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64" r:id="rId4"/>
    <p:sldMasterId id="2147483912" r:id="rId5"/>
    <p:sldMasterId id="2147483938" r:id="rId6"/>
  </p:sldMasterIdLst>
  <p:notesMasterIdLst>
    <p:notesMasterId r:id="rId52"/>
  </p:notesMasterIdLst>
  <p:handoutMasterIdLst>
    <p:handoutMasterId r:id="rId53"/>
  </p:handoutMasterIdLst>
  <p:sldIdLst>
    <p:sldId id="3743" r:id="rId7"/>
    <p:sldId id="8278" r:id="rId8"/>
    <p:sldId id="8253" r:id="rId9"/>
    <p:sldId id="336" r:id="rId10"/>
    <p:sldId id="2227" r:id="rId11"/>
    <p:sldId id="1116" r:id="rId12"/>
    <p:sldId id="330" r:id="rId13"/>
    <p:sldId id="2215" r:id="rId14"/>
    <p:sldId id="1788" r:id="rId15"/>
    <p:sldId id="8267" r:id="rId16"/>
    <p:sldId id="8255" r:id="rId17"/>
    <p:sldId id="320" r:id="rId18"/>
    <p:sldId id="8254" r:id="rId19"/>
    <p:sldId id="8279" r:id="rId20"/>
    <p:sldId id="8252" r:id="rId21"/>
    <p:sldId id="324" r:id="rId22"/>
    <p:sldId id="1694" r:id="rId23"/>
    <p:sldId id="8282" r:id="rId24"/>
    <p:sldId id="1747" r:id="rId25"/>
    <p:sldId id="423" r:id="rId26"/>
    <p:sldId id="8276" r:id="rId27"/>
    <p:sldId id="1029" r:id="rId28"/>
    <p:sldId id="578" r:id="rId29"/>
    <p:sldId id="573" r:id="rId30"/>
    <p:sldId id="8281" r:id="rId31"/>
    <p:sldId id="272" r:id="rId32"/>
    <p:sldId id="274" r:id="rId33"/>
    <p:sldId id="1572" r:id="rId34"/>
    <p:sldId id="1573" r:id="rId35"/>
    <p:sldId id="8280" r:id="rId36"/>
    <p:sldId id="8274" r:id="rId37"/>
    <p:sldId id="8269" r:id="rId38"/>
    <p:sldId id="3741" r:id="rId39"/>
    <p:sldId id="339" r:id="rId40"/>
    <p:sldId id="8258" r:id="rId41"/>
    <p:sldId id="458" r:id="rId42"/>
    <p:sldId id="347" r:id="rId43"/>
    <p:sldId id="499" r:id="rId44"/>
    <p:sldId id="425" r:id="rId45"/>
    <p:sldId id="8277" r:id="rId46"/>
    <p:sldId id="1866" r:id="rId47"/>
    <p:sldId id="511" r:id="rId48"/>
    <p:sldId id="4290" r:id="rId49"/>
    <p:sldId id="493" r:id="rId50"/>
    <p:sldId id="1720" r:id="rId51"/>
  </p:sldIdLst>
  <p:sldSz cx="12436475" cy="6994525"/>
  <p:notesSz cx="6858000" cy="914400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0631125-A48E-414D-8E5F-6308524484E0}">
          <p14:sldIdLst>
            <p14:sldId id="3743"/>
            <p14:sldId id="8278"/>
            <p14:sldId id="8253"/>
            <p14:sldId id="336"/>
            <p14:sldId id="2227"/>
            <p14:sldId id="1116"/>
            <p14:sldId id="330"/>
            <p14:sldId id="2215"/>
            <p14:sldId id="1788"/>
            <p14:sldId id="8267"/>
            <p14:sldId id="8255"/>
            <p14:sldId id="320"/>
            <p14:sldId id="8254"/>
            <p14:sldId id="8279"/>
            <p14:sldId id="8252"/>
            <p14:sldId id="324"/>
            <p14:sldId id="1694"/>
            <p14:sldId id="8282"/>
            <p14:sldId id="1747"/>
            <p14:sldId id="423"/>
            <p14:sldId id="8276"/>
            <p14:sldId id="1029"/>
            <p14:sldId id="578"/>
            <p14:sldId id="573"/>
            <p14:sldId id="8281"/>
            <p14:sldId id="272"/>
            <p14:sldId id="274"/>
            <p14:sldId id="1572"/>
            <p14:sldId id="1573"/>
            <p14:sldId id="8280"/>
            <p14:sldId id="8274"/>
            <p14:sldId id="8269"/>
            <p14:sldId id="3741"/>
          </p14:sldIdLst>
        </p14:section>
        <p14:section name="Graveyard" id="{B52C935A-651A-4848-9C04-FB7B63AD022A}">
          <p14:sldIdLst>
            <p14:sldId id="339"/>
            <p14:sldId id="8258"/>
            <p14:sldId id="458"/>
            <p14:sldId id="347"/>
            <p14:sldId id="499"/>
            <p14:sldId id="425"/>
            <p14:sldId id="8277"/>
            <p14:sldId id="1866"/>
            <p14:sldId id="511"/>
            <p14:sldId id="4290"/>
          </p14:sldIdLst>
        </p14:section>
        <p14:section name="Appendix" id="{9E70C271-F687-4EB8-AF53-2C281D13FE7E}">
          <p14:sldIdLst>
            <p14:sldId id="493"/>
            <p14:sldId id="172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yne Meyer" initials="WM" lastIdx="4" clrIdx="0">
    <p:extLst/>
  </p:cmAuthor>
  <p:cmAuthor id="2" name="Nicolette Sharp (Prime 8)" initials="NS(8" lastIdx="4" clrIdx="1">
    <p:extLst/>
  </p:cmAuthor>
  <p:cmAuthor id="3" name="Sam Guckenheimer" initials="SG" lastIdx="2" clrIdx="2">
    <p:extLst>
      <p:ext uri="{19B8F6BF-5375-455C-9EA6-DF929625EA0E}">
        <p15:presenceInfo xmlns:p15="http://schemas.microsoft.com/office/powerpoint/2012/main" userId="S::samgu@microsoft.com::15ff1f82-b3d1-450b-8bfc-848e5572c8a8" providerId="AD"/>
      </p:ext>
    </p:extLst>
  </p:cmAuthor>
  <p:cmAuthor id="4" name="Fabian Wohlschläger" initials="FW" lastIdx="3" clrIdx="3">
    <p:extLst>
      <p:ext uri="{19B8F6BF-5375-455C-9EA6-DF929625EA0E}">
        <p15:presenceInfo xmlns:p15="http://schemas.microsoft.com/office/powerpoint/2012/main" userId="S::fawohlsc@microsoft.com::501a445a-9c21-4fc5-ac38-ee5715fb679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CB2E6D"/>
    <a:srgbClr val="00B294"/>
    <a:srgbClr val="0078D7"/>
    <a:srgbClr val="EAEAEA"/>
    <a:srgbClr val="2560E0"/>
    <a:srgbClr val="854CC7"/>
    <a:srgbClr val="505050"/>
    <a:srgbClr val="797979"/>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9F5C7C-9FFF-3645-8FC9-87C5C3F9C827}" v="796" dt="2019-01-16T13:35:47.108"/>
    <p1510:client id="" v="2" dt="2019-01-15T18:17:44.527"/>
    <p1510:client id="{D279C77E-1889-474E-BAC1-11AA8DDBC123}" v="13" vWet="15" dt="2019-01-15T18:15:54.6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8258"/>
  </p:normalViewPr>
  <p:slideViewPr>
    <p:cSldViewPr snapToGrid="0">
      <p:cViewPr varScale="1">
        <p:scale>
          <a:sx n="93" d="100"/>
          <a:sy n="93" d="100"/>
        </p:scale>
        <p:origin x="1248" y="20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microsoft.com/office/2016/11/relationships/changesInfo" Target="changesInfos/changesInfo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heme" Target="theme/theme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 Manaloto" userId="697d62d5-2fbe-4b4d-a7ce-2fb13f2d4d6e" providerId="ADAL" clId="{D279C77E-1889-474E-BAC1-11AA8DDBC123}"/>
    <pc:docChg chg="addSld delSld modSld modSection">
      <pc:chgData name="John Manaloto" userId="697d62d5-2fbe-4b4d-a7ce-2fb13f2d4d6e" providerId="ADAL" clId="{D279C77E-1889-474E-BAC1-11AA8DDBC123}" dt="2019-01-15T17:35:35.447" v="2" actId="2696"/>
      <pc:docMkLst>
        <pc:docMk/>
      </pc:docMkLst>
      <pc:sldChg chg="del">
        <pc:chgData name="John Manaloto" userId="697d62d5-2fbe-4b4d-a7ce-2fb13f2d4d6e" providerId="ADAL" clId="{D279C77E-1889-474E-BAC1-11AA8DDBC123}" dt="2019-01-15T17:35:35.447" v="2" actId="2696"/>
        <pc:sldMkLst>
          <pc:docMk/>
          <pc:sldMk cId="207881" sldId="493"/>
        </pc:sldMkLst>
      </pc:sldChg>
      <pc:sldChg chg="add">
        <pc:chgData name="John Manaloto" userId="697d62d5-2fbe-4b4d-a7ce-2fb13f2d4d6e" providerId="ADAL" clId="{D279C77E-1889-474E-BAC1-11AA8DDBC123}" dt="2019-01-15T14:56:35.920" v="0"/>
        <pc:sldMkLst>
          <pc:docMk/>
          <pc:sldMk cId="2755737330" sldId="1572"/>
        </pc:sldMkLst>
      </pc:sldChg>
      <pc:sldChg chg="add">
        <pc:chgData name="John Manaloto" userId="697d62d5-2fbe-4b4d-a7ce-2fb13f2d4d6e" providerId="ADAL" clId="{D279C77E-1889-474E-BAC1-11AA8DDBC123}" dt="2019-01-15T14:56:35.920" v="0"/>
        <pc:sldMkLst>
          <pc:docMk/>
          <pc:sldMk cId="1513335721" sldId="1573"/>
        </pc:sldMkLst>
      </pc:sldChg>
      <pc:sldChg chg="add">
        <pc:chgData name="John Manaloto" userId="697d62d5-2fbe-4b4d-a7ce-2fb13f2d4d6e" providerId="ADAL" clId="{D279C77E-1889-474E-BAC1-11AA8DDBC123}" dt="2019-01-15T17:31:31.349" v="1"/>
        <pc:sldMkLst>
          <pc:docMk/>
          <pc:sldMk cId="4211979130" sldId="1720"/>
        </pc:sldMkLst>
      </pc:sldChg>
    </pc:docChg>
  </pc:docChgLst>
  <pc:docChgLst>
    <pc:chgData name="Gino Filicetti" userId="42c58076-3b3e-44cb-9b4c-b1f6029317d1" providerId="ADAL" clId="{90A6B5FD-FFCA-214C-8416-50623D9A0615}"/>
    <pc:docChg chg="undo redo custSel addSld delSld modSld sldOrd modSection">
      <pc:chgData name="Gino Filicetti" userId="42c58076-3b3e-44cb-9b4c-b1f6029317d1" providerId="ADAL" clId="{90A6B5FD-FFCA-214C-8416-50623D9A0615}" dt="2019-01-14T22:54:11.713" v="2123" actId="20577"/>
      <pc:docMkLst>
        <pc:docMk/>
      </pc:docMkLst>
      <pc:sldChg chg="modSp">
        <pc:chgData name="Gino Filicetti" userId="42c58076-3b3e-44cb-9b4c-b1f6029317d1" providerId="ADAL" clId="{90A6B5FD-FFCA-214C-8416-50623D9A0615}" dt="2019-01-14T21:52:36.534" v="555" actId="20577"/>
        <pc:sldMkLst>
          <pc:docMk/>
          <pc:sldMk cId="2258093820" sldId="330"/>
        </pc:sldMkLst>
        <pc:spChg chg="mod">
          <ac:chgData name="Gino Filicetti" userId="42c58076-3b3e-44cb-9b4c-b1f6029317d1" providerId="ADAL" clId="{90A6B5FD-FFCA-214C-8416-50623D9A0615}" dt="2019-01-14T21:52:36.534" v="555" actId="20577"/>
          <ac:spMkLst>
            <pc:docMk/>
            <pc:sldMk cId="2258093820" sldId="330"/>
            <ac:spMk id="7" creationId="{00000000-0000-0000-0000-000000000000}"/>
          </ac:spMkLst>
        </pc:spChg>
      </pc:sldChg>
      <pc:sldChg chg="ord">
        <pc:chgData name="Gino Filicetti" userId="42c58076-3b3e-44cb-9b4c-b1f6029317d1" providerId="ADAL" clId="{90A6B5FD-FFCA-214C-8416-50623D9A0615}" dt="2019-01-14T21:47:32.281" v="495"/>
        <pc:sldMkLst>
          <pc:docMk/>
          <pc:sldMk cId="3803141504" sldId="339"/>
        </pc:sldMkLst>
      </pc:sldChg>
      <pc:sldChg chg="ord">
        <pc:chgData name="Gino Filicetti" userId="42c58076-3b3e-44cb-9b4c-b1f6029317d1" providerId="ADAL" clId="{90A6B5FD-FFCA-214C-8416-50623D9A0615}" dt="2019-01-14T21:47:32.281" v="495"/>
        <pc:sldMkLst>
          <pc:docMk/>
          <pc:sldMk cId="362074114" sldId="347"/>
        </pc:sldMkLst>
      </pc:sldChg>
      <pc:sldChg chg="ord">
        <pc:chgData name="Gino Filicetti" userId="42c58076-3b3e-44cb-9b4c-b1f6029317d1" providerId="ADAL" clId="{90A6B5FD-FFCA-214C-8416-50623D9A0615}" dt="2019-01-14T21:47:32.281" v="495"/>
        <pc:sldMkLst>
          <pc:docMk/>
          <pc:sldMk cId="4005202839" sldId="425"/>
        </pc:sldMkLst>
      </pc:sldChg>
      <pc:sldChg chg="delSp add del">
        <pc:chgData name="Gino Filicetti" userId="42c58076-3b3e-44cb-9b4c-b1f6029317d1" providerId="ADAL" clId="{90A6B5FD-FFCA-214C-8416-50623D9A0615}" dt="2019-01-14T22:10:54.753" v="1125" actId="2696"/>
        <pc:sldMkLst>
          <pc:docMk/>
          <pc:sldMk cId="1417477544" sldId="457"/>
        </pc:sldMkLst>
        <pc:grpChg chg="del">
          <ac:chgData name="Gino Filicetti" userId="42c58076-3b3e-44cb-9b4c-b1f6029317d1" providerId="ADAL" clId="{90A6B5FD-FFCA-214C-8416-50623D9A0615}" dt="2019-01-14T22:10:08.822" v="1117"/>
          <ac:grpSpMkLst>
            <pc:docMk/>
            <pc:sldMk cId="1417477544" sldId="457"/>
            <ac:grpSpMk id="379" creationId="{59053241-70AD-4B1B-B897-4638775C360E}"/>
          </ac:grpSpMkLst>
        </pc:grpChg>
        <pc:grpChg chg="del">
          <ac:chgData name="Gino Filicetti" userId="42c58076-3b3e-44cb-9b4c-b1f6029317d1" providerId="ADAL" clId="{90A6B5FD-FFCA-214C-8416-50623D9A0615}" dt="2019-01-14T22:10:08.822" v="1117"/>
          <ac:grpSpMkLst>
            <pc:docMk/>
            <pc:sldMk cId="1417477544" sldId="457"/>
            <ac:grpSpMk id="380" creationId="{B95D1A9F-0DA0-4BEB-9C14-77A5BEBCD8B3}"/>
          </ac:grpSpMkLst>
        </pc:grpChg>
        <pc:grpChg chg="del">
          <ac:chgData name="Gino Filicetti" userId="42c58076-3b3e-44cb-9b4c-b1f6029317d1" providerId="ADAL" clId="{90A6B5FD-FFCA-214C-8416-50623D9A0615}" dt="2019-01-14T22:10:08.822" v="1117"/>
          <ac:grpSpMkLst>
            <pc:docMk/>
            <pc:sldMk cId="1417477544" sldId="457"/>
            <ac:grpSpMk id="381" creationId="{B7F12D14-933E-45EE-B21F-CF50154299F7}"/>
          </ac:grpSpMkLst>
        </pc:grpChg>
        <pc:grpChg chg="del">
          <ac:chgData name="Gino Filicetti" userId="42c58076-3b3e-44cb-9b4c-b1f6029317d1" providerId="ADAL" clId="{90A6B5FD-FFCA-214C-8416-50623D9A0615}" dt="2019-01-14T22:10:08.822" v="1117"/>
          <ac:grpSpMkLst>
            <pc:docMk/>
            <pc:sldMk cId="1417477544" sldId="457"/>
            <ac:grpSpMk id="382" creationId="{9BE25A76-6008-418D-9DAA-0373C5FBE704}"/>
          </ac:grpSpMkLst>
        </pc:grpChg>
        <pc:grpChg chg="del">
          <ac:chgData name="Gino Filicetti" userId="42c58076-3b3e-44cb-9b4c-b1f6029317d1" providerId="ADAL" clId="{90A6B5FD-FFCA-214C-8416-50623D9A0615}" dt="2019-01-14T22:10:08.822" v="1117"/>
          <ac:grpSpMkLst>
            <pc:docMk/>
            <pc:sldMk cId="1417477544" sldId="457"/>
            <ac:grpSpMk id="383" creationId="{368F0A53-E57E-402B-BB99-7C66F4BBC82F}"/>
          </ac:grpSpMkLst>
        </pc:grpChg>
        <pc:grpChg chg="del">
          <ac:chgData name="Gino Filicetti" userId="42c58076-3b3e-44cb-9b4c-b1f6029317d1" providerId="ADAL" clId="{90A6B5FD-FFCA-214C-8416-50623D9A0615}" dt="2019-01-14T22:10:08.822" v="1117"/>
          <ac:grpSpMkLst>
            <pc:docMk/>
            <pc:sldMk cId="1417477544" sldId="457"/>
            <ac:grpSpMk id="384" creationId="{E207F9D1-5D5B-4B2C-A958-87829FFB82C0}"/>
          </ac:grpSpMkLst>
        </pc:grpChg>
        <pc:picChg chg="del">
          <ac:chgData name="Gino Filicetti" userId="42c58076-3b3e-44cb-9b4c-b1f6029317d1" providerId="ADAL" clId="{90A6B5FD-FFCA-214C-8416-50623D9A0615}" dt="2019-01-14T22:10:08.822" v="1117"/>
          <ac:picMkLst>
            <pc:docMk/>
            <pc:sldMk cId="1417477544" sldId="457"/>
            <ac:picMk id="1026" creationId="{3CF72C92-0A7B-4588-8FF3-0E3FBDB7A4EC}"/>
          </ac:picMkLst>
        </pc:picChg>
      </pc:sldChg>
      <pc:sldChg chg="ord">
        <pc:chgData name="Gino Filicetti" userId="42c58076-3b3e-44cb-9b4c-b1f6029317d1" providerId="ADAL" clId="{90A6B5FD-FFCA-214C-8416-50623D9A0615}" dt="2019-01-14T21:47:32.281" v="495"/>
        <pc:sldMkLst>
          <pc:docMk/>
          <pc:sldMk cId="1101815215" sldId="458"/>
        </pc:sldMkLst>
      </pc:sldChg>
      <pc:sldChg chg="ord">
        <pc:chgData name="Gino Filicetti" userId="42c58076-3b3e-44cb-9b4c-b1f6029317d1" providerId="ADAL" clId="{90A6B5FD-FFCA-214C-8416-50623D9A0615}" dt="2019-01-14T21:47:32.281" v="495"/>
        <pc:sldMkLst>
          <pc:docMk/>
          <pc:sldMk cId="731237208" sldId="499"/>
        </pc:sldMkLst>
      </pc:sldChg>
      <pc:sldChg chg="ord">
        <pc:chgData name="Gino Filicetti" userId="42c58076-3b3e-44cb-9b4c-b1f6029317d1" providerId="ADAL" clId="{90A6B5FD-FFCA-214C-8416-50623D9A0615}" dt="2019-01-14T21:47:32.281" v="495"/>
        <pc:sldMkLst>
          <pc:docMk/>
          <pc:sldMk cId="3144961668" sldId="511"/>
        </pc:sldMkLst>
      </pc:sldChg>
      <pc:sldChg chg="modSp modNotesTx">
        <pc:chgData name="Gino Filicetti" userId="42c58076-3b3e-44cb-9b4c-b1f6029317d1" providerId="ADAL" clId="{90A6B5FD-FFCA-214C-8416-50623D9A0615}" dt="2019-01-14T22:30:42.974" v="1425" actId="20577"/>
        <pc:sldMkLst>
          <pc:docMk/>
          <pc:sldMk cId="2871347160" sldId="573"/>
        </pc:sldMkLst>
        <pc:spChg chg="mod">
          <ac:chgData name="Gino Filicetti" userId="42c58076-3b3e-44cb-9b4c-b1f6029317d1" providerId="ADAL" clId="{90A6B5FD-FFCA-214C-8416-50623D9A0615}" dt="2019-01-14T22:30:42.974" v="1425" actId="20577"/>
          <ac:spMkLst>
            <pc:docMk/>
            <pc:sldMk cId="2871347160" sldId="573"/>
            <ac:spMk id="38" creationId="{00000000-0000-0000-0000-000000000000}"/>
          </ac:spMkLst>
        </pc:spChg>
      </pc:sldChg>
      <pc:sldChg chg="modNotesTx">
        <pc:chgData name="Gino Filicetti" userId="42c58076-3b3e-44cb-9b4c-b1f6029317d1" providerId="ADAL" clId="{90A6B5FD-FFCA-214C-8416-50623D9A0615}" dt="2019-01-14T22:54:11.713" v="2123" actId="20577"/>
        <pc:sldMkLst>
          <pc:docMk/>
          <pc:sldMk cId="1398655353" sldId="578"/>
        </pc:sldMkLst>
      </pc:sldChg>
      <pc:sldChg chg="del">
        <pc:chgData name="Gino Filicetti" userId="42c58076-3b3e-44cb-9b4c-b1f6029317d1" providerId="ADAL" clId="{90A6B5FD-FFCA-214C-8416-50623D9A0615}" dt="2019-01-14T22:31:55.601" v="1428" actId="2696"/>
        <pc:sldMkLst>
          <pc:docMk/>
          <pc:sldMk cId="2868752580" sldId="630"/>
        </pc:sldMkLst>
      </pc:sldChg>
      <pc:sldChg chg="modNotesTx">
        <pc:chgData name="Gino Filicetti" userId="42c58076-3b3e-44cb-9b4c-b1f6029317d1" providerId="ADAL" clId="{90A6B5FD-FFCA-214C-8416-50623D9A0615}" dt="2019-01-14T22:26:42.496" v="1390" actId="20577"/>
        <pc:sldMkLst>
          <pc:docMk/>
          <pc:sldMk cId="1255026209" sldId="1029"/>
        </pc:sldMkLst>
      </pc:sldChg>
      <pc:sldChg chg="modSp modNotesTx">
        <pc:chgData name="Gino Filicetti" userId="42c58076-3b3e-44cb-9b4c-b1f6029317d1" providerId="ADAL" clId="{90A6B5FD-FFCA-214C-8416-50623D9A0615}" dt="2019-01-14T21:51:40.138" v="535" actId="1076"/>
        <pc:sldMkLst>
          <pc:docMk/>
          <pc:sldMk cId="1690746738" sldId="1116"/>
        </pc:sldMkLst>
        <pc:spChg chg="mod">
          <ac:chgData name="Gino Filicetti" userId="42c58076-3b3e-44cb-9b4c-b1f6029317d1" providerId="ADAL" clId="{90A6B5FD-FFCA-214C-8416-50623D9A0615}" dt="2019-01-14T21:51:40.138" v="535" actId="1076"/>
          <ac:spMkLst>
            <pc:docMk/>
            <pc:sldMk cId="1690746738" sldId="1116"/>
            <ac:spMk id="8" creationId="{00000000-0000-0000-0000-000000000000}"/>
          </ac:spMkLst>
        </pc:spChg>
      </pc:sldChg>
      <pc:sldChg chg="modNotesTx">
        <pc:chgData name="Gino Filicetti" userId="42c58076-3b3e-44cb-9b4c-b1f6029317d1" providerId="ADAL" clId="{90A6B5FD-FFCA-214C-8416-50623D9A0615}" dt="2019-01-14T21:58:22.925" v="733" actId="20577"/>
        <pc:sldMkLst>
          <pc:docMk/>
          <pc:sldMk cId="4125942416" sldId="1788"/>
        </pc:sldMkLst>
      </pc:sldChg>
      <pc:sldChg chg="ord">
        <pc:chgData name="Gino Filicetti" userId="42c58076-3b3e-44cb-9b4c-b1f6029317d1" providerId="ADAL" clId="{90A6B5FD-FFCA-214C-8416-50623D9A0615}" dt="2019-01-14T21:47:32.281" v="495"/>
        <pc:sldMkLst>
          <pc:docMk/>
          <pc:sldMk cId="2174862867" sldId="1866"/>
        </pc:sldMkLst>
      </pc:sldChg>
      <pc:sldChg chg="ord">
        <pc:chgData name="Gino Filicetti" userId="42c58076-3b3e-44cb-9b4c-b1f6029317d1" providerId="ADAL" clId="{90A6B5FD-FFCA-214C-8416-50623D9A0615}" dt="2019-01-14T21:56:36.991" v="556"/>
        <pc:sldMkLst>
          <pc:docMk/>
          <pc:sldMk cId="967539191" sldId="2215"/>
        </pc:sldMkLst>
      </pc:sldChg>
      <pc:sldChg chg="addSp delSp modSp modNotesTx">
        <pc:chgData name="Gino Filicetti" userId="42c58076-3b3e-44cb-9b4c-b1f6029317d1" providerId="ADAL" clId="{90A6B5FD-FFCA-214C-8416-50623D9A0615}" dt="2019-01-14T21:46:38.935" v="494" actId="20577"/>
        <pc:sldMkLst>
          <pc:docMk/>
          <pc:sldMk cId="2756754249" sldId="2227"/>
        </pc:sldMkLst>
        <pc:spChg chg="del">
          <ac:chgData name="Gino Filicetti" userId="42c58076-3b3e-44cb-9b4c-b1f6029317d1" providerId="ADAL" clId="{90A6B5FD-FFCA-214C-8416-50623D9A0615}" dt="2019-01-14T21:44:04.327" v="213" actId="478"/>
          <ac:spMkLst>
            <pc:docMk/>
            <pc:sldMk cId="2756754249" sldId="2227"/>
            <ac:spMk id="32" creationId="{53F7339E-20D4-E24B-AEBD-C6DDAFA0C79B}"/>
          </ac:spMkLst>
        </pc:spChg>
        <pc:grpChg chg="add mod">
          <ac:chgData name="Gino Filicetti" userId="42c58076-3b3e-44cb-9b4c-b1f6029317d1" providerId="ADAL" clId="{90A6B5FD-FFCA-214C-8416-50623D9A0615}" dt="2019-01-14T21:44:23.629" v="215" actId="1076"/>
          <ac:grpSpMkLst>
            <pc:docMk/>
            <pc:sldMk cId="2756754249" sldId="2227"/>
            <ac:grpSpMk id="33" creationId="{ED19BD3D-2780-C049-8543-69A0FA379BCD}"/>
          </ac:grpSpMkLst>
        </pc:grpChg>
      </pc:sldChg>
      <pc:sldChg chg="ord">
        <pc:chgData name="Gino Filicetti" userId="42c58076-3b3e-44cb-9b4c-b1f6029317d1" providerId="ADAL" clId="{90A6B5FD-FFCA-214C-8416-50623D9A0615}" dt="2019-01-14T21:47:32.281" v="495"/>
        <pc:sldMkLst>
          <pc:docMk/>
          <pc:sldMk cId="2739694025" sldId="4290"/>
        </pc:sldMkLst>
      </pc:sldChg>
      <pc:sldChg chg="modNotesTx">
        <pc:chgData name="Gino Filicetti" userId="42c58076-3b3e-44cb-9b4c-b1f6029317d1" providerId="ADAL" clId="{90A6B5FD-FFCA-214C-8416-50623D9A0615}" dt="2019-01-14T21:42:53.128" v="212" actId="20577"/>
        <pc:sldMkLst>
          <pc:docMk/>
          <pc:sldMk cId="2438824277" sldId="8253"/>
        </pc:sldMkLst>
      </pc:sldChg>
      <pc:sldChg chg="modSp modNotesTx">
        <pc:chgData name="Gino Filicetti" userId="42c58076-3b3e-44cb-9b4c-b1f6029317d1" providerId="ADAL" clId="{90A6B5FD-FFCA-214C-8416-50623D9A0615}" dt="2019-01-14T22:09:31.906" v="1087" actId="20577"/>
        <pc:sldMkLst>
          <pc:docMk/>
          <pc:sldMk cId="1855318961" sldId="8254"/>
        </pc:sldMkLst>
        <pc:spChg chg="mod">
          <ac:chgData name="Gino Filicetti" userId="42c58076-3b3e-44cb-9b4c-b1f6029317d1" providerId="ADAL" clId="{90A6B5FD-FFCA-214C-8416-50623D9A0615}" dt="2019-01-14T22:08:23.853" v="938" actId="20577"/>
          <ac:spMkLst>
            <pc:docMk/>
            <pc:sldMk cId="1855318961" sldId="8254"/>
            <ac:spMk id="2" creationId="{0746494F-C602-D346-98B7-990C95864366}"/>
          </ac:spMkLst>
        </pc:spChg>
        <pc:spChg chg="mod">
          <ac:chgData name="Gino Filicetti" userId="42c58076-3b3e-44cb-9b4c-b1f6029317d1" providerId="ADAL" clId="{90A6B5FD-FFCA-214C-8416-50623D9A0615}" dt="2019-01-14T22:08:02.850" v="936" actId="14100"/>
          <ac:spMkLst>
            <pc:docMk/>
            <pc:sldMk cId="1855318961" sldId="8254"/>
            <ac:spMk id="4" creationId="{68362B9A-546C-E74A-82CF-2E084DD6D218}"/>
          </ac:spMkLst>
        </pc:spChg>
      </pc:sldChg>
      <pc:sldChg chg="ord">
        <pc:chgData name="Gino Filicetti" userId="42c58076-3b3e-44cb-9b4c-b1f6029317d1" providerId="ADAL" clId="{90A6B5FD-FFCA-214C-8416-50623D9A0615}" dt="2019-01-14T21:47:32.281" v="495"/>
        <pc:sldMkLst>
          <pc:docMk/>
          <pc:sldMk cId="1137619943" sldId="8258"/>
        </pc:sldMkLst>
      </pc:sldChg>
      <pc:sldChg chg="modNotesTx">
        <pc:chgData name="Gino Filicetti" userId="42c58076-3b3e-44cb-9b4c-b1f6029317d1" providerId="ADAL" clId="{90A6B5FD-FFCA-214C-8416-50623D9A0615}" dt="2019-01-14T22:02:55.678" v="920" actId="20577"/>
        <pc:sldMkLst>
          <pc:docMk/>
          <pc:sldMk cId="1918045297" sldId="8267"/>
        </pc:sldMkLst>
      </pc:sldChg>
      <pc:sldChg chg="modNotesTx">
        <pc:chgData name="Gino Filicetti" userId="42c58076-3b3e-44cb-9b4c-b1f6029317d1" providerId="ADAL" clId="{90A6B5FD-FFCA-214C-8416-50623D9A0615}" dt="2019-01-14T22:53:25.800" v="2106" actId="20577"/>
        <pc:sldMkLst>
          <pc:docMk/>
          <pc:sldMk cId="3642158082" sldId="8269"/>
        </pc:sldMkLst>
      </pc:sldChg>
      <pc:sldChg chg="addSp delSp modSp">
        <pc:chgData name="Gino Filicetti" userId="42c58076-3b3e-44cb-9b4c-b1f6029317d1" providerId="ADAL" clId="{90A6B5FD-FFCA-214C-8416-50623D9A0615}" dt="2019-01-14T22:24:58.452" v="1151" actId="1076"/>
        <pc:sldMkLst>
          <pc:docMk/>
          <pc:sldMk cId="280964033" sldId="8276"/>
        </pc:sldMkLst>
        <pc:spChg chg="mod">
          <ac:chgData name="Gino Filicetti" userId="42c58076-3b3e-44cb-9b4c-b1f6029317d1" providerId="ADAL" clId="{90A6B5FD-FFCA-214C-8416-50623D9A0615}" dt="2019-01-14T22:22:38.747" v="1139" actId="6549"/>
          <ac:spMkLst>
            <pc:docMk/>
            <pc:sldMk cId="280964033" sldId="8276"/>
            <ac:spMk id="5" creationId="{00000000-0000-0000-0000-000000000000}"/>
          </ac:spMkLst>
        </pc:spChg>
        <pc:picChg chg="add del">
          <ac:chgData name="Gino Filicetti" userId="42c58076-3b3e-44cb-9b4c-b1f6029317d1" providerId="ADAL" clId="{90A6B5FD-FFCA-214C-8416-50623D9A0615}" dt="2019-01-14T22:19:44.271" v="1129" actId="478"/>
          <ac:picMkLst>
            <pc:docMk/>
            <pc:sldMk cId="280964033" sldId="8276"/>
            <ac:picMk id="2" creationId="{489EE3B9-BD41-0749-A740-E3118D533503}"/>
          </ac:picMkLst>
        </pc:picChg>
        <pc:picChg chg="add del">
          <ac:chgData name="Gino Filicetti" userId="42c58076-3b3e-44cb-9b4c-b1f6029317d1" providerId="ADAL" clId="{90A6B5FD-FFCA-214C-8416-50623D9A0615}" dt="2019-01-14T22:22:01.537" v="1133" actId="478"/>
          <ac:picMkLst>
            <pc:docMk/>
            <pc:sldMk cId="280964033" sldId="8276"/>
            <ac:picMk id="4" creationId="{328FB286-7EF6-984E-8EB9-20B9467CC862}"/>
          </ac:picMkLst>
        </pc:picChg>
        <pc:picChg chg="add del mod">
          <ac:chgData name="Gino Filicetti" userId="42c58076-3b3e-44cb-9b4c-b1f6029317d1" providerId="ADAL" clId="{90A6B5FD-FFCA-214C-8416-50623D9A0615}" dt="2019-01-14T22:24:09.765" v="1146" actId="478"/>
          <ac:picMkLst>
            <pc:docMk/>
            <pc:sldMk cId="280964033" sldId="8276"/>
            <ac:picMk id="6" creationId="{C68BAE82-FA7D-EE45-8FDC-CDE127F7C6A5}"/>
          </ac:picMkLst>
        </pc:picChg>
        <pc:picChg chg="del">
          <ac:chgData name="Gino Filicetti" userId="42c58076-3b3e-44cb-9b4c-b1f6029317d1" providerId="ADAL" clId="{90A6B5FD-FFCA-214C-8416-50623D9A0615}" dt="2019-01-14T22:24:52.365" v="1149" actId="478"/>
          <ac:picMkLst>
            <pc:docMk/>
            <pc:sldMk cId="280964033" sldId="8276"/>
            <ac:picMk id="7" creationId="{26D23E4D-BC48-5F45-8103-7EA0EDAD2AE4}"/>
          </ac:picMkLst>
        </pc:picChg>
        <pc:picChg chg="add del mod">
          <ac:chgData name="Gino Filicetti" userId="42c58076-3b3e-44cb-9b4c-b1f6029317d1" providerId="ADAL" clId="{90A6B5FD-FFCA-214C-8416-50623D9A0615}" dt="2019-01-14T22:22:28.432" v="1136" actId="478"/>
          <ac:picMkLst>
            <pc:docMk/>
            <pc:sldMk cId="280964033" sldId="8276"/>
            <ac:picMk id="8" creationId="{36455393-44DF-7E45-AD82-9913CC7C38C1}"/>
          </ac:picMkLst>
        </pc:picChg>
        <pc:picChg chg="add del">
          <ac:chgData name="Gino Filicetti" userId="42c58076-3b3e-44cb-9b4c-b1f6029317d1" providerId="ADAL" clId="{90A6B5FD-FFCA-214C-8416-50623D9A0615}" dt="2019-01-14T22:22:41.601" v="1140" actId="478"/>
          <ac:picMkLst>
            <pc:docMk/>
            <pc:sldMk cId="280964033" sldId="8276"/>
            <ac:picMk id="9" creationId="{5953F035-1E87-AC42-A981-4A462E846B13}"/>
          </ac:picMkLst>
        </pc:picChg>
        <pc:picChg chg="add del">
          <ac:chgData name="Gino Filicetti" userId="42c58076-3b3e-44cb-9b4c-b1f6029317d1" providerId="ADAL" clId="{90A6B5FD-FFCA-214C-8416-50623D9A0615}" dt="2019-01-14T22:24:14.181" v="1148" actId="478"/>
          <ac:picMkLst>
            <pc:docMk/>
            <pc:sldMk cId="280964033" sldId="8276"/>
            <ac:picMk id="10" creationId="{AAD10EA9-740B-F843-BB6E-34508F640D20}"/>
          </ac:picMkLst>
        </pc:picChg>
        <pc:picChg chg="add del mod">
          <ac:chgData name="Gino Filicetti" userId="42c58076-3b3e-44cb-9b4c-b1f6029317d1" providerId="ADAL" clId="{90A6B5FD-FFCA-214C-8416-50623D9A0615}" dt="2019-01-14T22:24:12.493" v="1147" actId="478"/>
          <ac:picMkLst>
            <pc:docMk/>
            <pc:sldMk cId="280964033" sldId="8276"/>
            <ac:picMk id="11" creationId="{A4DDE31A-A339-8843-B534-59B2E8634DC8}"/>
          </ac:picMkLst>
        </pc:picChg>
        <pc:picChg chg="add mod">
          <ac:chgData name="Gino Filicetti" userId="42c58076-3b3e-44cb-9b4c-b1f6029317d1" providerId="ADAL" clId="{90A6B5FD-FFCA-214C-8416-50623D9A0615}" dt="2019-01-14T22:24:58.452" v="1151" actId="1076"/>
          <ac:picMkLst>
            <pc:docMk/>
            <pc:sldMk cId="280964033" sldId="8276"/>
            <ac:picMk id="12" creationId="{485C29B1-FCA0-C844-8C07-7A5074D92C73}"/>
          </ac:picMkLst>
        </pc:picChg>
      </pc:sldChg>
      <pc:sldChg chg="ord">
        <pc:chgData name="Gino Filicetti" userId="42c58076-3b3e-44cb-9b4c-b1f6029317d1" providerId="ADAL" clId="{90A6B5FD-FFCA-214C-8416-50623D9A0615}" dt="2019-01-14T21:47:32.281" v="495"/>
        <pc:sldMkLst>
          <pc:docMk/>
          <pc:sldMk cId="3576590420" sldId="8277"/>
        </pc:sldMkLst>
      </pc:sldChg>
      <pc:sldChg chg="addSp delSp modSp add modNotesTx">
        <pc:chgData name="Gino Filicetti" userId="42c58076-3b3e-44cb-9b4c-b1f6029317d1" providerId="ADAL" clId="{90A6B5FD-FFCA-214C-8416-50623D9A0615}" dt="2019-01-14T22:10:58.689" v="1127" actId="20577"/>
        <pc:sldMkLst>
          <pc:docMk/>
          <pc:sldMk cId="3268278706" sldId="8279"/>
        </pc:sldMkLst>
        <pc:spChg chg="mod">
          <ac:chgData name="Gino Filicetti" userId="42c58076-3b3e-44cb-9b4c-b1f6029317d1" providerId="ADAL" clId="{90A6B5FD-FFCA-214C-8416-50623D9A0615}" dt="2019-01-14T22:09:53.760" v="1115" actId="20577"/>
          <ac:spMkLst>
            <pc:docMk/>
            <pc:sldMk cId="3268278706" sldId="8279"/>
            <ac:spMk id="2" creationId="{0746494F-C602-D346-98B7-990C95864366}"/>
          </ac:spMkLst>
        </pc:spChg>
        <pc:spChg chg="del">
          <ac:chgData name="Gino Filicetti" userId="42c58076-3b3e-44cb-9b4c-b1f6029317d1" providerId="ADAL" clId="{90A6B5FD-FFCA-214C-8416-50623D9A0615}" dt="2019-01-14T22:09:57.033" v="1116" actId="478"/>
          <ac:spMkLst>
            <pc:docMk/>
            <pc:sldMk cId="3268278706" sldId="8279"/>
            <ac:spMk id="4" creationId="{68362B9A-546C-E74A-82CF-2E084DD6D218}"/>
          </ac:spMkLst>
        </pc:spChg>
        <pc:grpChg chg="add del">
          <ac:chgData name="Gino Filicetti" userId="42c58076-3b3e-44cb-9b4c-b1f6029317d1" providerId="ADAL" clId="{90A6B5FD-FFCA-214C-8416-50623D9A0615}" dt="2019-01-14T22:10:53.014" v="1124"/>
          <ac:grpSpMkLst>
            <pc:docMk/>
            <pc:sldMk cId="3268278706" sldId="8279"/>
            <ac:grpSpMk id="5" creationId="{68201CAB-A624-C542-9C5C-AD1BBFB1A6ED}"/>
          </ac:grpSpMkLst>
        </pc:grpChg>
        <pc:grpChg chg="add del">
          <ac:chgData name="Gino Filicetti" userId="42c58076-3b3e-44cb-9b4c-b1f6029317d1" providerId="ADAL" clId="{90A6B5FD-FFCA-214C-8416-50623D9A0615}" dt="2019-01-14T22:10:53.014" v="1124"/>
          <ac:grpSpMkLst>
            <pc:docMk/>
            <pc:sldMk cId="3268278706" sldId="8279"/>
            <ac:grpSpMk id="9" creationId="{5E0399D5-42A8-134C-A61F-BAE636691197}"/>
          </ac:grpSpMkLst>
        </pc:grpChg>
        <pc:grpChg chg="add del">
          <ac:chgData name="Gino Filicetti" userId="42c58076-3b3e-44cb-9b4c-b1f6029317d1" providerId="ADAL" clId="{90A6B5FD-FFCA-214C-8416-50623D9A0615}" dt="2019-01-14T22:10:53.014" v="1124"/>
          <ac:grpSpMkLst>
            <pc:docMk/>
            <pc:sldMk cId="3268278706" sldId="8279"/>
            <ac:grpSpMk id="363" creationId="{1E5BE2D6-AF7E-6346-85F1-9E0BB70DCE74}"/>
          </ac:grpSpMkLst>
        </pc:grpChg>
        <pc:grpChg chg="add del">
          <ac:chgData name="Gino Filicetti" userId="42c58076-3b3e-44cb-9b4c-b1f6029317d1" providerId="ADAL" clId="{90A6B5FD-FFCA-214C-8416-50623D9A0615}" dt="2019-01-14T22:10:53.014" v="1124"/>
          <ac:grpSpMkLst>
            <pc:docMk/>
            <pc:sldMk cId="3268278706" sldId="8279"/>
            <ac:grpSpMk id="368" creationId="{5AEAE18E-D055-8F49-8EFE-0E67D2D0935E}"/>
          </ac:grpSpMkLst>
        </pc:grpChg>
        <pc:grpChg chg="add del">
          <ac:chgData name="Gino Filicetti" userId="42c58076-3b3e-44cb-9b4c-b1f6029317d1" providerId="ADAL" clId="{90A6B5FD-FFCA-214C-8416-50623D9A0615}" dt="2019-01-14T22:10:53.014" v="1124"/>
          <ac:grpSpMkLst>
            <pc:docMk/>
            <pc:sldMk cId="3268278706" sldId="8279"/>
            <ac:grpSpMk id="372" creationId="{D31E21EA-1AF4-0046-A02C-4F161445CE5A}"/>
          </ac:grpSpMkLst>
        </pc:grpChg>
        <pc:grpChg chg="add del">
          <ac:chgData name="Gino Filicetti" userId="42c58076-3b3e-44cb-9b4c-b1f6029317d1" providerId="ADAL" clId="{90A6B5FD-FFCA-214C-8416-50623D9A0615}" dt="2019-01-14T22:10:53.014" v="1124"/>
          <ac:grpSpMkLst>
            <pc:docMk/>
            <pc:sldMk cId="3268278706" sldId="8279"/>
            <ac:grpSpMk id="376" creationId="{E0959989-B82B-7E4E-ADDA-CD3FB5011EA7}"/>
          </ac:grpSpMkLst>
        </pc:grpChg>
        <pc:picChg chg="add del">
          <ac:chgData name="Gino Filicetti" userId="42c58076-3b3e-44cb-9b4c-b1f6029317d1" providerId="ADAL" clId="{90A6B5FD-FFCA-214C-8416-50623D9A0615}" dt="2019-01-14T22:10:53.014" v="1124"/>
          <ac:picMkLst>
            <pc:docMk/>
            <pc:sldMk cId="3268278706" sldId="8279"/>
            <ac:picMk id="379" creationId="{94DA4236-E92A-954A-908D-C6EFF596776B}"/>
          </ac:picMkLst>
        </pc:picChg>
      </pc:sldChg>
      <pc:sldChg chg="addSp delSp modSp add">
        <pc:chgData name="Gino Filicetti" userId="42c58076-3b3e-44cb-9b4c-b1f6029317d1" providerId="ADAL" clId="{90A6B5FD-FFCA-214C-8416-50623D9A0615}" dt="2019-01-14T22:32:56.965" v="1434" actId="1076"/>
        <pc:sldMkLst>
          <pc:docMk/>
          <pc:sldMk cId="1085820902" sldId="8280"/>
        </pc:sldMkLst>
        <pc:spChg chg="mod">
          <ac:chgData name="Gino Filicetti" userId="42c58076-3b3e-44cb-9b4c-b1f6029317d1" providerId="ADAL" clId="{90A6B5FD-FFCA-214C-8416-50623D9A0615}" dt="2019-01-14T22:31:47.209" v="1427"/>
          <ac:spMkLst>
            <pc:docMk/>
            <pc:sldMk cId="1085820902" sldId="8280"/>
            <ac:spMk id="5" creationId="{00000000-0000-0000-0000-000000000000}"/>
          </ac:spMkLst>
        </pc:spChg>
        <pc:picChg chg="add mod">
          <ac:chgData name="Gino Filicetti" userId="42c58076-3b3e-44cb-9b4c-b1f6029317d1" providerId="ADAL" clId="{90A6B5FD-FFCA-214C-8416-50623D9A0615}" dt="2019-01-14T22:32:56.965" v="1434" actId="1076"/>
          <ac:picMkLst>
            <pc:docMk/>
            <pc:sldMk cId="1085820902" sldId="8280"/>
            <ac:picMk id="2" creationId="{F8B006C3-F91B-2442-B225-B50343E144A7}"/>
          </ac:picMkLst>
        </pc:picChg>
        <pc:picChg chg="del">
          <ac:chgData name="Gino Filicetti" userId="42c58076-3b3e-44cb-9b4c-b1f6029317d1" providerId="ADAL" clId="{90A6B5FD-FFCA-214C-8416-50623D9A0615}" dt="2019-01-14T22:32:51.146" v="1433" actId="478"/>
          <ac:picMkLst>
            <pc:docMk/>
            <pc:sldMk cId="1085820902" sldId="8280"/>
            <ac:picMk id="12" creationId="{485C29B1-FCA0-C844-8C07-7A5074D92C73}"/>
          </ac:picMkLst>
        </pc:picChg>
      </pc:sldChg>
      <pc:sldMasterChg chg="addSldLayout delSldLayout">
        <pc:chgData name="Gino Filicetti" userId="42c58076-3b3e-44cb-9b4c-b1f6029317d1" providerId="ADAL" clId="{90A6B5FD-FFCA-214C-8416-50623D9A0615}" dt="2019-01-14T22:31:55.603" v="1429" actId="2696"/>
        <pc:sldMasterMkLst>
          <pc:docMk/>
          <pc:sldMasterMk cId="2423972755" sldId="2147483864"/>
        </pc:sldMasterMkLst>
        <pc:sldLayoutChg chg="add del">
          <pc:chgData name="Gino Filicetti" userId="42c58076-3b3e-44cb-9b4c-b1f6029317d1" providerId="ADAL" clId="{90A6B5FD-FFCA-214C-8416-50623D9A0615}" dt="2019-01-14T22:10:54.755" v="1126" actId="2696"/>
          <pc:sldLayoutMkLst>
            <pc:docMk/>
            <pc:sldMasterMk cId="2423972755" sldId="2147483864"/>
            <pc:sldLayoutMk cId="2661265561" sldId="2147483908"/>
          </pc:sldLayoutMkLst>
        </pc:sldLayoutChg>
        <pc:sldLayoutChg chg="del">
          <pc:chgData name="Gino Filicetti" userId="42c58076-3b3e-44cb-9b4c-b1f6029317d1" providerId="ADAL" clId="{90A6B5FD-FFCA-214C-8416-50623D9A0615}" dt="2019-01-14T22:31:55.603" v="1429" actId="2696"/>
          <pc:sldLayoutMkLst>
            <pc:docMk/>
            <pc:sldMasterMk cId="2423972755" sldId="2147483864"/>
            <pc:sldLayoutMk cId="740553254" sldId="2147483910"/>
          </pc:sldLayoutMkLst>
        </pc:sldLayoutChg>
      </pc:sldMasterChg>
    </pc:docChg>
  </pc:docChgLst>
  <pc:docChgLst>
    <pc:chgData name="Gino Filicetti" userId="42c58076-3b3e-44cb-9b4c-b1f6029317d1" providerId="ADAL" clId="{119F5C7C-9FFF-3645-8FC9-87C5C3F9C827}"/>
    <pc:docChg chg="undo custSel addSld delSld modSld sldOrd modSection">
      <pc:chgData name="Gino Filicetti" userId="42c58076-3b3e-44cb-9b4c-b1f6029317d1" providerId="ADAL" clId="{119F5C7C-9FFF-3645-8FC9-87C5C3F9C827}" dt="2019-01-16T13:42:33.640" v="1796" actId="20577"/>
      <pc:docMkLst>
        <pc:docMk/>
      </pc:docMkLst>
      <pc:sldChg chg="modSp">
        <pc:chgData name="Gino Filicetti" userId="42c58076-3b3e-44cb-9b4c-b1f6029317d1" providerId="ADAL" clId="{119F5C7C-9FFF-3645-8FC9-87C5C3F9C827}" dt="2019-01-16T13:42:33.640" v="1796" actId="20577"/>
        <pc:sldMkLst>
          <pc:docMk/>
          <pc:sldMk cId="295062973" sldId="272"/>
        </pc:sldMkLst>
        <pc:spChg chg="mod">
          <ac:chgData name="Gino Filicetti" userId="42c58076-3b3e-44cb-9b4c-b1f6029317d1" providerId="ADAL" clId="{119F5C7C-9FFF-3645-8FC9-87C5C3F9C827}" dt="2019-01-16T13:42:33.640" v="1796" actId="20577"/>
          <ac:spMkLst>
            <pc:docMk/>
            <pc:sldMk cId="295062973" sldId="272"/>
            <ac:spMk id="2" creationId="{00000000-0000-0000-0000-000000000000}"/>
          </ac:spMkLst>
        </pc:spChg>
        <pc:spChg chg="mod">
          <ac:chgData name="Gino Filicetti" userId="42c58076-3b3e-44cb-9b4c-b1f6029317d1" providerId="ADAL" clId="{119F5C7C-9FFF-3645-8FC9-87C5C3F9C827}" dt="2019-01-15T15:27:18.836" v="33" actId="404"/>
          <ac:spMkLst>
            <pc:docMk/>
            <pc:sldMk cId="295062973" sldId="272"/>
            <ac:spMk id="3" creationId="{00000000-0000-0000-0000-000000000000}"/>
          </ac:spMkLst>
        </pc:spChg>
        <pc:spChg chg="mod">
          <ac:chgData name="Gino Filicetti" userId="42c58076-3b3e-44cb-9b4c-b1f6029317d1" providerId="ADAL" clId="{119F5C7C-9FFF-3645-8FC9-87C5C3F9C827}" dt="2019-01-15T15:27:39.507" v="91" actId="1076"/>
          <ac:spMkLst>
            <pc:docMk/>
            <pc:sldMk cId="295062973" sldId="272"/>
            <ac:spMk id="11" creationId="{00000000-0000-0000-0000-000000000000}"/>
          </ac:spMkLst>
        </pc:spChg>
        <pc:spChg chg="mod">
          <ac:chgData name="Gino Filicetti" userId="42c58076-3b3e-44cb-9b4c-b1f6029317d1" providerId="ADAL" clId="{119F5C7C-9FFF-3645-8FC9-87C5C3F9C827}" dt="2019-01-15T15:27:39.507" v="91" actId="1076"/>
          <ac:spMkLst>
            <pc:docMk/>
            <pc:sldMk cId="295062973" sldId="272"/>
            <ac:spMk id="12" creationId="{00000000-0000-0000-0000-000000000000}"/>
          </ac:spMkLst>
        </pc:spChg>
        <pc:spChg chg="mod">
          <ac:chgData name="Gino Filicetti" userId="42c58076-3b3e-44cb-9b4c-b1f6029317d1" providerId="ADAL" clId="{119F5C7C-9FFF-3645-8FC9-87C5C3F9C827}" dt="2019-01-15T15:27:39.507" v="91" actId="1076"/>
          <ac:spMkLst>
            <pc:docMk/>
            <pc:sldMk cId="295062973" sldId="272"/>
            <ac:spMk id="13" creationId="{00000000-0000-0000-0000-000000000000}"/>
          </ac:spMkLst>
        </pc:spChg>
        <pc:spChg chg="mod">
          <ac:chgData name="Gino Filicetti" userId="42c58076-3b3e-44cb-9b4c-b1f6029317d1" providerId="ADAL" clId="{119F5C7C-9FFF-3645-8FC9-87C5C3F9C827}" dt="2019-01-15T15:27:39.507" v="91" actId="1076"/>
          <ac:spMkLst>
            <pc:docMk/>
            <pc:sldMk cId="295062973" sldId="272"/>
            <ac:spMk id="14" creationId="{00000000-0000-0000-0000-000000000000}"/>
          </ac:spMkLst>
        </pc:spChg>
        <pc:spChg chg="mod">
          <ac:chgData name="Gino Filicetti" userId="42c58076-3b3e-44cb-9b4c-b1f6029317d1" providerId="ADAL" clId="{119F5C7C-9FFF-3645-8FC9-87C5C3F9C827}" dt="2019-01-15T15:27:39.507" v="91" actId="1076"/>
          <ac:spMkLst>
            <pc:docMk/>
            <pc:sldMk cId="295062973" sldId="272"/>
            <ac:spMk id="16" creationId="{00000000-0000-0000-0000-000000000000}"/>
          </ac:spMkLst>
        </pc:spChg>
        <pc:spChg chg="mod">
          <ac:chgData name="Gino Filicetti" userId="42c58076-3b3e-44cb-9b4c-b1f6029317d1" providerId="ADAL" clId="{119F5C7C-9FFF-3645-8FC9-87C5C3F9C827}" dt="2019-01-15T15:28:05.545" v="116" actId="1037"/>
          <ac:spMkLst>
            <pc:docMk/>
            <pc:sldMk cId="295062973" sldId="272"/>
            <ac:spMk id="17" creationId="{00000000-0000-0000-0000-000000000000}"/>
          </ac:spMkLst>
        </pc:spChg>
        <pc:picChg chg="mod">
          <ac:chgData name="Gino Filicetti" userId="42c58076-3b3e-44cb-9b4c-b1f6029317d1" providerId="ADAL" clId="{119F5C7C-9FFF-3645-8FC9-87C5C3F9C827}" dt="2019-01-15T15:27:39.507" v="91" actId="1076"/>
          <ac:picMkLst>
            <pc:docMk/>
            <pc:sldMk cId="295062973" sldId="272"/>
            <ac:picMk id="5" creationId="{00000000-0000-0000-0000-000000000000}"/>
          </ac:picMkLst>
        </pc:picChg>
        <pc:picChg chg="mod">
          <ac:chgData name="Gino Filicetti" userId="42c58076-3b3e-44cb-9b4c-b1f6029317d1" providerId="ADAL" clId="{119F5C7C-9FFF-3645-8FC9-87C5C3F9C827}" dt="2019-01-15T15:27:39.507" v="91" actId="1076"/>
          <ac:picMkLst>
            <pc:docMk/>
            <pc:sldMk cId="295062973" sldId="272"/>
            <ac:picMk id="7" creationId="{00000000-0000-0000-0000-000000000000}"/>
          </ac:picMkLst>
        </pc:picChg>
        <pc:picChg chg="mod">
          <ac:chgData name="Gino Filicetti" userId="42c58076-3b3e-44cb-9b4c-b1f6029317d1" providerId="ADAL" clId="{119F5C7C-9FFF-3645-8FC9-87C5C3F9C827}" dt="2019-01-15T15:27:39.507" v="91" actId="1076"/>
          <ac:picMkLst>
            <pc:docMk/>
            <pc:sldMk cId="295062973" sldId="272"/>
            <ac:picMk id="8" creationId="{00000000-0000-0000-0000-000000000000}"/>
          </ac:picMkLst>
        </pc:picChg>
        <pc:picChg chg="mod">
          <ac:chgData name="Gino Filicetti" userId="42c58076-3b3e-44cb-9b4c-b1f6029317d1" providerId="ADAL" clId="{119F5C7C-9FFF-3645-8FC9-87C5C3F9C827}" dt="2019-01-15T15:27:39.507" v="91" actId="1076"/>
          <ac:picMkLst>
            <pc:docMk/>
            <pc:sldMk cId="295062973" sldId="272"/>
            <ac:picMk id="9" creationId="{00000000-0000-0000-0000-000000000000}"/>
          </ac:picMkLst>
        </pc:picChg>
        <pc:picChg chg="mod">
          <ac:chgData name="Gino Filicetti" userId="42c58076-3b3e-44cb-9b4c-b1f6029317d1" providerId="ADAL" clId="{119F5C7C-9FFF-3645-8FC9-87C5C3F9C827}" dt="2019-01-15T15:27:39.507" v="91" actId="1076"/>
          <ac:picMkLst>
            <pc:docMk/>
            <pc:sldMk cId="295062973" sldId="272"/>
            <ac:picMk id="10" creationId="{00000000-0000-0000-0000-000000000000}"/>
          </ac:picMkLst>
        </pc:picChg>
      </pc:sldChg>
      <pc:sldChg chg="modSp">
        <pc:chgData name="Gino Filicetti" userId="42c58076-3b3e-44cb-9b4c-b1f6029317d1" providerId="ADAL" clId="{119F5C7C-9FFF-3645-8FC9-87C5C3F9C827}" dt="2019-01-15T15:25:35.916" v="32" actId="404"/>
        <pc:sldMkLst>
          <pc:docMk/>
          <pc:sldMk cId="2105108317" sldId="274"/>
        </pc:sldMkLst>
        <pc:spChg chg="mod">
          <ac:chgData name="Gino Filicetti" userId="42c58076-3b3e-44cb-9b4c-b1f6029317d1" providerId="ADAL" clId="{119F5C7C-9FFF-3645-8FC9-87C5C3F9C827}" dt="2019-01-15T15:25:29.208" v="30" actId="403"/>
          <ac:spMkLst>
            <pc:docMk/>
            <pc:sldMk cId="2105108317" sldId="274"/>
            <ac:spMk id="3" creationId="{00000000-0000-0000-0000-000000000000}"/>
          </ac:spMkLst>
        </pc:spChg>
        <pc:spChg chg="mod">
          <ac:chgData name="Gino Filicetti" userId="42c58076-3b3e-44cb-9b4c-b1f6029317d1" providerId="ADAL" clId="{119F5C7C-9FFF-3645-8FC9-87C5C3F9C827}" dt="2019-01-15T15:25:35.916" v="32" actId="404"/>
          <ac:spMkLst>
            <pc:docMk/>
            <pc:sldMk cId="2105108317" sldId="274"/>
            <ac:spMk id="4" creationId="{00000000-0000-0000-0000-000000000000}"/>
          </ac:spMkLst>
        </pc:spChg>
      </pc:sldChg>
      <pc:sldChg chg="del">
        <pc:chgData name="Gino Filicetti" userId="42c58076-3b3e-44cb-9b4c-b1f6029317d1" providerId="ADAL" clId="{119F5C7C-9FFF-3645-8FC9-87C5C3F9C827}" dt="2019-01-15T18:23:42.913" v="1769" actId="2696"/>
        <pc:sldMkLst>
          <pc:docMk/>
          <pc:sldMk cId="1730984999" sldId="317"/>
        </pc:sldMkLst>
      </pc:sldChg>
      <pc:sldChg chg="modSp">
        <pc:chgData name="Gino Filicetti" userId="42c58076-3b3e-44cb-9b4c-b1f6029317d1" providerId="ADAL" clId="{119F5C7C-9FFF-3645-8FC9-87C5C3F9C827}" dt="2019-01-16T13:35:11.982" v="1793" actId="1036"/>
        <pc:sldMkLst>
          <pc:docMk/>
          <pc:sldMk cId="119084102" sldId="324"/>
        </pc:sldMkLst>
        <pc:spChg chg="mod">
          <ac:chgData name="Gino Filicetti" userId="42c58076-3b3e-44cb-9b4c-b1f6029317d1" providerId="ADAL" clId="{119F5C7C-9FFF-3645-8FC9-87C5C3F9C827}" dt="2019-01-16T13:35:11.982" v="1793" actId="1036"/>
          <ac:spMkLst>
            <pc:docMk/>
            <pc:sldMk cId="119084102" sldId="324"/>
            <ac:spMk id="20" creationId="{F432391E-277D-4622-8693-92E9FC1E67DB}"/>
          </ac:spMkLst>
        </pc:spChg>
        <pc:spChg chg="mod">
          <ac:chgData name="Gino Filicetti" userId="42c58076-3b3e-44cb-9b4c-b1f6029317d1" providerId="ADAL" clId="{119F5C7C-9FFF-3645-8FC9-87C5C3F9C827}" dt="2019-01-16T13:35:11.982" v="1793" actId="1036"/>
          <ac:spMkLst>
            <pc:docMk/>
            <pc:sldMk cId="119084102" sldId="324"/>
            <ac:spMk id="36" creationId="{0EF231C2-40E2-4ED4-AF64-DFE5FC40EAA6}"/>
          </ac:spMkLst>
        </pc:spChg>
        <pc:spChg chg="mod">
          <ac:chgData name="Gino Filicetti" userId="42c58076-3b3e-44cb-9b4c-b1f6029317d1" providerId="ADAL" clId="{119F5C7C-9FFF-3645-8FC9-87C5C3F9C827}" dt="2019-01-16T13:35:11.982" v="1793" actId="1036"/>
          <ac:spMkLst>
            <pc:docMk/>
            <pc:sldMk cId="119084102" sldId="324"/>
            <ac:spMk id="37" creationId="{DE24526B-2EF3-41ED-82B8-7F21617E24B8}"/>
          </ac:spMkLst>
        </pc:spChg>
        <pc:spChg chg="mod">
          <ac:chgData name="Gino Filicetti" userId="42c58076-3b3e-44cb-9b4c-b1f6029317d1" providerId="ADAL" clId="{119F5C7C-9FFF-3645-8FC9-87C5C3F9C827}" dt="2019-01-16T13:35:11.982" v="1793" actId="1036"/>
          <ac:spMkLst>
            <pc:docMk/>
            <pc:sldMk cId="119084102" sldId="324"/>
            <ac:spMk id="38" creationId="{38071D94-0767-4DEA-B0EF-DA241344C6A8}"/>
          </ac:spMkLst>
        </pc:spChg>
        <pc:spChg chg="mod">
          <ac:chgData name="Gino Filicetti" userId="42c58076-3b3e-44cb-9b4c-b1f6029317d1" providerId="ADAL" clId="{119F5C7C-9FFF-3645-8FC9-87C5C3F9C827}" dt="2019-01-16T13:35:11.982" v="1793" actId="1036"/>
          <ac:spMkLst>
            <pc:docMk/>
            <pc:sldMk cId="119084102" sldId="324"/>
            <ac:spMk id="39" creationId="{C8CA5C53-639F-48EF-A38B-1FC9B26F7CF1}"/>
          </ac:spMkLst>
        </pc:spChg>
        <pc:spChg chg="mod">
          <ac:chgData name="Gino Filicetti" userId="42c58076-3b3e-44cb-9b4c-b1f6029317d1" providerId="ADAL" clId="{119F5C7C-9FFF-3645-8FC9-87C5C3F9C827}" dt="2019-01-16T13:35:11.982" v="1793" actId="1036"/>
          <ac:spMkLst>
            <pc:docMk/>
            <pc:sldMk cId="119084102" sldId="324"/>
            <ac:spMk id="69" creationId="{63FF28B5-9F24-4BFA-976B-796E9F8128C1}"/>
          </ac:spMkLst>
        </pc:spChg>
        <pc:spChg chg="mod">
          <ac:chgData name="Gino Filicetti" userId="42c58076-3b3e-44cb-9b4c-b1f6029317d1" providerId="ADAL" clId="{119F5C7C-9FFF-3645-8FC9-87C5C3F9C827}" dt="2019-01-16T13:35:11.982" v="1793" actId="1036"/>
          <ac:spMkLst>
            <pc:docMk/>
            <pc:sldMk cId="119084102" sldId="324"/>
            <ac:spMk id="74" creationId="{EA1D1C01-D714-4282-800B-8DFAC35ACF20}"/>
          </ac:spMkLst>
        </pc:spChg>
        <pc:spChg chg="mod">
          <ac:chgData name="Gino Filicetti" userId="42c58076-3b3e-44cb-9b4c-b1f6029317d1" providerId="ADAL" clId="{119F5C7C-9FFF-3645-8FC9-87C5C3F9C827}" dt="2019-01-16T13:35:11.982" v="1793" actId="1036"/>
          <ac:spMkLst>
            <pc:docMk/>
            <pc:sldMk cId="119084102" sldId="324"/>
            <ac:spMk id="75" creationId="{B72FF6C8-2C3A-4CF3-9B67-ADF7958A410A}"/>
          </ac:spMkLst>
        </pc:spChg>
        <pc:spChg chg="mod">
          <ac:chgData name="Gino Filicetti" userId="42c58076-3b3e-44cb-9b4c-b1f6029317d1" providerId="ADAL" clId="{119F5C7C-9FFF-3645-8FC9-87C5C3F9C827}" dt="2019-01-16T13:35:11.982" v="1793" actId="1036"/>
          <ac:spMkLst>
            <pc:docMk/>
            <pc:sldMk cId="119084102" sldId="324"/>
            <ac:spMk id="76" creationId="{5FC65E85-CDEC-4E7D-BA77-222B48D39B50}"/>
          </ac:spMkLst>
        </pc:spChg>
        <pc:spChg chg="mod">
          <ac:chgData name="Gino Filicetti" userId="42c58076-3b3e-44cb-9b4c-b1f6029317d1" providerId="ADAL" clId="{119F5C7C-9FFF-3645-8FC9-87C5C3F9C827}" dt="2019-01-16T13:35:11.982" v="1793" actId="1036"/>
          <ac:spMkLst>
            <pc:docMk/>
            <pc:sldMk cId="119084102" sldId="324"/>
            <ac:spMk id="77" creationId="{145A6D96-A574-408E-B3C0-4B6DBF905E06}"/>
          </ac:spMkLst>
        </pc:spChg>
        <pc:spChg chg="mod">
          <ac:chgData name="Gino Filicetti" userId="42c58076-3b3e-44cb-9b4c-b1f6029317d1" providerId="ADAL" clId="{119F5C7C-9FFF-3645-8FC9-87C5C3F9C827}" dt="2019-01-16T13:35:11.982" v="1793" actId="1036"/>
          <ac:spMkLst>
            <pc:docMk/>
            <pc:sldMk cId="119084102" sldId="324"/>
            <ac:spMk id="130" creationId="{9868E2FB-E482-415B-AD92-70DB05EF3296}"/>
          </ac:spMkLst>
        </pc:spChg>
        <pc:spChg chg="mod">
          <ac:chgData name="Gino Filicetti" userId="42c58076-3b3e-44cb-9b4c-b1f6029317d1" providerId="ADAL" clId="{119F5C7C-9FFF-3645-8FC9-87C5C3F9C827}" dt="2019-01-16T13:35:11.982" v="1793" actId="1036"/>
          <ac:spMkLst>
            <pc:docMk/>
            <pc:sldMk cId="119084102" sldId="324"/>
            <ac:spMk id="135" creationId="{094F503E-8C52-4AAD-8EAF-9F1E93203AD2}"/>
          </ac:spMkLst>
        </pc:spChg>
        <pc:spChg chg="mod">
          <ac:chgData name="Gino Filicetti" userId="42c58076-3b3e-44cb-9b4c-b1f6029317d1" providerId="ADAL" clId="{119F5C7C-9FFF-3645-8FC9-87C5C3F9C827}" dt="2019-01-16T13:35:11.982" v="1793" actId="1036"/>
          <ac:spMkLst>
            <pc:docMk/>
            <pc:sldMk cId="119084102" sldId="324"/>
            <ac:spMk id="136" creationId="{EE0E07CE-E41C-41F3-9518-8D67E998E429}"/>
          </ac:spMkLst>
        </pc:spChg>
        <pc:spChg chg="mod">
          <ac:chgData name="Gino Filicetti" userId="42c58076-3b3e-44cb-9b4c-b1f6029317d1" providerId="ADAL" clId="{119F5C7C-9FFF-3645-8FC9-87C5C3F9C827}" dt="2019-01-16T13:35:11.982" v="1793" actId="1036"/>
          <ac:spMkLst>
            <pc:docMk/>
            <pc:sldMk cId="119084102" sldId="324"/>
            <ac:spMk id="137" creationId="{88139653-483D-42F1-9318-724E094EF10B}"/>
          </ac:spMkLst>
        </pc:spChg>
        <pc:spChg chg="mod">
          <ac:chgData name="Gino Filicetti" userId="42c58076-3b3e-44cb-9b4c-b1f6029317d1" providerId="ADAL" clId="{119F5C7C-9FFF-3645-8FC9-87C5C3F9C827}" dt="2019-01-16T13:35:11.982" v="1793" actId="1036"/>
          <ac:spMkLst>
            <pc:docMk/>
            <pc:sldMk cId="119084102" sldId="324"/>
            <ac:spMk id="138" creationId="{C570999F-2C74-4BA8-AF1A-A42F21642743}"/>
          </ac:spMkLst>
        </pc:spChg>
        <pc:grpChg chg="mod">
          <ac:chgData name="Gino Filicetti" userId="42c58076-3b3e-44cb-9b4c-b1f6029317d1" providerId="ADAL" clId="{119F5C7C-9FFF-3645-8FC9-87C5C3F9C827}" dt="2019-01-16T13:35:11.982" v="1793" actId="1036"/>
          <ac:grpSpMkLst>
            <pc:docMk/>
            <pc:sldMk cId="119084102" sldId="324"/>
            <ac:grpSpMk id="2" creationId="{ED079021-CF5A-4EED-9F90-3B29804FBD31}"/>
          </ac:grpSpMkLst>
        </pc:grpChg>
        <pc:grpChg chg="mod">
          <ac:chgData name="Gino Filicetti" userId="42c58076-3b3e-44cb-9b4c-b1f6029317d1" providerId="ADAL" clId="{119F5C7C-9FFF-3645-8FC9-87C5C3F9C827}" dt="2019-01-16T13:35:11.982" v="1793" actId="1036"/>
          <ac:grpSpMkLst>
            <pc:docMk/>
            <pc:sldMk cId="119084102" sldId="324"/>
            <ac:grpSpMk id="3" creationId="{32515644-0C06-42F2-9AF9-F0C6957D893F}"/>
          </ac:grpSpMkLst>
        </pc:grpChg>
        <pc:grpChg chg="mod">
          <ac:chgData name="Gino Filicetti" userId="42c58076-3b3e-44cb-9b4c-b1f6029317d1" providerId="ADAL" clId="{119F5C7C-9FFF-3645-8FC9-87C5C3F9C827}" dt="2019-01-16T13:35:11.982" v="1793" actId="1036"/>
          <ac:grpSpMkLst>
            <pc:docMk/>
            <pc:sldMk cId="119084102" sldId="324"/>
            <ac:grpSpMk id="6" creationId="{00D2DBE0-D304-4124-B5B3-AD53635D4E6F}"/>
          </ac:grpSpMkLst>
        </pc:grpChg>
        <pc:grpChg chg="mod">
          <ac:chgData name="Gino Filicetti" userId="42c58076-3b3e-44cb-9b4c-b1f6029317d1" providerId="ADAL" clId="{119F5C7C-9FFF-3645-8FC9-87C5C3F9C827}" dt="2019-01-16T13:35:11.982" v="1793" actId="1036"/>
          <ac:grpSpMkLst>
            <pc:docMk/>
            <pc:sldMk cId="119084102" sldId="324"/>
            <ac:grpSpMk id="60" creationId="{1EBD97A1-72F3-42D8-B2C1-51B1AE4C6489}"/>
          </ac:grpSpMkLst>
        </pc:grpChg>
        <pc:grpChg chg="mod">
          <ac:chgData name="Gino Filicetti" userId="42c58076-3b3e-44cb-9b4c-b1f6029317d1" providerId="ADAL" clId="{119F5C7C-9FFF-3645-8FC9-87C5C3F9C827}" dt="2019-01-16T13:35:11.982" v="1793" actId="1036"/>
          <ac:grpSpMkLst>
            <pc:docMk/>
            <pc:sldMk cId="119084102" sldId="324"/>
            <ac:grpSpMk id="62" creationId="{0310F61E-36E0-4644-9E84-90DC171DC54F}"/>
          </ac:grpSpMkLst>
        </pc:grpChg>
        <pc:grpChg chg="mod">
          <ac:chgData name="Gino Filicetti" userId="42c58076-3b3e-44cb-9b4c-b1f6029317d1" providerId="ADAL" clId="{119F5C7C-9FFF-3645-8FC9-87C5C3F9C827}" dt="2019-01-16T13:35:11.982" v="1793" actId="1036"/>
          <ac:grpSpMkLst>
            <pc:docMk/>
            <pc:sldMk cId="119084102" sldId="324"/>
            <ac:grpSpMk id="63" creationId="{AF09EEA5-DA0D-4A0C-948C-C09336D5AED9}"/>
          </ac:grpSpMkLst>
        </pc:grpChg>
        <pc:grpChg chg="mod">
          <ac:chgData name="Gino Filicetti" userId="42c58076-3b3e-44cb-9b4c-b1f6029317d1" providerId="ADAL" clId="{119F5C7C-9FFF-3645-8FC9-87C5C3F9C827}" dt="2019-01-16T13:35:11.982" v="1793" actId="1036"/>
          <ac:grpSpMkLst>
            <pc:docMk/>
            <pc:sldMk cId="119084102" sldId="324"/>
            <ac:grpSpMk id="167" creationId="{437351E6-1517-49BB-A7FD-311BF7C300D8}"/>
          </ac:grpSpMkLst>
        </pc:grpChg>
        <pc:grpChg chg="mod">
          <ac:chgData name="Gino Filicetti" userId="42c58076-3b3e-44cb-9b4c-b1f6029317d1" providerId="ADAL" clId="{119F5C7C-9FFF-3645-8FC9-87C5C3F9C827}" dt="2019-01-16T13:35:11.982" v="1793" actId="1036"/>
          <ac:grpSpMkLst>
            <pc:docMk/>
            <pc:sldMk cId="119084102" sldId="324"/>
            <ac:grpSpMk id="169" creationId="{0DC2CB09-EBA2-4C96-A710-C409CAD22798}"/>
          </ac:grpSpMkLst>
        </pc:grpChg>
        <pc:grpChg chg="mod">
          <ac:chgData name="Gino Filicetti" userId="42c58076-3b3e-44cb-9b4c-b1f6029317d1" providerId="ADAL" clId="{119F5C7C-9FFF-3645-8FC9-87C5C3F9C827}" dt="2019-01-16T13:35:11.982" v="1793" actId="1036"/>
          <ac:grpSpMkLst>
            <pc:docMk/>
            <pc:sldMk cId="119084102" sldId="324"/>
            <ac:grpSpMk id="170" creationId="{5484B194-9D48-4D61-9082-56B1AD546FE0}"/>
          </ac:grpSpMkLst>
        </pc:grpChg>
        <pc:grpChg chg="mod">
          <ac:chgData name="Gino Filicetti" userId="42c58076-3b3e-44cb-9b4c-b1f6029317d1" providerId="ADAL" clId="{119F5C7C-9FFF-3645-8FC9-87C5C3F9C827}" dt="2019-01-16T13:35:11.982" v="1793" actId="1036"/>
          <ac:grpSpMkLst>
            <pc:docMk/>
            <pc:sldMk cId="119084102" sldId="324"/>
            <ac:grpSpMk id="171" creationId="{296216A8-F7E1-443E-9D7C-C072D5187B29}"/>
          </ac:grpSpMkLst>
        </pc:grpChg>
        <pc:grpChg chg="mod">
          <ac:chgData name="Gino Filicetti" userId="42c58076-3b3e-44cb-9b4c-b1f6029317d1" providerId="ADAL" clId="{119F5C7C-9FFF-3645-8FC9-87C5C3F9C827}" dt="2019-01-16T13:35:11.982" v="1793" actId="1036"/>
          <ac:grpSpMkLst>
            <pc:docMk/>
            <pc:sldMk cId="119084102" sldId="324"/>
            <ac:grpSpMk id="172" creationId="{6909CFC3-2AD6-487D-A863-76299881C5AB}"/>
          </ac:grpSpMkLst>
        </pc:grpChg>
        <pc:grpChg chg="mod">
          <ac:chgData name="Gino Filicetti" userId="42c58076-3b3e-44cb-9b4c-b1f6029317d1" providerId="ADAL" clId="{119F5C7C-9FFF-3645-8FC9-87C5C3F9C827}" dt="2019-01-16T13:35:11.982" v="1793" actId="1036"/>
          <ac:grpSpMkLst>
            <pc:docMk/>
            <pc:sldMk cId="119084102" sldId="324"/>
            <ac:grpSpMk id="173" creationId="{245C9127-E36F-4DA6-943D-047362D83542}"/>
          </ac:grpSpMkLst>
        </pc:grpChg>
        <pc:grpChg chg="mod">
          <ac:chgData name="Gino Filicetti" userId="42c58076-3b3e-44cb-9b4c-b1f6029317d1" providerId="ADAL" clId="{119F5C7C-9FFF-3645-8FC9-87C5C3F9C827}" dt="2019-01-16T13:35:11.982" v="1793" actId="1036"/>
          <ac:grpSpMkLst>
            <pc:docMk/>
            <pc:sldMk cId="119084102" sldId="324"/>
            <ac:grpSpMk id="174" creationId="{242C5DAA-A207-4102-8321-017A9DCCA7AD}"/>
          </ac:grpSpMkLst>
        </pc:grpChg>
        <pc:cxnChg chg="mod">
          <ac:chgData name="Gino Filicetti" userId="42c58076-3b3e-44cb-9b4c-b1f6029317d1" providerId="ADAL" clId="{119F5C7C-9FFF-3645-8FC9-87C5C3F9C827}" dt="2019-01-16T13:35:11.982" v="1793" actId="1036"/>
          <ac:cxnSpMkLst>
            <pc:docMk/>
            <pc:sldMk cId="119084102" sldId="324"/>
            <ac:cxnSpMk id="18" creationId="{0EB5AB8D-2DE8-4E26-9C88-9886AB2F3538}"/>
          </ac:cxnSpMkLst>
        </pc:cxnChg>
        <pc:cxnChg chg="mod">
          <ac:chgData name="Gino Filicetti" userId="42c58076-3b3e-44cb-9b4c-b1f6029317d1" providerId="ADAL" clId="{119F5C7C-9FFF-3645-8FC9-87C5C3F9C827}" dt="2019-01-16T13:35:11.982" v="1793" actId="1036"/>
          <ac:cxnSpMkLst>
            <pc:docMk/>
            <pc:sldMk cId="119084102" sldId="324"/>
            <ac:cxnSpMk id="68" creationId="{031C7E23-8D79-46AE-A461-B3BB7AEEA809}"/>
          </ac:cxnSpMkLst>
        </pc:cxnChg>
        <pc:cxnChg chg="mod">
          <ac:chgData name="Gino Filicetti" userId="42c58076-3b3e-44cb-9b4c-b1f6029317d1" providerId="ADAL" clId="{119F5C7C-9FFF-3645-8FC9-87C5C3F9C827}" dt="2019-01-16T13:35:11.982" v="1793" actId="1036"/>
          <ac:cxnSpMkLst>
            <pc:docMk/>
            <pc:sldMk cId="119084102" sldId="324"/>
            <ac:cxnSpMk id="129" creationId="{AD2B3450-05B9-4B05-B354-441717D372C2}"/>
          </ac:cxnSpMkLst>
        </pc:cxnChg>
      </pc:sldChg>
      <pc:sldChg chg="modSp del">
        <pc:chgData name="Gino Filicetti" userId="42c58076-3b3e-44cb-9b4c-b1f6029317d1" providerId="ADAL" clId="{119F5C7C-9FFF-3645-8FC9-87C5C3F9C827}" dt="2019-01-15T18:01:47.871" v="576" actId="2696"/>
        <pc:sldMkLst>
          <pc:docMk/>
          <pc:sldMk cId="2047969620" sldId="423"/>
        </pc:sldMkLst>
        <pc:spChg chg="mod">
          <ac:chgData name="Gino Filicetti" userId="42c58076-3b3e-44cb-9b4c-b1f6029317d1" providerId="ADAL" clId="{119F5C7C-9FFF-3645-8FC9-87C5C3F9C827}" dt="2019-01-15T17:59:13.403" v="573" actId="14100"/>
          <ac:spMkLst>
            <pc:docMk/>
            <pc:sldMk cId="2047969620" sldId="423"/>
            <ac:spMk id="301" creationId="{50EB0C52-DE06-4668-BF33-66F64E31CC3D}"/>
          </ac:spMkLst>
        </pc:spChg>
      </pc:sldChg>
      <pc:sldChg chg="add modNotesTx">
        <pc:chgData name="Gino Filicetti" userId="42c58076-3b3e-44cb-9b4c-b1f6029317d1" providerId="ADAL" clId="{119F5C7C-9FFF-3645-8FC9-87C5C3F9C827}" dt="2019-01-15T18:23:26.028" v="1768" actId="12"/>
        <pc:sldMkLst>
          <pc:docMk/>
          <pc:sldMk cId="3209791873" sldId="423"/>
        </pc:sldMkLst>
      </pc:sldChg>
      <pc:sldChg chg="modNotesTx">
        <pc:chgData name="Gino Filicetti" userId="42c58076-3b3e-44cb-9b4c-b1f6029317d1" providerId="ADAL" clId="{119F5C7C-9FFF-3645-8FC9-87C5C3F9C827}" dt="2019-01-15T15:31:30.392" v="281" actId="20577"/>
        <pc:sldMkLst>
          <pc:docMk/>
          <pc:sldMk cId="2755737330" sldId="1572"/>
        </pc:sldMkLst>
      </pc:sldChg>
      <pc:sldChg chg="modTransition">
        <pc:chgData name="Gino Filicetti" userId="42c58076-3b3e-44cb-9b4c-b1f6029317d1" providerId="ADAL" clId="{119F5C7C-9FFF-3645-8FC9-87C5C3F9C827}" dt="2019-01-16T13:35:47.108" v="1794"/>
        <pc:sldMkLst>
          <pc:docMk/>
          <pc:sldMk cId="2797755030" sldId="1694"/>
        </pc:sldMkLst>
      </pc:sldChg>
      <pc:sldChg chg="add modNotesTx">
        <pc:chgData name="Gino Filicetti" userId="42c58076-3b3e-44cb-9b4c-b1f6029317d1" providerId="ADAL" clId="{119F5C7C-9FFF-3645-8FC9-87C5C3F9C827}" dt="2019-01-15T18:09:42.816" v="1032" actId="20577"/>
        <pc:sldMkLst>
          <pc:docMk/>
          <pc:sldMk cId="2388045856" sldId="1747"/>
        </pc:sldMkLst>
      </pc:sldChg>
      <pc:sldChg chg="modSp del">
        <pc:chgData name="Gino Filicetti" userId="42c58076-3b3e-44cb-9b4c-b1f6029317d1" providerId="ADAL" clId="{119F5C7C-9FFF-3645-8FC9-87C5C3F9C827}" dt="2019-01-15T18:01:47.768" v="575" actId="2696"/>
        <pc:sldMkLst>
          <pc:docMk/>
          <pc:sldMk cId="2614775284" sldId="1747"/>
        </pc:sldMkLst>
        <pc:spChg chg="mod">
          <ac:chgData name="Gino Filicetti" userId="42c58076-3b3e-44cb-9b4c-b1f6029317d1" providerId="ADAL" clId="{119F5C7C-9FFF-3645-8FC9-87C5C3F9C827}" dt="2019-01-15T18:01:40.398" v="574" actId="1076"/>
          <ac:spMkLst>
            <pc:docMk/>
            <pc:sldMk cId="2614775284" sldId="1747"/>
            <ac:spMk id="133" creationId="{DE58F840-3D43-416F-86F1-A3FF7DF87DC6}"/>
          </ac:spMkLst>
        </pc:spChg>
      </pc:sldChg>
      <pc:sldChg chg="addSp delSp modSp">
        <pc:chgData name="Gino Filicetti" userId="42c58076-3b3e-44cb-9b4c-b1f6029317d1" providerId="ADAL" clId="{119F5C7C-9FFF-3645-8FC9-87C5C3F9C827}" dt="2019-01-15T16:49:31.229" v="284" actId="478"/>
        <pc:sldMkLst>
          <pc:docMk/>
          <pc:sldMk cId="1721688724" sldId="3743"/>
        </pc:sldMkLst>
        <pc:spChg chg="add del mod">
          <ac:chgData name="Gino Filicetti" userId="42c58076-3b3e-44cb-9b4c-b1f6029317d1" providerId="ADAL" clId="{119F5C7C-9FFF-3645-8FC9-87C5C3F9C827}" dt="2019-01-15T16:49:31.229" v="284" actId="478"/>
          <ac:spMkLst>
            <pc:docMk/>
            <pc:sldMk cId="1721688724" sldId="3743"/>
            <ac:spMk id="3" creationId="{1B1860C2-2213-C14B-B6C4-4D5EF541E59E}"/>
          </ac:spMkLst>
        </pc:spChg>
        <pc:spChg chg="del">
          <ac:chgData name="Gino Filicetti" userId="42c58076-3b3e-44cb-9b4c-b1f6029317d1" providerId="ADAL" clId="{119F5C7C-9FFF-3645-8FC9-87C5C3F9C827}" dt="2019-01-15T16:49:26.985" v="282" actId="478"/>
          <ac:spMkLst>
            <pc:docMk/>
            <pc:sldMk cId="1721688724" sldId="3743"/>
            <ac:spMk id="7" creationId="{B1069BD4-79AF-4731-BB22-1B77F1ECF016}"/>
          </ac:spMkLst>
        </pc:spChg>
      </pc:sldChg>
      <pc:sldChg chg="modNotesTx">
        <pc:chgData name="Gino Filicetti" userId="42c58076-3b3e-44cb-9b4c-b1f6029317d1" providerId="ADAL" clId="{119F5C7C-9FFF-3645-8FC9-87C5C3F9C827}" dt="2019-01-15T17:12:28.464" v="571" actId="20577"/>
        <pc:sldMkLst>
          <pc:docMk/>
          <pc:sldMk cId="2438824277" sldId="8253"/>
        </pc:sldMkLst>
      </pc:sldChg>
      <pc:sldChg chg="addSp delSp modSp">
        <pc:chgData name="Gino Filicetti" userId="42c58076-3b3e-44cb-9b4c-b1f6029317d1" providerId="ADAL" clId="{119F5C7C-9FFF-3645-8FC9-87C5C3F9C827}" dt="2019-01-15T18:14:51.511" v="1346" actId="1038"/>
        <pc:sldMkLst>
          <pc:docMk/>
          <pc:sldMk cId="107250567" sldId="8278"/>
        </pc:sldMkLst>
        <pc:spChg chg="mod">
          <ac:chgData name="Gino Filicetti" userId="42c58076-3b3e-44cb-9b4c-b1f6029317d1" providerId="ADAL" clId="{119F5C7C-9FFF-3645-8FC9-87C5C3F9C827}" dt="2019-01-15T18:14:51.511" v="1346" actId="1038"/>
          <ac:spMkLst>
            <pc:docMk/>
            <pc:sldMk cId="107250567" sldId="8278"/>
            <ac:spMk id="8" creationId="{CDD24E79-22F8-4DEE-8C7C-71814B186655}"/>
          </ac:spMkLst>
        </pc:spChg>
        <pc:spChg chg="add mod">
          <ac:chgData name="Gino Filicetti" userId="42c58076-3b3e-44cb-9b4c-b1f6029317d1" providerId="ADAL" clId="{119F5C7C-9FFF-3645-8FC9-87C5C3F9C827}" dt="2019-01-15T18:14:41.745" v="1335" actId="20577"/>
          <ac:spMkLst>
            <pc:docMk/>
            <pc:sldMk cId="107250567" sldId="8278"/>
            <ac:spMk id="13" creationId="{BA19F1F8-94D4-B743-9E66-D305635C1BD0}"/>
          </ac:spMkLst>
        </pc:spChg>
        <pc:spChg chg="mod">
          <ac:chgData name="Gino Filicetti" userId="42c58076-3b3e-44cb-9b4c-b1f6029317d1" providerId="ADAL" clId="{119F5C7C-9FFF-3645-8FC9-87C5C3F9C827}" dt="2019-01-15T18:14:51.511" v="1346" actId="1038"/>
          <ac:spMkLst>
            <pc:docMk/>
            <pc:sldMk cId="107250567" sldId="8278"/>
            <ac:spMk id="47" creationId="{71425A19-6E7E-4372-ABCD-63A826ECF6FB}"/>
          </ac:spMkLst>
        </pc:spChg>
        <pc:spChg chg="mod">
          <ac:chgData name="Gino Filicetti" userId="42c58076-3b3e-44cb-9b4c-b1f6029317d1" providerId="ADAL" clId="{119F5C7C-9FFF-3645-8FC9-87C5C3F9C827}" dt="2019-01-15T18:13:53.744" v="1253" actId="1035"/>
          <ac:spMkLst>
            <pc:docMk/>
            <pc:sldMk cId="107250567" sldId="8278"/>
            <ac:spMk id="48" creationId="{46C808B5-B498-48B2-86FC-8A54FE3D4CC5}"/>
          </ac:spMkLst>
        </pc:spChg>
        <pc:spChg chg="mod">
          <ac:chgData name="Gino Filicetti" userId="42c58076-3b3e-44cb-9b4c-b1f6029317d1" providerId="ADAL" clId="{119F5C7C-9FFF-3645-8FC9-87C5C3F9C827}" dt="2019-01-15T18:13:53.744" v="1253" actId="1035"/>
          <ac:spMkLst>
            <pc:docMk/>
            <pc:sldMk cId="107250567" sldId="8278"/>
            <ac:spMk id="53" creationId="{70BB42C9-E8F9-45B7-B5CD-78439841E8E8}"/>
          </ac:spMkLst>
        </pc:spChg>
        <pc:picChg chg="add mod">
          <ac:chgData name="Gino Filicetti" userId="42c58076-3b3e-44cb-9b4c-b1f6029317d1" providerId="ADAL" clId="{119F5C7C-9FFF-3645-8FC9-87C5C3F9C827}" dt="2019-01-15T18:14:33.857" v="1321" actId="1038"/>
          <ac:picMkLst>
            <pc:docMk/>
            <pc:sldMk cId="107250567" sldId="8278"/>
            <ac:picMk id="11" creationId="{5E54D553-258E-F646-A3F7-989364E18F83}"/>
          </ac:picMkLst>
        </pc:picChg>
        <pc:picChg chg="add del mod">
          <ac:chgData name="Gino Filicetti" userId="42c58076-3b3e-44cb-9b4c-b1f6029317d1" providerId="ADAL" clId="{119F5C7C-9FFF-3645-8FC9-87C5C3F9C827}" dt="2019-01-15T18:14:28.047" v="1281" actId="478"/>
          <ac:picMkLst>
            <pc:docMk/>
            <pc:sldMk cId="107250567" sldId="8278"/>
            <ac:picMk id="12" creationId="{6EA78C31-B3E4-0C4D-A923-35492A978B2D}"/>
          </ac:picMkLst>
        </pc:picChg>
        <pc:picChg chg="mod">
          <ac:chgData name="Gino Filicetti" userId="42c58076-3b3e-44cb-9b4c-b1f6029317d1" providerId="ADAL" clId="{119F5C7C-9FFF-3645-8FC9-87C5C3F9C827}" dt="2019-01-15T18:14:51.511" v="1346" actId="1038"/>
          <ac:picMkLst>
            <pc:docMk/>
            <pc:sldMk cId="107250567" sldId="8278"/>
            <ac:picMk id="37" creationId="{A41B1396-5E9A-4CD4-B88F-5E851168BF43}"/>
          </ac:picMkLst>
        </pc:picChg>
        <pc:picChg chg="mod">
          <ac:chgData name="Gino Filicetti" userId="42c58076-3b3e-44cb-9b4c-b1f6029317d1" providerId="ADAL" clId="{119F5C7C-9FFF-3645-8FC9-87C5C3F9C827}" dt="2019-01-15T18:14:51.511" v="1346" actId="1038"/>
          <ac:picMkLst>
            <pc:docMk/>
            <pc:sldMk cId="107250567" sldId="8278"/>
            <ac:picMk id="39" creationId="{B5A6F4BE-7511-431A-BDDA-B51C92CE7625}"/>
          </ac:picMkLst>
        </pc:picChg>
        <pc:picChg chg="mod">
          <ac:chgData name="Gino Filicetti" userId="42c58076-3b3e-44cb-9b4c-b1f6029317d1" providerId="ADAL" clId="{119F5C7C-9FFF-3645-8FC9-87C5C3F9C827}" dt="2019-01-15T18:13:53.744" v="1253" actId="1035"/>
          <ac:picMkLst>
            <pc:docMk/>
            <pc:sldMk cId="107250567" sldId="8278"/>
            <ac:picMk id="40" creationId="{0A70503B-90EF-468C-B18D-49F2734E29C9}"/>
          </ac:picMkLst>
        </pc:picChg>
        <pc:picChg chg="mod">
          <ac:chgData name="Gino Filicetti" userId="42c58076-3b3e-44cb-9b4c-b1f6029317d1" providerId="ADAL" clId="{119F5C7C-9FFF-3645-8FC9-87C5C3F9C827}" dt="2019-01-15T18:13:53.744" v="1253" actId="1035"/>
          <ac:picMkLst>
            <pc:docMk/>
            <pc:sldMk cId="107250567" sldId="8278"/>
            <ac:picMk id="42" creationId="{66CF6031-1580-4209-AC28-A91E6374EA1D}"/>
          </ac:picMkLst>
        </pc:picChg>
      </pc:sldChg>
      <pc:sldChg chg="addSp delSp modSp add ord">
        <pc:chgData name="Gino Filicetti" userId="42c58076-3b3e-44cb-9b4c-b1f6029317d1" providerId="ADAL" clId="{119F5C7C-9FFF-3645-8FC9-87C5C3F9C827}" dt="2019-01-15T15:16:33.873" v="22" actId="1076"/>
        <pc:sldMkLst>
          <pc:docMk/>
          <pc:sldMk cId="1109961807" sldId="8281"/>
        </pc:sldMkLst>
        <pc:spChg chg="mod">
          <ac:chgData name="Gino Filicetti" userId="42c58076-3b3e-44cb-9b4c-b1f6029317d1" providerId="ADAL" clId="{119F5C7C-9FFF-3645-8FC9-87C5C3F9C827}" dt="2019-01-15T14:53:31.913" v="10" actId="20577"/>
          <ac:spMkLst>
            <pc:docMk/>
            <pc:sldMk cId="1109961807" sldId="8281"/>
            <ac:spMk id="5" creationId="{00000000-0000-0000-0000-000000000000}"/>
          </ac:spMkLst>
        </pc:spChg>
        <pc:picChg chg="add del">
          <ac:chgData name="Gino Filicetti" userId="42c58076-3b3e-44cb-9b4c-b1f6029317d1" providerId="ADAL" clId="{119F5C7C-9FFF-3645-8FC9-87C5C3F9C827}" dt="2019-01-15T14:54:44.342" v="12" actId="478"/>
          <ac:picMkLst>
            <pc:docMk/>
            <pc:sldMk cId="1109961807" sldId="8281"/>
            <ac:picMk id="2" creationId="{76C58AEF-DCC7-D841-BA6D-2E9DB1DB64A3}"/>
          </ac:picMkLst>
        </pc:picChg>
        <pc:picChg chg="add del mod">
          <ac:chgData name="Gino Filicetti" userId="42c58076-3b3e-44cb-9b4c-b1f6029317d1" providerId="ADAL" clId="{119F5C7C-9FFF-3645-8FC9-87C5C3F9C827}" dt="2019-01-15T15:16:28.374" v="21" actId="478"/>
          <ac:picMkLst>
            <pc:docMk/>
            <pc:sldMk cId="1109961807" sldId="8281"/>
            <ac:picMk id="4" creationId="{7D2AE177-D11F-B84F-9F84-44F746C6B9AD}"/>
          </ac:picMkLst>
        </pc:picChg>
        <pc:picChg chg="add mod">
          <ac:chgData name="Gino Filicetti" userId="42c58076-3b3e-44cb-9b4c-b1f6029317d1" providerId="ADAL" clId="{119F5C7C-9FFF-3645-8FC9-87C5C3F9C827}" dt="2019-01-15T15:16:33.873" v="22" actId="1076"/>
          <ac:picMkLst>
            <pc:docMk/>
            <pc:sldMk cId="1109961807" sldId="8281"/>
            <ac:picMk id="6" creationId="{F1D4AF08-CC38-BA43-9FE5-068FFE20F4D0}"/>
          </ac:picMkLst>
        </pc:picChg>
        <pc:picChg chg="del">
          <ac:chgData name="Gino Filicetti" userId="42c58076-3b3e-44cb-9b4c-b1f6029317d1" providerId="ADAL" clId="{119F5C7C-9FFF-3645-8FC9-87C5C3F9C827}" dt="2019-01-15T14:58:09.952" v="15" actId="478"/>
          <ac:picMkLst>
            <pc:docMk/>
            <pc:sldMk cId="1109961807" sldId="8281"/>
            <ac:picMk id="12" creationId="{485C29B1-FCA0-C844-8C07-7A5074D92C73}"/>
          </ac:picMkLst>
        </pc:picChg>
      </pc:sldChg>
      <pc:sldChg chg="addSp delSp modSp add">
        <pc:chgData name="Gino Filicetti" userId="42c58076-3b3e-44cb-9b4c-b1f6029317d1" providerId="ADAL" clId="{119F5C7C-9FFF-3645-8FC9-87C5C3F9C827}" dt="2019-01-15T18:08:18.602" v="920" actId="1036"/>
        <pc:sldMkLst>
          <pc:docMk/>
          <pc:sldMk cId="3547691653" sldId="8282"/>
        </pc:sldMkLst>
        <pc:spChg chg="mod">
          <ac:chgData name="Gino Filicetti" userId="42c58076-3b3e-44cb-9b4c-b1f6029317d1" providerId="ADAL" clId="{119F5C7C-9FFF-3645-8FC9-87C5C3F9C827}" dt="2019-01-15T18:03:08.423" v="609" actId="20577"/>
          <ac:spMkLst>
            <pc:docMk/>
            <pc:sldMk cId="3547691653" sldId="8282"/>
            <ac:spMk id="5" creationId="{00000000-0000-0000-0000-000000000000}"/>
          </ac:spMkLst>
        </pc:spChg>
        <pc:spChg chg="mod">
          <ac:chgData name="Gino Filicetti" userId="42c58076-3b3e-44cb-9b4c-b1f6029317d1" providerId="ADAL" clId="{119F5C7C-9FFF-3645-8FC9-87C5C3F9C827}" dt="2019-01-15T18:08:18.602" v="920" actId="1036"/>
          <ac:spMkLst>
            <pc:docMk/>
            <pc:sldMk cId="3547691653" sldId="8282"/>
            <ac:spMk id="8" creationId="{F3779CDD-22CA-0D4E-8263-8F01EAECC9C9}"/>
          </ac:spMkLst>
        </pc:spChg>
        <pc:picChg chg="add del">
          <ac:chgData name="Gino Filicetti" userId="42c58076-3b3e-44cb-9b4c-b1f6029317d1" providerId="ADAL" clId="{119F5C7C-9FFF-3645-8FC9-87C5C3F9C827}" dt="2019-01-15T18:03:06.069" v="608" actId="478"/>
          <ac:picMkLst>
            <pc:docMk/>
            <pc:sldMk cId="3547691653" sldId="8282"/>
            <ac:picMk id="2" creationId="{8E9555F1-3BA4-A141-9507-726330F85090}"/>
          </ac:picMkLst>
        </pc:picChg>
        <pc:picChg chg="add mod">
          <ac:chgData name="Gino Filicetti" userId="42c58076-3b3e-44cb-9b4c-b1f6029317d1" providerId="ADAL" clId="{119F5C7C-9FFF-3645-8FC9-87C5C3F9C827}" dt="2019-01-15T18:02:57.439" v="599" actId="1076"/>
          <ac:picMkLst>
            <pc:docMk/>
            <pc:sldMk cId="3547691653" sldId="8282"/>
            <ac:picMk id="4" creationId="{908C9E14-D7E1-7349-9441-46D8D6B148E9}"/>
          </ac:picMkLst>
        </pc:picChg>
        <pc:picChg chg="del">
          <ac:chgData name="Gino Filicetti" userId="42c58076-3b3e-44cb-9b4c-b1f6029317d1" providerId="ADAL" clId="{119F5C7C-9FFF-3645-8FC9-87C5C3F9C827}" dt="2019-01-15T18:02:20.014" v="593" actId="478"/>
          <ac:picMkLst>
            <pc:docMk/>
            <pc:sldMk cId="3547691653" sldId="8282"/>
            <ac:picMk id="6" creationId="{9A626E1A-0ED9-A94A-8B52-48FAF63FE8A1}"/>
          </ac:picMkLst>
        </pc:picChg>
      </pc:sldChg>
      <pc:sldMasterChg chg="delSldLayout">
        <pc:chgData name="Gino Filicetti" userId="42c58076-3b3e-44cb-9b4c-b1f6029317d1" providerId="ADAL" clId="{119F5C7C-9FFF-3645-8FC9-87C5C3F9C827}" dt="2019-01-15T18:23:42.914" v="1770" actId="2696"/>
        <pc:sldMasterMkLst>
          <pc:docMk/>
          <pc:sldMasterMk cId="1875840445" sldId="2147483938"/>
        </pc:sldMasterMkLst>
        <pc:sldLayoutChg chg="del">
          <pc:chgData name="Gino Filicetti" userId="42c58076-3b3e-44cb-9b4c-b1f6029317d1" providerId="ADAL" clId="{119F5C7C-9FFF-3645-8FC9-87C5C3F9C827}" dt="2019-01-15T18:23:42.914" v="1770" actId="2696"/>
          <pc:sldLayoutMkLst>
            <pc:docMk/>
            <pc:sldMasterMk cId="1875840445" sldId="2147483938"/>
            <pc:sldLayoutMk cId="405592830" sldId="2147483965"/>
          </pc:sldLayoutMkLst>
        </pc:sldLayoutChg>
      </pc:sldMasterChg>
    </pc:docChg>
  </pc:docChgLst>
  <pc:docChgLst>
    <pc:chgData name="Andy Wahrenberger" userId="a14de615-33b0-4b0f-8045-477c2aa11460" providerId="ADAL" clId="{C07C0EFD-6D78-46EF-B9CE-4BB03CECECCE}"/>
    <pc:docChg chg="undo redo custSel addSld delSld modSld sldOrd">
      <pc:chgData name="Andy Wahrenberger" userId="a14de615-33b0-4b0f-8045-477c2aa11460" providerId="ADAL" clId="{C07C0EFD-6D78-46EF-B9CE-4BB03CECECCE}" dt="2019-01-14T19:24:59.558" v="3292" actId="20577"/>
      <pc:docMkLst>
        <pc:docMk/>
      </pc:docMkLst>
      <pc:sldChg chg="modSp modNotesTx">
        <pc:chgData name="Andy Wahrenberger" userId="a14de615-33b0-4b0f-8045-477c2aa11460" providerId="ADAL" clId="{C07C0EFD-6D78-46EF-B9CE-4BB03CECECCE}" dt="2019-01-14T19:10:56.565" v="2968" actId="255"/>
        <pc:sldMkLst>
          <pc:docMk/>
          <pc:sldMk cId="119084102" sldId="324"/>
        </pc:sldMkLst>
        <pc:spChg chg="mod">
          <ac:chgData name="Andy Wahrenberger" userId="a14de615-33b0-4b0f-8045-477c2aa11460" providerId="ADAL" clId="{C07C0EFD-6D78-46EF-B9CE-4BB03CECECCE}" dt="2019-01-14T19:09:50.326" v="2966" actId="2711"/>
          <ac:spMkLst>
            <pc:docMk/>
            <pc:sldMk cId="119084102" sldId="324"/>
            <ac:spMk id="5" creationId="{812B74A1-847B-41A6-9F81-13D54774D792}"/>
          </ac:spMkLst>
        </pc:spChg>
        <pc:spChg chg="mod">
          <ac:chgData name="Andy Wahrenberger" userId="a14de615-33b0-4b0f-8045-477c2aa11460" providerId="ADAL" clId="{C07C0EFD-6D78-46EF-B9CE-4BB03CECECCE}" dt="2019-01-14T19:10:56.565" v="2968" actId="255"/>
          <ac:spMkLst>
            <pc:docMk/>
            <pc:sldMk cId="119084102" sldId="324"/>
            <ac:spMk id="20" creationId="{F432391E-277D-4622-8693-92E9FC1E67DB}"/>
          </ac:spMkLst>
        </pc:spChg>
        <pc:spChg chg="mod">
          <ac:chgData name="Andy Wahrenberger" userId="a14de615-33b0-4b0f-8045-477c2aa11460" providerId="ADAL" clId="{C07C0EFD-6D78-46EF-B9CE-4BB03CECECCE}" dt="2019-01-14T19:10:40.892" v="2967" actId="2711"/>
          <ac:spMkLst>
            <pc:docMk/>
            <pc:sldMk cId="119084102" sldId="324"/>
            <ac:spMk id="23" creationId="{3120A051-91DA-45FD-A692-1D2E00368F5B}"/>
          </ac:spMkLst>
        </pc:spChg>
        <pc:spChg chg="mod">
          <ac:chgData name="Andy Wahrenberger" userId="a14de615-33b0-4b0f-8045-477c2aa11460" providerId="ADAL" clId="{C07C0EFD-6D78-46EF-B9CE-4BB03CECECCE}" dt="2019-01-14T19:10:40.892" v="2967" actId="2711"/>
          <ac:spMkLst>
            <pc:docMk/>
            <pc:sldMk cId="119084102" sldId="324"/>
            <ac:spMk id="24" creationId="{45714813-F3EE-4A39-A47B-5320327B75F4}"/>
          </ac:spMkLst>
        </pc:spChg>
        <pc:spChg chg="mod">
          <ac:chgData name="Andy Wahrenberger" userId="a14de615-33b0-4b0f-8045-477c2aa11460" providerId="ADAL" clId="{C07C0EFD-6D78-46EF-B9CE-4BB03CECECCE}" dt="2019-01-14T19:10:40.892" v="2967" actId="2711"/>
          <ac:spMkLst>
            <pc:docMk/>
            <pc:sldMk cId="119084102" sldId="324"/>
            <ac:spMk id="25" creationId="{B03EEBDA-04A6-4B82-8AEA-0AB4A7DDC501}"/>
          </ac:spMkLst>
        </pc:spChg>
        <pc:spChg chg="mod">
          <ac:chgData name="Andy Wahrenberger" userId="a14de615-33b0-4b0f-8045-477c2aa11460" providerId="ADAL" clId="{C07C0EFD-6D78-46EF-B9CE-4BB03CECECCE}" dt="2019-01-14T19:10:40.892" v="2967" actId="2711"/>
          <ac:spMkLst>
            <pc:docMk/>
            <pc:sldMk cId="119084102" sldId="324"/>
            <ac:spMk id="26" creationId="{AEFD2C24-4B96-42B8-AA18-C23DD9B98197}"/>
          </ac:spMkLst>
        </pc:spChg>
        <pc:spChg chg="mod">
          <ac:chgData name="Andy Wahrenberger" userId="a14de615-33b0-4b0f-8045-477c2aa11460" providerId="ADAL" clId="{C07C0EFD-6D78-46EF-B9CE-4BB03CECECCE}" dt="2019-01-14T19:10:40.892" v="2967" actId="2711"/>
          <ac:spMkLst>
            <pc:docMk/>
            <pc:sldMk cId="119084102" sldId="324"/>
            <ac:spMk id="32" creationId="{D218FF05-2B79-4034-B4CA-1AC22384EA4F}"/>
          </ac:spMkLst>
        </pc:spChg>
        <pc:spChg chg="mod">
          <ac:chgData name="Andy Wahrenberger" userId="a14de615-33b0-4b0f-8045-477c2aa11460" providerId="ADAL" clId="{C07C0EFD-6D78-46EF-B9CE-4BB03CECECCE}" dt="2019-01-14T19:10:40.892" v="2967" actId="2711"/>
          <ac:spMkLst>
            <pc:docMk/>
            <pc:sldMk cId="119084102" sldId="324"/>
            <ac:spMk id="33" creationId="{CE932837-1C12-429A-A658-26233F9C63CD}"/>
          </ac:spMkLst>
        </pc:spChg>
        <pc:spChg chg="mod">
          <ac:chgData name="Andy Wahrenberger" userId="a14de615-33b0-4b0f-8045-477c2aa11460" providerId="ADAL" clId="{C07C0EFD-6D78-46EF-B9CE-4BB03CECECCE}" dt="2019-01-14T19:10:40.892" v="2967" actId="2711"/>
          <ac:spMkLst>
            <pc:docMk/>
            <pc:sldMk cId="119084102" sldId="324"/>
            <ac:spMk id="34" creationId="{E820DF9D-4C06-476F-8CAA-BD2256541C79}"/>
          </ac:spMkLst>
        </pc:spChg>
        <pc:spChg chg="mod">
          <ac:chgData name="Andy Wahrenberger" userId="a14de615-33b0-4b0f-8045-477c2aa11460" providerId="ADAL" clId="{C07C0EFD-6D78-46EF-B9CE-4BB03CECECCE}" dt="2019-01-14T19:10:40.892" v="2967" actId="2711"/>
          <ac:spMkLst>
            <pc:docMk/>
            <pc:sldMk cId="119084102" sldId="324"/>
            <ac:spMk id="36" creationId="{0EF231C2-40E2-4ED4-AF64-DFE5FC40EAA6}"/>
          </ac:spMkLst>
        </pc:spChg>
        <pc:spChg chg="mod">
          <ac:chgData name="Andy Wahrenberger" userId="a14de615-33b0-4b0f-8045-477c2aa11460" providerId="ADAL" clId="{C07C0EFD-6D78-46EF-B9CE-4BB03CECECCE}" dt="2019-01-14T19:10:40.892" v="2967" actId="2711"/>
          <ac:spMkLst>
            <pc:docMk/>
            <pc:sldMk cId="119084102" sldId="324"/>
            <ac:spMk id="37" creationId="{DE24526B-2EF3-41ED-82B8-7F21617E24B8}"/>
          </ac:spMkLst>
        </pc:spChg>
        <pc:spChg chg="mod">
          <ac:chgData name="Andy Wahrenberger" userId="a14de615-33b0-4b0f-8045-477c2aa11460" providerId="ADAL" clId="{C07C0EFD-6D78-46EF-B9CE-4BB03CECECCE}" dt="2019-01-14T19:10:40.892" v="2967" actId="2711"/>
          <ac:spMkLst>
            <pc:docMk/>
            <pc:sldMk cId="119084102" sldId="324"/>
            <ac:spMk id="38" creationId="{38071D94-0767-4DEA-B0EF-DA241344C6A8}"/>
          </ac:spMkLst>
        </pc:spChg>
        <pc:spChg chg="mod">
          <ac:chgData name="Andy Wahrenberger" userId="a14de615-33b0-4b0f-8045-477c2aa11460" providerId="ADAL" clId="{C07C0EFD-6D78-46EF-B9CE-4BB03CECECCE}" dt="2019-01-14T19:10:40.892" v="2967" actId="2711"/>
          <ac:spMkLst>
            <pc:docMk/>
            <pc:sldMk cId="119084102" sldId="324"/>
            <ac:spMk id="39" creationId="{C8CA5C53-639F-48EF-A38B-1FC9B26F7CF1}"/>
          </ac:spMkLst>
        </pc:spChg>
        <pc:spChg chg="mod">
          <ac:chgData name="Andy Wahrenberger" userId="a14de615-33b0-4b0f-8045-477c2aa11460" providerId="ADAL" clId="{C07C0EFD-6D78-46EF-B9CE-4BB03CECECCE}" dt="2019-01-14T19:10:40.892" v="2967" actId="2711"/>
          <ac:spMkLst>
            <pc:docMk/>
            <pc:sldMk cId="119084102" sldId="324"/>
            <ac:spMk id="40" creationId="{4FA9030A-5783-4587-8FDF-CEB6ACA93708}"/>
          </ac:spMkLst>
        </pc:spChg>
        <pc:spChg chg="mod">
          <ac:chgData name="Andy Wahrenberger" userId="a14de615-33b0-4b0f-8045-477c2aa11460" providerId="ADAL" clId="{C07C0EFD-6D78-46EF-B9CE-4BB03CECECCE}" dt="2019-01-14T19:10:40.892" v="2967" actId="2711"/>
          <ac:spMkLst>
            <pc:docMk/>
            <pc:sldMk cId="119084102" sldId="324"/>
            <ac:spMk id="41" creationId="{348DEB03-FFE8-47D6-A218-CDF907010A7B}"/>
          </ac:spMkLst>
        </pc:spChg>
        <pc:spChg chg="mod">
          <ac:chgData name="Andy Wahrenberger" userId="a14de615-33b0-4b0f-8045-477c2aa11460" providerId="ADAL" clId="{C07C0EFD-6D78-46EF-B9CE-4BB03CECECCE}" dt="2019-01-14T19:10:40.892" v="2967" actId="2711"/>
          <ac:spMkLst>
            <pc:docMk/>
            <pc:sldMk cId="119084102" sldId="324"/>
            <ac:spMk id="42" creationId="{FEC2F3E3-EE03-49A4-A260-A9D6784606E4}"/>
          </ac:spMkLst>
        </pc:spChg>
        <pc:spChg chg="mod">
          <ac:chgData name="Andy Wahrenberger" userId="a14de615-33b0-4b0f-8045-477c2aa11460" providerId="ADAL" clId="{C07C0EFD-6D78-46EF-B9CE-4BB03CECECCE}" dt="2019-01-14T19:10:40.892" v="2967" actId="2711"/>
          <ac:spMkLst>
            <pc:docMk/>
            <pc:sldMk cId="119084102" sldId="324"/>
            <ac:spMk id="43" creationId="{F091CD67-B7CF-4B0E-AEA0-333010EB7214}"/>
          </ac:spMkLst>
        </pc:spChg>
        <pc:spChg chg="mod">
          <ac:chgData name="Andy Wahrenberger" userId="a14de615-33b0-4b0f-8045-477c2aa11460" providerId="ADAL" clId="{C07C0EFD-6D78-46EF-B9CE-4BB03CECECCE}" dt="2019-01-14T19:10:40.892" v="2967" actId="2711"/>
          <ac:spMkLst>
            <pc:docMk/>
            <pc:sldMk cId="119084102" sldId="324"/>
            <ac:spMk id="44" creationId="{1606F1AE-5788-42A1-95A3-FCB77C14D8D5}"/>
          </ac:spMkLst>
        </pc:spChg>
        <pc:spChg chg="mod">
          <ac:chgData name="Andy Wahrenberger" userId="a14de615-33b0-4b0f-8045-477c2aa11460" providerId="ADAL" clId="{C07C0EFD-6D78-46EF-B9CE-4BB03CECECCE}" dt="2019-01-14T19:10:40.892" v="2967" actId="2711"/>
          <ac:spMkLst>
            <pc:docMk/>
            <pc:sldMk cId="119084102" sldId="324"/>
            <ac:spMk id="45" creationId="{E4A45277-3B54-4ED0-AB6D-C44671DD55D9}"/>
          </ac:spMkLst>
        </pc:spChg>
        <pc:spChg chg="mod">
          <ac:chgData name="Andy Wahrenberger" userId="a14de615-33b0-4b0f-8045-477c2aa11460" providerId="ADAL" clId="{C07C0EFD-6D78-46EF-B9CE-4BB03CECECCE}" dt="2019-01-14T19:10:40.892" v="2967" actId="2711"/>
          <ac:spMkLst>
            <pc:docMk/>
            <pc:sldMk cId="119084102" sldId="324"/>
            <ac:spMk id="46" creationId="{BD1D7AD5-A6A4-4D55-B26C-81B0ACF8EC27}"/>
          </ac:spMkLst>
        </pc:spChg>
        <pc:spChg chg="mod">
          <ac:chgData name="Andy Wahrenberger" userId="a14de615-33b0-4b0f-8045-477c2aa11460" providerId="ADAL" clId="{C07C0EFD-6D78-46EF-B9CE-4BB03CECECCE}" dt="2019-01-14T19:10:40.892" v="2967" actId="2711"/>
          <ac:spMkLst>
            <pc:docMk/>
            <pc:sldMk cId="119084102" sldId="324"/>
            <ac:spMk id="47" creationId="{A7631112-D7BC-4139-A8CA-9EF43C01EB16}"/>
          </ac:spMkLst>
        </pc:spChg>
        <pc:spChg chg="mod">
          <ac:chgData name="Andy Wahrenberger" userId="a14de615-33b0-4b0f-8045-477c2aa11460" providerId="ADAL" clId="{C07C0EFD-6D78-46EF-B9CE-4BB03CECECCE}" dt="2019-01-14T19:10:40.892" v="2967" actId="2711"/>
          <ac:spMkLst>
            <pc:docMk/>
            <pc:sldMk cId="119084102" sldId="324"/>
            <ac:spMk id="48" creationId="{1B4DC4E4-B1C4-4197-A545-2298ADC8F971}"/>
          </ac:spMkLst>
        </pc:spChg>
        <pc:spChg chg="mod">
          <ac:chgData name="Andy Wahrenberger" userId="a14de615-33b0-4b0f-8045-477c2aa11460" providerId="ADAL" clId="{C07C0EFD-6D78-46EF-B9CE-4BB03CECECCE}" dt="2019-01-14T19:10:40.892" v="2967" actId="2711"/>
          <ac:spMkLst>
            <pc:docMk/>
            <pc:sldMk cId="119084102" sldId="324"/>
            <ac:spMk id="49" creationId="{930D7AC4-8804-4F2D-BABC-CA2ECE91FEE0}"/>
          </ac:spMkLst>
        </pc:spChg>
        <pc:spChg chg="mod">
          <ac:chgData name="Andy Wahrenberger" userId="a14de615-33b0-4b0f-8045-477c2aa11460" providerId="ADAL" clId="{C07C0EFD-6D78-46EF-B9CE-4BB03CECECCE}" dt="2019-01-14T19:10:40.892" v="2967" actId="2711"/>
          <ac:spMkLst>
            <pc:docMk/>
            <pc:sldMk cId="119084102" sldId="324"/>
            <ac:spMk id="50" creationId="{AB98F9C8-0E47-44BA-8AB8-A0428D421686}"/>
          </ac:spMkLst>
        </pc:spChg>
        <pc:spChg chg="mod">
          <ac:chgData name="Andy Wahrenberger" userId="a14de615-33b0-4b0f-8045-477c2aa11460" providerId="ADAL" clId="{C07C0EFD-6D78-46EF-B9CE-4BB03CECECCE}" dt="2019-01-14T19:10:40.892" v="2967" actId="2711"/>
          <ac:spMkLst>
            <pc:docMk/>
            <pc:sldMk cId="119084102" sldId="324"/>
            <ac:spMk id="51" creationId="{F88478DD-1C4F-4352-891F-56E26D33C9C2}"/>
          </ac:spMkLst>
        </pc:spChg>
        <pc:spChg chg="mod">
          <ac:chgData name="Andy Wahrenberger" userId="a14de615-33b0-4b0f-8045-477c2aa11460" providerId="ADAL" clId="{C07C0EFD-6D78-46EF-B9CE-4BB03CECECCE}" dt="2019-01-14T19:10:40.892" v="2967" actId="2711"/>
          <ac:spMkLst>
            <pc:docMk/>
            <pc:sldMk cId="119084102" sldId="324"/>
            <ac:spMk id="52" creationId="{2F5A8DD0-B503-4C5A-B022-768449669310}"/>
          </ac:spMkLst>
        </pc:spChg>
        <pc:spChg chg="mod">
          <ac:chgData name="Andy Wahrenberger" userId="a14de615-33b0-4b0f-8045-477c2aa11460" providerId="ADAL" clId="{C07C0EFD-6D78-46EF-B9CE-4BB03CECECCE}" dt="2019-01-14T19:10:40.892" v="2967" actId="2711"/>
          <ac:spMkLst>
            <pc:docMk/>
            <pc:sldMk cId="119084102" sldId="324"/>
            <ac:spMk id="53" creationId="{1335471E-51B4-4FCE-8714-7898D8F0C97D}"/>
          </ac:spMkLst>
        </pc:spChg>
        <pc:spChg chg="mod">
          <ac:chgData name="Andy Wahrenberger" userId="a14de615-33b0-4b0f-8045-477c2aa11460" providerId="ADAL" clId="{C07C0EFD-6D78-46EF-B9CE-4BB03CECECCE}" dt="2019-01-14T19:10:40.892" v="2967" actId="2711"/>
          <ac:spMkLst>
            <pc:docMk/>
            <pc:sldMk cId="119084102" sldId="324"/>
            <ac:spMk id="54" creationId="{09DFA4F6-9830-4827-92E8-D9E6768E133A}"/>
          </ac:spMkLst>
        </pc:spChg>
        <pc:spChg chg="mod">
          <ac:chgData name="Andy Wahrenberger" userId="a14de615-33b0-4b0f-8045-477c2aa11460" providerId="ADAL" clId="{C07C0EFD-6D78-46EF-B9CE-4BB03CECECCE}" dt="2019-01-14T19:10:40.892" v="2967" actId="2711"/>
          <ac:spMkLst>
            <pc:docMk/>
            <pc:sldMk cId="119084102" sldId="324"/>
            <ac:spMk id="55" creationId="{BF62DA01-C396-4CDE-B9B8-AD1F8B57B950}"/>
          </ac:spMkLst>
        </pc:spChg>
        <pc:spChg chg="mod">
          <ac:chgData name="Andy Wahrenberger" userId="a14de615-33b0-4b0f-8045-477c2aa11460" providerId="ADAL" clId="{C07C0EFD-6D78-46EF-B9CE-4BB03CECECCE}" dt="2019-01-14T19:10:40.892" v="2967" actId="2711"/>
          <ac:spMkLst>
            <pc:docMk/>
            <pc:sldMk cId="119084102" sldId="324"/>
            <ac:spMk id="56" creationId="{CCF605A2-6116-4606-B4C2-7A96243A9E6C}"/>
          </ac:spMkLst>
        </pc:spChg>
        <pc:spChg chg="mod">
          <ac:chgData name="Andy Wahrenberger" userId="a14de615-33b0-4b0f-8045-477c2aa11460" providerId="ADAL" clId="{C07C0EFD-6D78-46EF-B9CE-4BB03CECECCE}" dt="2019-01-14T19:10:40.892" v="2967" actId="2711"/>
          <ac:spMkLst>
            <pc:docMk/>
            <pc:sldMk cId="119084102" sldId="324"/>
            <ac:spMk id="57" creationId="{884BB2D9-1385-46A9-BB24-B326F978E790}"/>
          </ac:spMkLst>
        </pc:spChg>
        <pc:spChg chg="mod">
          <ac:chgData name="Andy Wahrenberger" userId="a14de615-33b0-4b0f-8045-477c2aa11460" providerId="ADAL" clId="{C07C0EFD-6D78-46EF-B9CE-4BB03CECECCE}" dt="2019-01-14T19:10:40.892" v="2967" actId="2711"/>
          <ac:spMkLst>
            <pc:docMk/>
            <pc:sldMk cId="119084102" sldId="324"/>
            <ac:spMk id="58" creationId="{3DFEF5B1-E56D-4311-84C9-601B70D0C838}"/>
          </ac:spMkLst>
        </pc:spChg>
        <pc:spChg chg="mod">
          <ac:chgData name="Andy Wahrenberger" userId="a14de615-33b0-4b0f-8045-477c2aa11460" providerId="ADAL" clId="{C07C0EFD-6D78-46EF-B9CE-4BB03CECECCE}" dt="2019-01-14T19:10:40.892" v="2967" actId="2711"/>
          <ac:spMkLst>
            <pc:docMk/>
            <pc:sldMk cId="119084102" sldId="324"/>
            <ac:spMk id="59" creationId="{2892651D-EB69-4E35-AB0D-420399124D0A}"/>
          </ac:spMkLst>
        </pc:spChg>
        <pc:spChg chg="mod">
          <ac:chgData name="Andy Wahrenberger" userId="a14de615-33b0-4b0f-8045-477c2aa11460" providerId="ADAL" clId="{C07C0EFD-6D78-46EF-B9CE-4BB03CECECCE}" dt="2019-01-14T19:10:56.565" v="2968" actId="255"/>
          <ac:spMkLst>
            <pc:docMk/>
            <pc:sldMk cId="119084102" sldId="324"/>
            <ac:spMk id="69" creationId="{63FF28B5-9F24-4BFA-976B-796E9F8128C1}"/>
          </ac:spMkLst>
        </pc:spChg>
        <pc:spChg chg="mod">
          <ac:chgData name="Andy Wahrenberger" userId="a14de615-33b0-4b0f-8045-477c2aa11460" providerId="ADAL" clId="{C07C0EFD-6D78-46EF-B9CE-4BB03CECECCE}" dt="2019-01-14T19:10:40.892" v="2967" actId="2711"/>
          <ac:spMkLst>
            <pc:docMk/>
            <pc:sldMk cId="119084102" sldId="324"/>
            <ac:spMk id="74" creationId="{EA1D1C01-D714-4282-800B-8DFAC35ACF20}"/>
          </ac:spMkLst>
        </pc:spChg>
        <pc:spChg chg="mod">
          <ac:chgData name="Andy Wahrenberger" userId="a14de615-33b0-4b0f-8045-477c2aa11460" providerId="ADAL" clId="{C07C0EFD-6D78-46EF-B9CE-4BB03CECECCE}" dt="2019-01-14T19:10:40.892" v="2967" actId="2711"/>
          <ac:spMkLst>
            <pc:docMk/>
            <pc:sldMk cId="119084102" sldId="324"/>
            <ac:spMk id="75" creationId="{B72FF6C8-2C3A-4CF3-9B67-ADF7958A410A}"/>
          </ac:spMkLst>
        </pc:spChg>
        <pc:spChg chg="mod">
          <ac:chgData name="Andy Wahrenberger" userId="a14de615-33b0-4b0f-8045-477c2aa11460" providerId="ADAL" clId="{C07C0EFD-6D78-46EF-B9CE-4BB03CECECCE}" dt="2019-01-14T19:10:40.892" v="2967" actId="2711"/>
          <ac:spMkLst>
            <pc:docMk/>
            <pc:sldMk cId="119084102" sldId="324"/>
            <ac:spMk id="76" creationId="{5FC65E85-CDEC-4E7D-BA77-222B48D39B50}"/>
          </ac:spMkLst>
        </pc:spChg>
        <pc:spChg chg="mod">
          <ac:chgData name="Andy Wahrenberger" userId="a14de615-33b0-4b0f-8045-477c2aa11460" providerId="ADAL" clId="{C07C0EFD-6D78-46EF-B9CE-4BB03CECECCE}" dt="2019-01-14T19:10:40.892" v="2967" actId="2711"/>
          <ac:spMkLst>
            <pc:docMk/>
            <pc:sldMk cId="119084102" sldId="324"/>
            <ac:spMk id="77" creationId="{145A6D96-A574-408E-B3C0-4B6DBF905E06}"/>
          </ac:spMkLst>
        </pc:spChg>
        <pc:spChg chg="mod">
          <ac:chgData name="Andy Wahrenberger" userId="a14de615-33b0-4b0f-8045-477c2aa11460" providerId="ADAL" clId="{C07C0EFD-6D78-46EF-B9CE-4BB03CECECCE}" dt="2019-01-14T19:10:40.892" v="2967" actId="2711"/>
          <ac:spMkLst>
            <pc:docMk/>
            <pc:sldMk cId="119084102" sldId="324"/>
            <ac:spMk id="78" creationId="{3D34CAB7-E960-4ED4-8E25-951AD2F9D222}"/>
          </ac:spMkLst>
        </pc:spChg>
        <pc:spChg chg="mod">
          <ac:chgData name="Andy Wahrenberger" userId="a14de615-33b0-4b0f-8045-477c2aa11460" providerId="ADAL" clId="{C07C0EFD-6D78-46EF-B9CE-4BB03CECECCE}" dt="2019-01-14T19:10:40.892" v="2967" actId="2711"/>
          <ac:spMkLst>
            <pc:docMk/>
            <pc:sldMk cId="119084102" sldId="324"/>
            <ac:spMk id="100" creationId="{7C1904D2-3D5C-49F8-9273-81C729E8AC6C}"/>
          </ac:spMkLst>
        </pc:spChg>
        <pc:spChg chg="mod">
          <ac:chgData name="Andy Wahrenberger" userId="a14de615-33b0-4b0f-8045-477c2aa11460" providerId="ADAL" clId="{C07C0EFD-6D78-46EF-B9CE-4BB03CECECCE}" dt="2019-01-14T19:10:40.892" v="2967" actId="2711"/>
          <ac:spMkLst>
            <pc:docMk/>
            <pc:sldMk cId="119084102" sldId="324"/>
            <ac:spMk id="102" creationId="{9B194394-12F1-4C37-AD4A-76DA6B3A2147}"/>
          </ac:spMkLst>
        </pc:spChg>
        <pc:spChg chg="mod">
          <ac:chgData name="Andy Wahrenberger" userId="a14de615-33b0-4b0f-8045-477c2aa11460" providerId="ADAL" clId="{C07C0EFD-6D78-46EF-B9CE-4BB03CECECCE}" dt="2019-01-14T19:10:40.892" v="2967" actId="2711"/>
          <ac:spMkLst>
            <pc:docMk/>
            <pc:sldMk cId="119084102" sldId="324"/>
            <ac:spMk id="104" creationId="{05F05E47-20A0-4FBE-91DC-F3D48F5C0FA9}"/>
          </ac:spMkLst>
        </pc:spChg>
        <pc:spChg chg="mod">
          <ac:chgData name="Andy Wahrenberger" userId="a14de615-33b0-4b0f-8045-477c2aa11460" providerId="ADAL" clId="{C07C0EFD-6D78-46EF-B9CE-4BB03CECECCE}" dt="2019-01-14T19:10:40.892" v="2967" actId="2711"/>
          <ac:spMkLst>
            <pc:docMk/>
            <pc:sldMk cId="119084102" sldId="324"/>
            <ac:spMk id="106" creationId="{3F2CC22C-651D-400E-8466-61DD9A6EAD1D}"/>
          </ac:spMkLst>
        </pc:spChg>
        <pc:spChg chg="mod">
          <ac:chgData name="Andy Wahrenberger" userId="a14de615-33b0-4b0f-8045-477c2aa11460" providerId="ADAL" clId="{C07C0EFD-6D78-46EF-B9CE-4BB03CECECCE}" dt="2019-01-14T19:10:40.892" v="2967" actId="2711"/>
          <ac:spMkLst>
            <pc:docMk/>
            <pc:sldMk cId="119084102" sldId="324"/>
            <ac:spMk id="109" creationId="{199DC63C-596E-4CFC-A436-AF6C5722BC74}"/>
          </ac:spMkLst>
        </pc:spChg>
        <pc:spChg chg="mod">
          <ac:chgData name="Andy Wahrenberger" userId="a14de615-33b0-4b0f-8045-477c2aa11460" providerId="ADAL" clId="{C07C0EFD-6D78-46EF-B9CE-4BB03CECECCE}" dt="2019-01-14T19:10:40.892" v="2967" actId="2711"/>
          <ac:spMkLst>
            <pc:docMk/>
            <pc:sldMk cId="119084102" sldId="324"/>
            <ac:spMk id="110" creationId="{FC61B0F9-4091-4457-A111-E6790F8E04B0}"/>
          </ac:spMkLst>
        </pc:spChg>
        <pc:spChg chg="mod">
          <ac:chgData name="Andy Wahrenberger" userId="a14de615-33b0-4b0f-8045-477c2aa11460" providerId="ADAL" clId="{C07C0EFD-6D78-46EF-B9CE-4BB03CECECCE}" dt="2019-01-14T19:10:40.892" v="2967" actId="2711"/>
          <ac:spMkLst>
            <pc:docMk/>
            <pc:sldMk cId="119084102" sldId="324"/>
            <ac:spMk id="111" creationId="{920CC6CD-2404-4305-8E44-0F801A72EF73}"/>
          </ac:spMkLst>
        </pc:spChg>
        <pc:spChg chg="mod">
          <ac:chgData name="Andy Wahrenberger" userId="a14de615-33b0-4b0f-8045-477c2aa11460" providerId="ADAL" clId="{C07C0EFD-6D78-46EF-B9CE-4BB03CECECCE}" dt="2019-01-14T19:10:40.892" v="2967" actId="2711"/>
          <ac:spMkLst>
            <pc:docMk/>
            <pc:sldMk cId="119084102" sldId="324"/>
            <ac:spMk id="112" creationId="{2D786659-2AC2-430D-A268-11C03D1E887F}"/>
          </ac:spMkLst>
        </pc:spChg>
        <pc:spChg chg="mod">
          <ac:chgData name="Andy Wahrenberger" userId="a14de615-33b0-4b0f-8045-477c2aa11460" providerId="ADAL" clId="{C07C0EFD-6D78-46EF-B9CE-4BB03CECECCE}" dt="2019-01-14T19:10:40.892" v="2967" actId="2711"/>
          <ac:spMkLst>
            <pc:docMk/>
            <pc:sldMk cId="119084102" sldId="324"/>
            <ac:spMk id="113" creationId="{8B55FB6A-47C3-414A-B58C-4D026F265AD6}"/>
          </ac:spMkLst>
        </pc:spChg>
        <pc:spChg chg="mod">
          <ac:chgData name="Andy Wahrenberger" userId="a14de615-33b0-4b0f-8045-477c2aa11460" providerId="ADAL" clId="{C07C0EFD-6D78-46EF-B9CE-4BB03CECECCE}" dt="2019-01-14T19:10:40.892" v="2967" actId="2711"/>
          <ac:spMkLst>
            <pc:docMk/>
            <pc:sldMk cId="119084102" sldId="324"/>
            <ac:spMk id="114" creationId="{B6C565B7-DB56-419A-88FA-82775C58E022}"/>
          </ac:spMkLst>
        </pc:spChg>
        <pc:spChg chg="mod">
          <ac:chgData name="Andy Wahrenberger" userId="a14de615-33b0-4b0f-8045-477c2aa11460" providerId="ADAL" clId="{C07C0EFD-6D78-46EF-B9CE-4BB03CECECCE}" dt="2019-01-14T19:10:40.892" v="2967" actId="2711"/>
          <ac:spMkLst>
            <pc:docMk/>
            <pc:sldMk cId="119084102" sldId="324"/>
            <ac:spMk id="115" creationId="{5B9501AB-A11D-4B2F-9F8E-E3C2D0BF1782}"/>
          </ac:spMkLst>
        </pc:spChg>
        <pc:spChg chg="mod">
          <ac:chgData name="Andy Wahrenberger" userId="a14de615-33b0-4b0f-8045-477c2aa11460" providerId="ADAL" clId="{C07C0EFD-6D78-46EF-B9CE-4BB03CECECCE}" dt="2019-01-14T19:10:40.892" v="2967" actId="2711"/>
          <ac:spMkLst>
            <pc:docMk/>
            <pc:sldMk cId="119084102" sldId="324"/>
            <ac:spMk id="116" creationId="{7B52C812-C606-4527-9431-BE50ADD9D042}"/>
          </ac:spMkLst>
        </pc:spChg>
        <pc:spChg chg="mod">
          <ac:chgData name="Andy Wahrenberger" userId="a14de615-33b0-4b0f-8045-477c2aa11460" providerId="ADAL" clId="{C07C0EFD-6D78-46EF-B9CE-4BB03CECECCE}" dt="2019-01-14T19:10:40.892" v="2967" actId="2711"/>
          <ac:spMkLst>
            <pc:docMk/>
            <pc:sldMk cId="119084102" sldId="324"/>
            <ac:spMk id="117" creationId="{8DCD547B-61B7-448F-9A0F-616520D77526}"/>
          </ac:spMkLst>
        </pc:spChg>
        <pc:spChg chg="mod">
          <ac:chgData name="Andy Wahrenberger" userId="a14de615-33b0-4b0f-8045-477c2aa11460" providerId="ADAL" clId="{C07C0EFD-6D78-46EF-B9CE-4BB03CECECCE}" dt="2019-01-14T19:10:40.892" v="2967" actId="2711"/>
          <ac:spMkLst>
            <pc:docMk/>
            <pc:sldMk cId="119084102" sldId="324"/>
            <ac:spMk id="118" creationId="{BBD3B5D1-A868-4DB4-A16D-98A55E8E48B0}"/>
          </ac:spMkLst>
        </pc:spChg>
        <pc:spChg chg="mod">
          <ac:chgData name="Andy Wahrenberger" userId="a14de615-33b0-4b0f-8045-477c2aa11460" providerId="ADAL" clId="{C07C0EFD-6D78-46EF-B9CE-4BB03CECECCE}" dt="2019-01-14T19:10:40.892" v="2967" actId="2711"/>
          <ac:spMkLst>
            <pc:docMk/>
            <pc:sldMk cId="119084102" sldId="324"/>
            <ac:spMk id="119" creationId="{D62CBEE5-4ABB-4E76-9127-D40174B5B673}"/>
          </ac:spMkLst>
        </pc:spChg>
        <pc:spChg chg="mod">
          <ac:chgData name="Andy Wahrenberger" userId="a14de615-33b0-4b0f-8045-477c2aa11460" providerId="ADAL" clId="{C07C0EFD-6D78-46EF-B9CE-4BB03CECECCE}" dt="2019-01-14T19:10:40.892" v="2967" actId="2711"/>
          <ac:spMkLst>
            <pc:docMk/>
            <pc:sldMk cId="119084102" sldId="324"/>
            <ac:spMk id="120" creationId="{71A83D4F-4CED-43BF-B397-EC5B772547E2}"/>
          </ac:spMkLst>
        </pc:spChg>
        <pc:spChg chg="mod">
          <ac:chgData name="Andy Wahrenberger" userId="a14de615-33b0-4b0f-8045-477c2aa11460" providerId="ADAL" clId="{C07C0EFD-6D78-46EF-B9CE-4BB03CECECCE}" dt="2019-01-14T19:10:40.892" v="2967" actId="2711"/>
          <ac:spMkLst>
            <pc:docMk/>
            <pc:sldMk cId="119084102" sldId="324"/>
            <ac:spMk id="121" creationId="{1CDC3D34-5F8E-42AC-910C-190C829A7A47}"/>
          </ac:spMkLst>
        </pc:spChg>
        <pc:spChg chg="mod">
          <ac:chgData name="Andy Wahrenberger" userId="a14de615-33b0-4b0f-8045-477c2aa11460" providerId="ADAL" clId="{C07C0EFD-6D78-46EF-B9CE-4BB03CECECCE}" dt="2019-01-14T19:10:40.892" v="2967" actId="2711"/>
          <ac:spMkLst>
            <pc:docMk/>
            <pc:sldMk cId="119084102" sldId="324"/>
            <ac:spMk id="123" creationId="{64743773-7B4A-482D-9E75-3D91727D4D9F}"/>
          </ac:spMkLst>
        </pc:spChg>
        <pc:spChg chg="mod">
          <ac:chgData name="Andy Wahrenberger" userId="a14de615-33b0-4b0f-8045-477c2aa11460" providerId="ADAL" clId="{C07C0EFD-6D78-46EF-B9CE-4BB03CECECCE}" dt="2019-01-14T19:10:40.892" v="2967" actId="2711"/>
          <ac:spMkLst>
            <pc:docMk/>
            <pc:sldMk cId="119084102" sldId="324"/>
            <ac:spMk id="125" creationId="{D405C90C-F986-491D-B389-B8D627B31644}"/>
          </ac:spMkLst>
        </pc:spChg>
        <pc:spChg chg="mod">
          <ac:chgData name="Andy Wahrenberger" userId="a14de615-33b0-4b0f-8045-477c2aa11460" providerId="ADAL" clId="{C07C0EFD-6D78-46EF-B9CE-4BB03CECECCE}" dt="2019-01-14T19:10:56.565" v="2968" actId="255"/>
          <ac:spMkLst>
            <pc:docMk/>
            <pc:sldMk cId="119084102" sldId="324"/>
            <ac:spMk id="130" creationId="{9868E2FB-E482-415B-AD92-70DB05EF3296}"/>
          </ac:spMkLst>
        </pc:spChg>
        <pc:spChg chg="mod">
          <ac:chgData name="Andy Wahrenberger" userId="a14de615-33b0-4b0f-8045-477c2aa11460" providerId="ADAL" clId="{C07C0EFD-6D78-46EF-B9CE-4BB03CECECCE}" dt="2019-01-14T19:10:40.892" v="2967" actId="2711"/>
          <ac:spMkLst>
            <pc:docMk/>
            <pc:sldMk cId="119084102" sldId="324"/>
            <ac:spMk id="131" creationId="{0C080672-79BB-4CBF-8692-21888C3E275D}"/>
          </ac:spMkLst>
        </pc:spChg>
        <pc:spChg chg="mod">
          <ac:chgData name="Andy Wahrenberger" userId="a14de615-33b0-4b0f-8045-477c2aa11460" providerId="ADAL" clId="{C07C0EFD-6D78-46EF-B9CE-4BB03CECECCE}" dt="2019-01-14T19:10:40.892" v="2967" actId="2711"/>
          <ac:spMkLst>
            <pc:docMk/>
            <pc:sldMk cId="119084102" sldId="324"/>
            <ac:spMk id="132" creationId="{7F4AA867-EA34-4FDA-9A83-DE6DE34D7053}"/>
          </ac:spMkLst>
        </pc:spChg>
        <pc:spChg chg="mod">
          <ac:chgData name="Andy Wahrenberger" userId="a14de615-33b0-4b0f-8045-477c2aa11460" providerId="ADAL" clId="{C07C0EFD-6D78-46EF-B9CE-4BB03CECECCE}" dt="2019-01-14T19:10:40.892" v="2967" actId="2711"/>
          <ac:spMkLst>
            <pc:docMk/>
            <pc:sldMk cId="119084102" sldId="324"/>
            <ac:spMk id="133" creationId="{7C93713C-13C8-49AA-9DB9-F53AB8F487EA}"/>
          </ac:spMkLst>
        </pc:spChg>
        <pc:spChg chg="mod">
          <ac:chgData name="Andy Wahrenberger" userId="a14de615-33b0-4b0f-8045-477c2aa11460" providerId="ADAL" clId="{C07C0EFD-6D78-46EF-B9CE-4BB03CECECCE}" dt="2019-01-14T19:10:40.892" v="2967" actId="2711"/>
          <ac:spMkLst>
            <pc:docMk/>
            <pc:sldMk cId="119084102" sldId="324"/>
            <ac:spMk id="134" creationId="{7A98C60D-99DB-42B5-92E6-FC6FB1759466}"/>
          </ac:spMkLst>
        </pc:spChg>
        <pc:spChg chg="mod">
          <ac:chgData name="Andy Wahrenberger" userId="a14de615-33b0-4b0f-8045-477c2aa11460" providerId="ADAL" clId="{C07C0EFD-6D78-46EF-B9CE-4BB03CECECCE}" dt="2019-01-14T19:10:40.892" v="2967" actId="2711"/>
          <ac:spMkLst>
            <pc:docMk/>
            <pc:sldMk cId="119084102" sldId="324"/>
            <ac:spMk id="135" creationId="{094F503E-8C52-4AAD-8EAF-9F1E93203AD2}"/>
          </ac:spMkLst>
        </pc:spChg>
        <pc:spChg chg="mod">
          <ac:chgData name="Andy Wahrenberger" userId="a14de615-33b0-4b0f-8045-477c2aa11460" providerId="ADAL" clId="{C07C0EFD-6D78-46EF-B9CE-4BB03CECECCE}" dt="2019-01-14T19:10:40.892" v="2967" actId="2711"/>
          <ac:spMkLst>
            <pc:docMk/>
            <pc:sldMk cId="119084102" sldId="324"/>
            <ac:spMk id="136" creationId="{EE0E07CE-E41C-41F3-9518-8D67E998E429}"/>
          </ac:spMkLst>
        </pc:spChg>
        <pc:spChg chg="mod">
          <ac:chgData name="Andy Wahrenberger" userId="a14de615-33b0-4b0f-8045-477c2aa11460" providerId="ADAL" clId="{C07C0EFD-6D78-46EF-B9CE-4BB03CECECCE}" dt="2019-01-14T19:10:40.892" v="2967" actId="2711"/>
          <ac:spMkLst>
            <pc:docMk/>
            <pc:sldMk cId="119084102" sldId="324"/>
            <ac:spMk id="137" creationId="{88139653-483D-42F1-9318-724E094EF10B}"/>
          </ac:spMkLst>
        </pc:spChg>
        <pc:spChg chg="mod">
          <ac:chgData name="Andy Wahrenberger" userId="a14de615-33b0-4b0f-8045-477c2aa11460" providerId="ADAL" clId="{C07C0EFD-6D78-46EF-B9CE-4BB03CECECCE}" dt="2019-01-14T19:10:40.892" v="2967" actId="2711"/>
          <ac:spMkLst>
            <pc:docMk/>
            <pc:sldMk cId="119084102" sldId="324"/>
            <ac:spMk id="138" creationId="{C570999F-2C74-4BA8-AF1A-A42F21642743}"/>
          </ac:spMkLst>
        </pc:spChg>
        <pc:spChg chg="mod">
          <ac:chgData name="Andy Wahrenberger" userId="a14de615-33b0-4b0f-8045-477c2aa11460" providerId="ADAL" clId="{C07C0EFD-6D78-46EF-B9CE-4BB03CECECCE}" dt="2019-01-14T19:10:40.892" v="2967" actId="2711"/>
          <ac:spMkLst>
            <pc:docMk/>
            <pc:sldMk cId="119084102" sldId="324"/>
            <ac:spMk id="157" creationId="{9057BD75-9781-43BD-BC5E-254407CA9982}"/>
          </ac:spMkLst>
        </pc:spChg>
        <pc:spChg chg="mod">
          <ac:chgData name="Andy Wahrenberger" userId="a14de615-33b0-4b0f-8045-477c2aa11460" providerId="ADAL" clId="{C07C0EFD-6D78-46EF-B9CE-4BB03CECECCE}" dt="2019-01-14T19:10:40.892" v="2967" actId="2711"/>
          <ac:spMkLst>
            <pc:docMk/>
            <pc:sldMk cId="119084102" sldId="324"/>
            <ac:spMk id="159" creationId="{AF0C2B0B-5014-49BF-B981-65FE8F94CD1D}"/>
          </ac:spMkLst>
        </pc:spChg>
        <pc:spChg chg="mod">
          <ac:chgData name="Andy Wahrenberger" userId="a14de615-33b0-4b0f-8045-477c2aa11460" providerId="ADAL" clId="{C07C0EFD-6D78-46EF-B9CE-4BB03CECECCE}" dt="2019-01-14T19:10:40.892" v="2967" actId="2711"/>
          <ac:spMkLst>
            <pc:docMk/>
            <pc:sldMk cId="119084102" sldId="324"/>
            <ac:spMk id="161" creationId="{72802AE5-2966-4864-97CA-B2A09D3FF65A}"/>
          </ac:spMkLst>
        </pc:spChg>
        <pc:spChg chg="mod">
          <ac:chgData name="Andy Wahrenberger" userId="a14de615-33b0-4b0f-8045-477c2aa11460" providerId="ADAL" clId="{C07C0EFD-6D78-46EF-B9CE-4BB03CECECCE}" dt="2019-01-14T19:10:40.892" v="2967" actId="2711"/>
          <ac:spMkLst>
            <pc:docMk/>
            <pc:sldMk cId="119084102" sldId="324"/>
            <ac:spMk id="163" creationId="{AF3635F8-7A84-403C-B9C3-62B892F41988}"/>
          </ac:spMkLst>
        </pc:spChg>
      </pc:sldChg>
      <pc:sldChg chg="modSp">
        <pc:chgData name="Andy Wahrenberger" userId="a14de615-33b0-4b0f-8045-477c2aa11460" providerId="ADAL" clId="{C07C0EFD-6D78-46EF-B9CE-4BB03CECECCE}" dt="2019-01-04T04:18:02.983" v="198" actId="207"/>
        <pc:sldMkLst>
          <pc:docMk/>
          <pc:sldMk cId="2258093820" sldId="330"/>
        </pc:sldMkLst>
        <pc:spChg chg="mod">
          <ac:chgData name="Andy Wahrenberger" userId="a14de615-33b0-4b0f-8045-477c2aa11460" providerId="ADAL" clId="{C07C0EFD-6D78-46EF-B9CE-4BB03CECECCE}" dt="2019-01-04T04:18:02.983" v="198" actId="207"/>
          <ac:spMkLst>
            <pc:docMk/>
            <pc:sldMk cId="2258093820" sldId="330"/>
            <ac:spMk id="5" creationId="{00000000-0000-0000-0000-000000000000}"/>
          </ac:spMkLst>
        </pc:spChg>
      </pc:sldChg>
      <pc:sldChg chg="modSp">
        <pc:chgData name="Andy Wahrenberger" userId="a14de615-33b0-4b0f-8045-477c2aa11460" providerId="ADAL" clId="{C07C0EFD-6D78-46EF-B9CE-4BB03CECECCE}" dt="2019-01-14T18:57:21.320" v="2945" actId="1076"/>
        <pc:sldMkLst>
          <pc:docMk/>
          <pc:sldMk cId="2259044794" sldId="336"/>
        </pc:sldMkLst>
        <pc:spChg chg="mod">
          <ac:chgData name="Andy Wahrenberger" userId="a14de615-33b0-4b0f-8045-477c2aa11460" providerId="ADAL" clId="{C07C0EFD-6D78-46EF-B9CE-4BB03CECECCE}" dt="2019-01-14T18:50:58.969" v="2917" actId="255"/>
          <ac:spMkLst>
            <pc:docMk/>
            <pc:sldMk cId="2259044794" sldId="336"/>
            <ac:spMk id="125" creationId="{3D8FAB37-A1F9-4D94-AB6F-CE831F6E72BA}"/>
          </ac:spMkLst>
        </pc:spChg>
        <pc:spChg chg="mod">
          <ac:chgData name="Andy Wahrenberger" userId="a14de615-33b0-4b0f-8045-477c2aa11460" providerId="ADAL" clId="{C07C0EFD-6D78-46EF-B9CE-4BB03CECECCE}" dt="2019-01-14T18:52:01.453" v="2929" actId="255"/>
          <ac:spMkLst>
            <pc:docMk/>
            <pc:sldMk cId="2259044794" sldId="336"/>
            <ac:spMk id="127" creationId="{0B4050B6-2DD8-44A5-8568-DEA849AEA4D7}"/>
          </ac:spMkLst>
        </pc:spChg>
        <pc:spChg chg="mod">
          <ac:chgData name="Andy Wahrenberger" userId="a14de615-33b0-4b0f-8045-477c2aa11460" providerId="ADAL" clId="{C07C0EFD-6D78-46EF-B9CE-4BB03CECECCE}" dt="2019-01-14T18:51:55.608" v="2928" actId="255"/>
          <ac:spMkLst>
            <pc:docMk/>
            <pc:sldMk cId="2259044794" sldId="336"/>
            <ac:spMk id="128" creationId="{0F6D5686-5387-45D5-BECF-4B212E2B732B}"/>
          </ac:spMkLst>
        </pc:spChg>
        <pc:spChg chg="mod">
          <ac:chgData name="Andy Wahrenberger" userId="a14de615-33b0-4b0f-8045-477c2aa11460" providerId="ADAL" clId="{C07C0EFD-6D78-46EF-B9CE-4BB03CECECCE}" dt="2019-01-14T18:51:50.606" v="2927" actId="255"/>
          <ac:spMkLst>
            <pc:docMk/>
            <pc:sldMk cId="2259044794" sldId="336"/>
            <ac:spMk id="130" creationId="{BED3C270-0120-475C-9B62-328EB04D0327}"/>
          </ac:spMkLst>
        </pc:spChg>
        <pc:spChg chg="mod">
          <ac:chgData name="Andy Wahrenberger" userId="a14de615-33b0-4b0f-8045-477c2aa11460" providerId="ADAL" clId="{C07C0EFD-6D78-46EF-B9CE-4BB03CECECCE}" dt="2019-01-14T18:57:21.320" v="2945" actId="1076"/>
          <ac:spMkLst>
            <pc:docMk/>
            <pc:sldMk cId="2259044794" sldId="336"/>
            <ac:spMk id="134" creationId="{739E05BF-90A8-4641-B7CA-2E9B5F2BD77F}"/>
          </ac:spMkLst>
        </pc:spChg>
        <pc:spChg chg="mod">
          <ac:chgData name="Andy Wahrenberger" userId="a14de615-33b0-4b0f-8045-477c2aa11460" providerId="ADAL" clId="{C07C0EFD-6D78-46EF-B9CE-4BB03CECECCE}" dt="2019-01-14T18:51:26.348" v="2923" actId="255"/>
          <ac:spMkLst>
            <pc:docMk/>
            <pc:sldMk cId="2259044794" sldId="336"/>
            <ac:spMk id="140" creationId="{628D1782-A1D1-4EC8-B076-DF360D999A90}"/>
          </ac:spMkLst>
        </pc:spChg>
        <pc:spChg chg="mod">
          <ac:chgData name="Andy Wahrenberger" userId="a14de615-33b0-4b0f-8045-477c2aa11460" providerId="ADAL" clId="{C07C0EFD-6D78-46EF-B9CE-4BB03CECECCE}" dt="2019-01-14T18:51:38.360" v="2926" actId="1076"/>
          <ac:spMkLst>
            <pc:docMk/>
            <pc:sldMk cId="2259044794" sldId="336"/>
            <ac:spMk id="141" creationId="{81E67547-53DC-4283-9959-2E7C4CF566F1}"/>
          </ac:spMkLst>
        </pc:spChg>
        <pc:spChg chg="mod">
          <ac:chgData name="Andy Wahrenberger" userId="a14de615-33b0-4b0f-8045-477c2aa11460" providerId="ADAL" clId="{C07C0EFD-6D78-46EF-B9CE-4BB03CECECCE}" dt="2019-01-14T18:51:10.353" v="2920" actId="1076"/>
          <ac:spMkLst>
            <pc:docMk/>
            <pc:sldMk cId="2259044794" sldId="336"/>
            <ac:spMk id="145" creationId="{91FE5847-8B1A-4ABE-839B-AE4755F6BEAC}"/>
          </ac:spMkLst>
        </pc:spChg>
        <pc:spChg chg="mod">
          <ac:chgData name="Andy Wahrenberger" userId="a14de615-33b0-4b0f-8045-477c2aa11460" providerId="ADAL" clId="{C07C0EFD-6D78-46EF-B9CE-4BB03CECECCE}" dt="2019-01-14T18:51:14.852" v="2921" actId="255"/>
          <ac:spMkLst>
            <pc:docMk/>
            <pc:sldMk cId="2259044794" sldId="336"/>
            <ac:spMk id="146" creationId="{103F9E40-D805-45AB-ACE8-BD965D4699CC}"/>
          </ac:spMkLst>
        </pc:spChg>
      </pc:sldChg>
      <pc:sldChg chg="modTransition">
        <pc:chgData name="Andy Wahrenberger" userId="a14de615-33b0-4b0f-8045-477c2aa11460" providerId="ADAL" clId="{C07C0EFD-6D78-46EF-B9CE-4BB03CECECCE}" dt="2019-01-07T18:43:43.870" v="206"/>
        <pc:sldMkLst>
          <pc:docMk/>
          <pc:sldMk cId="3803141504" sldId="339"/>
        </pc:sldMkLst>
      </pc:sldChg>
      <pc:sldChg chg="addSp delSp modSp modTransition modNotesTx">
        <pc:chgData name="Andy Wahrenberger" userId="a14de615-33b0-4b0f-8045-477c2aa11460" providerId="ADAL" clId="{C07C0EFD-6D78-46EF-B9CE-4BB03CECECCE}" dt="2019-01-14T16:07:34.266" v="486"/>
        <pc:sldMkLst>
          <pc:docMk/>
          <pc:sldMk cId="362074114" sldId="347"/>
        </pc:sldMkLst>
        <pc:spChg chg="mod">
          <ac:chgData name="Andy Wahrenberger" userId="a14de615-33b0-4b0f-8045-477c2aa11460" providerId="ADAL" clId="{C07C0EFD-6D78-46EF-B9CE-4BB03CECECCE}" dt="2019-01-07T18:54:04.693" v="316" actId="6549"/>
          <ac:spMkLst>
            <pc:docMk/>
            <pc:sldMk cId="362074114" sldId="347"/>
            <ac:spMk id="38" creationId="{70A8603F-3E4E-42E0-BE0D-B38066FF4B21}"/>
          </ac:spMkLst>
        </pc:spChg>
        <pc:spChg chg="mod">
          <ac:chgData name="Andy Wahrenberger" userId="a14de615-33b0-4b0f-8045-477c2aa11460" providerId="ADAL" clId="{C07C0EFD-6D78-46EF-B9CE-4BB03CECECCE}" dt="2019-01-07T18:54:30.683" v="320" actId="1076"/>
          <ac:spMkLst>
            <pc:docMk/>
            <pc:sldMk cId="362074114" sldId="347"/>
            <ac:spMk id="54" creationId="{8104723A-CB42-4BCB-9C31-ECB0CFE23024}"/>
          </ac:spMkLst>
        </pc:spChg>
        <pc:spChg chg="mod">
          <ac:chgData name="Andy Wahrenberger" userId="a14de615-33b0-4b0f-8045-477c2aa11460" providerId="ADAL" clId="{C07C0EFD-6D78-46EF-B9CE-4BB03CECECCE}" dt="2019-01-07T18:54:30.683" v="320" actId="1076"/>
          <ac:spMkLst>
            <pc:docMk/>
            <pc:sldMk cId="362074114" sldId="347"/>
            <ac:spMk id="55" creationId="{F9309C4D-5DC6-435E-966F-EDAC995A38A9}"/>
          </ac:spMkLst>
        </pc:spChg>
        <pc:spChg chg="mod">
          <ac:chgData name="Andy Wahrenberger" userId="a14de615-33b0-4b0f-8045-477c2aa11460" providerId="ADAL" clId="{C07C0EFD-6D78-46EF-B9CE-4BB03CECECCE}" dt="2019-01-07T18:54:30.683" v="320" actId="1076"/>
          <ac:spMkLst>
            <pc:docMk/>
            <pc:sldMk cId="362074114" sldId="347"/>
            <ac:spMk id="56" creationId="{78133D1D-B44A-4209-8A1B-805EB4321AE3}"/>
          </ac:spMkLst>
        </pc:spChg>
        <pc:spChg chg="mod">
          <ac:chgData name="Andy Wahrenberger" userId="a14de615-33b0-4b0f-8045-477c2aa11460" providerId="ADAL" clId="{C07C0EFD-6D78-46EF-B9CE-4BB03CECECCE}" dt="2019-01-07T18:54:30.683" v="320" actId="1076"/>
          <ac:spMkLst>
            <pc:docMk/>
            <pc:sldMk cId="362074114" sldId="347"/>
            <ac:spMk id="57" creationId="{0C253012-7BB9-4FDC-BEFD-8C2C32D3184B}"/>
          </ac:spMkLst>
        </pc:spChg>
        <pc:spChg chg="mod">
          <ac:chgData name="Andy Wahrenberger" userId="a14de615-33b0-4b0f-8045-477c2aa11460" providerId="ADAL" clId="{C07C0EFD-6D78-46EF-B9CE-4BB03CECECCE}" dt="2019-01-07T18:54:30.683" v="320" actId="1076"/>
          <ac:spMkLst>
            <pc:docMk/>
            <pc:sldMk cId="362074114" sldId="347"/>
            <ac:spMk id="66" creationId="{1C7F9F50-BB7F-4B78-9397-058B49946442}"/>
          </ac:spMkLst>
        </pc:spChg>
        <pc:grpChg chg="mod">
          <ac:chgData name="Andy Wahrenberger" userId="a14de615-33b0-4b0f-8045-477c2aa11460" providerId="ADAL" clId="{C07C0EFD-6D78-46EF-B9CE-4BB03CECECCE}" dt="2019-01-07T18:54:34.444" v="321" actId="1076"/>
          <ac:grpSpMkLst>
            <pc:docMk/>
            <pc:sldMk cId="362074114" sldId="347"/>
            <ac:grpSpMk id="44" creationId="{E86BD027-5521-425F-922A-6DB5E20F8C6E}"/>
          </ac:grpSpMkLst>
        </pc:grpChg>
        <pc:grpChg chg="add del">
          <ac:chgData name="Andy Wahrenberger" userId="a14de615-33b0-4b0f-8045-477c2aa11460" providerId="ADAL" clId="{C07C0EFD-6D78-46EF-B9CE-4BB03CECECCE}" dt="2019-01-07T18:54:21.797" v="319" actId="478"/>
          <ac:grpSpMkLst>
            <pc:docMk/>
            <pc:sldMk cId="362074114" sldId="347"/>
            <ac:grpSpMk id="46" creationId="{55F737E2-51FB-4A4B-BEC8-21C68AECB410}"/>
          </ac:grpSpMkLst>
        </pc:grpChg>
        <pc:grpChg chg="mod">
          <ac:chgData name="Andy Wahrenberger" userId="a14de615-33b0-4b0f-8045-477c2aa11460" providerId="ADAL" clId="{C07C0EFD-6D78-46EF-B9CE-4BB03CECECCE}" dt="2019-01-07T18:54:30.683" v="320" actId="1076"/>
          <ac:grpSpMkLst>
            <pc:docMk/>
            <pc:sldMk cId="362074114" sldId="347"/>
            <ac:grpSpMk id="67" creationId="{12D59441-F39A-4102-AE83-AD0A3041F0BE}"/>
          </ac:grpSpMkLst>
        </pc:grpChg>
      </pc:sldChg>
      <pc:sldChg chg="modTransition modNotesTx">
        <pc:chgData name="Andy Wahrenberger" userId="a14de615-33b0-4b0f-8045-477c2aa11460" providerId="ADAL" clId="{C07C0EFD-6D78-46EF-B9CE-4BB03CECECCE}" dt="2019-01-07T18:57:37.183" v="421" actId="20577"/>
        <pc:sldMkLst>
          <pc:docMk/>
          <pc:sldMk cId="4005202839" sldId="425"/>
        </pc:sldMkLst>
      </pc:sldChg>
      <pc:sldChg chg="ord">
        <pc:chgData name="Andy Wahrenberger" userId="a14de615-33b0-4b0f-8045-477c2aa11460" providerId="ADAL" clId="{C07C0EFD-6D78-46EF-B9CE-4BB03CECECCE}" dt="2019-01-04T03:32:08.939" v="10"/>
        <pc:sldMkLst>
          <pc:docMk/>
          <pc:sldMk cId="1417477544" sldId="457"/>
        </pc:sldMkLst>
      </pc:sldChg>
      <pc:sldChg chg="ord modTransition">
        <pc:chgData name="Andy Wahrenberger" userId="a14de615-33b0-4b0f-8045-477c2aa11460" providerId="ADAL" clId="{C07C0EFD-6D78-46EF-B9CE-4BB03CECECCE}" dt="2019-01-14T16:06:11.513" v="485"/>
        <pc:sldMkLst>
          <pc:docMk/>
          <pc:sldMk cId="1101815215" sldId="458"/>
        </pc:sldMkLst>
      </pc:sldChg>
      <pc:sldChg chg="modTransition">
        <pc:chgData name="Andy Wahrenberger" userId="a14de615-33b0-4b0f-8045-477c2aa11460" providerId="ADAL" clId="{C07C0EFD-6D78-46EF-B9CE-4BB03CECECCE}" dt="2019-01-07T18:55:33.276" v="322"/>
        <pc:sldMkLst>
          <pc:docMk/>
          <pc:sldMk cId="731237208" sldId="499"/>
        </pc:sldMkLst>
      </pc:sldChg>
      <pc:sldChg chg="modTransition">
        <pc:chgData name="Andy Wahrenberger" userId="a14de615-33b0-4b0f-8045-477c2aa11460" providerId="ADAL" clId="{C07C0EFD-6D78-46EF-B9CE-4BB03CECECCE}" dt="2019-01-07T19:08:55.540" v="478"/>
        <pc:sldMkLst>
          <pc:docMk/>
          <pc:sldMk cId="3144961668" sldId="511"/>
        </pc:sldMkLst>
      </pc:sldChg>
      <pc:sldChg chg="ord modNotesTx">
        <pc:chgData name="Andy Wahrenberger" userId="a14de615-33b0-4b0f-8045-477c2aa11460" providerId="ADAL" clId="{C07C0EFD-6D78-46EF-B9CE-4BB03CECECCE}" dt="2019-01-14T17:58:48.401" v="2913" actId="20577"/>
        <pc:sldMkLst>
          <pc:docMk/>
          <pc:sldMk cId="2871347160" sldId="573"/>
        </pc:sldMkLst>
      </pc:sldChg>
      <pc:sldChg chg="modSp ord modNotesTx">
        <pc:chgData name="Andy Wahrenberger" userId="a14de615-33b0-4b0f-8045-477c2aa11460" providerId="ADAL" clId="{C07C0EFD-6D78-46EF-B9CE-4BB03CECECCE}" dt="2019-01-14T19:15:10.352" v="2990" actId="14100"/>
        <pc:sldMkLst>
          <pc:docMk/>
          <pc:sldMk cId="1398655353" sldId="578"/>
        </pc:sldMkLst>
        <pc:spChg chg="mod">
          <ac:chgData name="Andy Wahrenberger" userId="a14de615-33b0-4b0f-8045-477c2aa11460" providerId="ADAL" clId="{C07C0EFD-6D78-46EF-B9CE-4BB03CECECCE}" dt="2019-01-14T19:15:10.352" v="2990" actId="14100"/>
          <ac:spMkLst>
            <pc:docMk/>
            <pc:sldMk cId="1398655353" sldId="578"/>
            <ac:spMk id="2" creationId="{00000000-0000-0000-0000-000000000000}"/>
          </ac:spMkLst>
        </pc:spChg>
        <pc:spChg chg="mod">
          <ac:chgData name="Andy Wahrenberger" userId="a14de615-33b0-4b0f-8045-477c2aa11460" providerId="ADAL" clId="{C07C0EFD-6D78-46EF-B9CE-4BB03CECECCE}" dt="2019-01-14T19:14:45.038" v="2985" actId="255"/>
          <ac:spMkLst>
            <pc:docMk/>
            <pc:sldMk cId="1398655353" sldId="578"/>
            <ac:spMk id="84" creationId="{00000000-0000-0000-0000-000000000000}"/>
          </ac:spMkLst>
        </pc:spChg>
        <pc:spChg chg="mod">
          <ac:chgData name="Andy Wahrenberger" userId="a14de615-33b0-4b0f-8045-477c2aa11460" providerId="ADAL" clId="{C07C0EFD-6D78-46EF-B9CE-4BB03CECECCE}" dt="2019-01-14T19:14:53.997" v="2986" actId="255"/>
          <ac:spMkLst>
            <pc:docMk/>
            <pc:sldMk cId="1398655353" sldId="578"/>
            <ac:spMk id="97" creationId="{35A063E9-CB90-4236-B361-2F2CD4DC928E}"/>
          </ac:spMkLst>
        </pc:spChg>
        <pc:spChg chg="mod">
          <ac:chgData name="Andy Wahrenberger" userId="a14de615-33b0-4b0f-8045-477c2aa11460" providerId="ADAL" clId="{C07C0EFD-6D78-46EF-B9CE-4BB03CECECCE}" dt="2019-01-14T19:14:53.997" v="2986" actId="255"/>
          <ac:spMkLst>
            <pc:docMk/>
            <pc:sldMk cId="1398655353" sldId="578"/>
            <ac:spMk id="102" creationId="{AD9C9A99-5A34-48F0-8113-90B132EF6B58}"/>
          </ac:spMkLst>
        </pc:spChg>
        <pc:spChg chg="mod">
          <ac:chgData name="Andy Wahrenberger" userId="a14de615-33b0-4b0f-8045-477c2aa11460" providerId="ADAL" clId="{C07C0EFD-6D78-46EF-B9CE-4BB03CECECCE}" dt="2019-01-14T19:14:53.997" v="2986" actId="255"/>
          <ac:spMkLst>
            <pc:docMk/>
            <pc:sldMk cId="1398655353" sldId="578"/>
            <ac:spMk id="105" creationId="{00000000-0000-0000-0000-000000000000}"/>
          </ac:spMkLst>
        </pc:spChg>
        <pc:spChg chg="mod">
          <ac:chgData name="Andy Wahrenberger" userId="a14de615-33b0-4b0f-8045-477c2aa11460" providerId="ADAL" clId="{C07C0EFD-6D78-46EF-B9CE-4BB03CECECCE}" dt="2019-01-14T19:14:53.997" v="2986" actId="255"/>
          <ac:spMkLst>
            <pc:docMk/>
            <pc:sldMk cId="1398655353" sldId="578"/>
            <ac:spMk id="107" creationId="{00000000-0000-0000-0000-000000000000}"/>
          </ac:spMkLst>
        </pc:spChg>
        <pc:spChg chg="mod">
          <ac:chgData name="Andy Wahrenberger" userId="a14de615-33b0-4b0f-8045-477c2aa11460" providerId="ADAL" clId="{C07C0EFD-6D78-46EF-B9CE-4BB03CECECCE}" dt="2019-01-14T19:14:53.997" v="2986" actId="255"/>
          <ac:spMkLst>
            <pc:docMk/>
            <pc:sldMk cId="1398655353" sldId="578"/>
            <ac:spMk id="109" creationId="{00000000-0000-0000-0000-000000000000}"/>
          </ac:spMkLst>
        </pc:spChg>
        <pc:spChg chg="mod">
          <ac:chgData name="Andy Wahrenberger" userId="a14de615-33b0-4b0f-8045-477c2aa11460" providerId="ADAL" clId="{C07C0EFD-6D78-46EF-B9CE-4BB03CECECCE}" dt="2019-01-14T19:14:53.997" v="2986" actId="255"/>
          <ac:spMkLst>
            <pc:docMk/>
            <pc:sldMk cId="1398655353" sldId="578"/>
            <ac:spMk id="110" creationId="{893C08C3-7368-49EF-9C5B-BD3107C05B57}"/>
          </ac:spMkLst>
        </pc:spChg>
        <pc:spChg chg="mod">
          <ac:chgData name="Andy Wahrenberger" userId="a14de615-33b0-4b0f-8045-477c2aa11460" providerId="ADAL" clId="{C07C0EFD-6D78-46EF-B9CE-4BB03CECECCE}" dt="2019-01-14T19:14:53.997" v="2986" actId="255"/>
          <ac:spMkLst>
            <pc:docMk/>
            <pc:sldMk cId="1398655353" sldId="578"/>
            <ac:spMk id="112" creationId="{1B07B418-F5C7-4605-8FC5-F3EA20F39B4F}"/>
          </ac:spMkLst>
        </pc:spChg>
        <pc:spChg chg="mod">
          <ac:chgData name="Andy Wahrenberger" userId="a14de615-33b0-4b0f-8045-477c2aa11460" providerId="ADAL" clId="{C07C0EFD-6D78-46EF-B9CE-4BB03CECECCE}" dt="2019-01-14T19:14:53.997" v="2986" actId="255"/>
          <ac:spMkLst>
            <pc:docMk/>
            <pc:sldMk cId="1398655353" sldId="578"/>
            <ac:spMk id="113" creationId="{EB7D221E-192B-4F8E-9759-1AFBC03445DC}"/>
          </ac:spMkLst>
        </pc:spChg>
        <pc:spChg chg="mod">
          <ac:chgData name="Andy Wahrenberger" userId="a14de615-33b0-4b0f-8045-477c2aa11460" providerId="ADAL" clId="{C07C0EFD-6D78-46EF-B9CE-4BB03CECECCE}" dt="2019-01-14T19:14:53.997" v="2986" actId="255"/>
          <ac:spMkLst>
            <pc:docMk/>
            <pc:sldMk cId="1398655353" sldId="578"/>
            <ac:spMk id="114" creationId="{F54A1402-E5E4-4B69-8FC4-75C572454368}"/>
          </ac:spMkLst>
        </pc:spChg>
        <pc:spChg chg="mod">
          <ac:chgData name="Andy Wahrenberger" userId="a14de615-33b0-4b0f-8045-477c2aa11460" providerId="ADAL" clId="{C07C0EFD-6D78-46EF-B9CE-4BB03CECECCE}" dt="2019-01-14T19:14:53.997" v="2986" actId="255"/>
          <ac:spMkLst>
            <pc:docMk/>
            <pc:sldMk cId="1398655353" sldId="578"/>
            <ac:spMk id="118" creationId="{00000000-0000-0000-0000-000000000000}"/>
          </ac:spMkLst>
        </pc:spChg>
        <pc:spChg chg="mod">
          <ac:chgData name="Andy Wahrenberger" userId="a14de615-33b0-4b0f-8045-477c2aa11460" providerId="ADAL" clId="{C07C0EFD-6D78-46EF-B9CE-4BB03CECECCE}" dt="2019-01-14T19:14:53.997" v="2986" actId="255"/>
          <ac:spMkLst>
            <pc:docMk/>
            <pc:sldMk cId="1398655353" sldId="578"/>
            <ac:spMk id="120" creationId="{5F803BA7-9545-46A5-ACBF-9B2F683CB371}"/>
          </ac:spMkLst>
        </pc:spChg>
        <pc:spChg chg="mod">
          <ac:chgData name="Andy Wahrenberger" userId="a14de615-33b0-4b0f-8045-477c2aa11460" providerId="ADAL" clId="{C07C0EFD-6D78-46EF-B9CE-4BB03CECECCE}" dt="2019-01-14T19:14:53.997" v="2986" actId="255"/>
          <ac:spMkLst>
            <pc:docMk/>
            <pc:sldMk cId="1398655353" sldId="578"/>
            <ac:spMk id="121" creationId="{A0047B6C-78AF-4D71-97FD-B943AD196E6C}"/>
          </ac:spMkLst>
        </pc:spChg>
        <pc:spChg chg="mod">
          <ac:chgData name="Andy Wahrenberger" userId="a14de615-33b0-4b0f-8045-477c2aa11460" providerId="ADAL" clId="{C07C0EFD-6D78-46EF-B9CE-4BB03CECECCE}" dt="2019-01-14T19:14:53.997" v="2986" actId="255"/>
          <ac:spMkLst>
            <pc:docMk/>
            <pc:sldMk cId="1398655353" sldId="578"/>
            <ac:spMk id="122" creationId="{46EB0FF6-ADAE-4DC5-854E-F2A388689ADC}"/>
          </ac:spMkLst>
        </pc:spChg>
        <pc:spChg chg="mod">
          <ac:chgData name="Andy Wahrenberger" userId="a14de615-33b0-4b0f-8045-477c2aa11460" providerId="ADAL" clId="{C07C0EFD-6D78-46EF-B9CE-4BB03CECECCE}" dt="2019-01-14T19:14:53.997" v="2986" actId="255"/>
          <ac:spMkLst>
            <pc:docMk/>
            <pc:sldMk cId="1398655353" sldId="578"/>
            <ac:spMk id="123" creationId="{EEAAFFFE-7D34-4A7C-9998-6CD6355D29A9}"/>
          </ac:spMkLst>
        </pc:spChg>
        <pc:spChg chg="mod">
          <ac:chgData name="Andy Wahrenberger" userId="a14de615-33b0-4b0f-8045-477c2aa11460" providerId="ADAL" clId="{C07C0EFD-6D78-46EF-B9CE-4BB03CECECCE}" dt="2019-01-14T19:14:53.997" v="2986" actId="255"/>
          <ac:spMkLst>
            <pc:docMk/>
            <pc:sldMk cId="1398655353" sldId="578"/>
            <ac:spMk id="124" creationId="{FE206180-0025-485B-BD55-C48E5554A010}"/>
          </ac:spMkLst>
        </pc:spChg>
        <pc:spChg chg="mod">
          <ac:chgData name="Andy Wahrenberger" userId="a14de615-33b0-4b0f-8045-477c2aa11460" providerId="ADAL" clId="{C07C0EFD-6D78-46EF-B9CE-4BB03CECECCE}" dt="2019-01-14T19:14:53.997" v="2986" actId="255"/>
          <ac:spMkLst>
            <pc:docMk/>
            <pc:sldMk cId="1398655353" sldId="578"/>
            <ac:spMk id="125" creationId="{8A0B64E8-521F-4F06-B5A5-4318A58FC204}"/>
          </ac:spMkLst>
        </pc:spChg>
        <pc:spChg chg="mod">
          <ac:chgData name="Andy Wahrenberger" userId="a14de615-33b0-4b0f-8045-477c2aa11460" providerId="ADAL" clId="{C07C0EFD-6D78-46EF-B9CE-4BB03CECECCE}" dt="2019-01-14T19:14:53.997" v="2986" actId="255"/>
          <ac:spMkLst>
            <pc:docMk/>
            <pc:sldMk cId="1398655353" sldId="578"/>
            <ac:spMk id="126" creationId="{67C32281-2BC6-4D60-9EBD-569D4BE289E4}"/>
          </ac:spMkLst>
        </pc:spChg>
        <pc:spChg chg="mod">
          <ac:chgData name="Andy Wahrenberger" userId="a14de615-33b0-4b0f-8045-477c2aa11460" providerId="ADAL" clId="{C07C0EFD-6D78-46EF-B9CE-4BB03CECECCE}" dt="2019-01-14T19:14:53.997" v="2986" actId="255"/>
          <ac:spMkLst>
            <pc:docMk/>
            <pc:sldMk cId="1398655353" sldId="578"/>
            <ac:spMk id="145" creationId="{166E4E6D-81DD-4AAB-9651-B66FA8B88360}"/>
          </ac:spMkLst>
        </pc:spChg>
        <pc:spChg chg="mod">
          <ac:chgData name="Andy Wahrenberger" userId="a14de615-33b0-4b0f-8045-477c2aa11460" providerId="ADAL" clId="{C07C0EFD-6D78-46EF-B9CE-4BB03CECECCE}" dt="2019-01-14T19:14:53.997" v="2986" actId="255"/>
          <ac:spMkLst>
            <pc:docMk/>
            <pc:sldMk cId="1398655353" sldId="578"/>
            <ac:spMk id="151" creationId="{00000000-0000-0000-0000-000000000000}"/>
          </ac:spMkLst>
        </pc:spChg>
        <pc:spChg chg="mod">
          <ac:chgData name="Andy Wahrenberger" userId="a14de615-33b0-4b0f-8045-477c2aa11460" providerId="ADAL" clId="{C07C0EFD-6D78-46EF-B9CE-4BB03CECECCE}" dt="2019-01-14T19:14:53.997" v="2986" actId="255"/>
          <ac:spMkLst>
            <pc:docMk/>
            <pc:sldMk cId="1398655353" sldId="578"/>
            <ac:spMk id="154" creationId="{00000000-0000-0000-0000-000000000000}"/>
          </ac:spMkLst>
        </pc:spChg>
        <pc:spChg chg="mod">
          <ac:chgData name="Andy Wahrenberger" userId="a14de615-33b0-4b0f-8045-477c2aa11460" providerId="ADAL" clId="{C07C0EFD-6D78-46EF-B9CE-4BB03CECECCE}" dt="2019-01-14T19:14:53.997" v="2986" actId="255"/>
          <ac:spMkLst>
            <pc:docMk/>
            <pc:sldMk cId="1398655353" sldId="578"/>
            <ac:spMk id="155" creationId="{00000000-0000-0000-0000-000000000000}"/>
          </ac:spMkLst>
        </pc:spChg>
        <pc:spChg chg="mod">
          <ac:chgData name="Andy Wahrenberger" userId="a14de615-33b0-4b0f-8045-477c2aa11460" providerId="ADAL" clId="{C07C0EFD-6D78-46EF-B9CE-4BB03CECECCE}" dt="2019-01-14T19:14:53.997" v="2986" actId="255"/>
          <ac:spMkLst>
            <pc:docMk/>
            <pc:sldMk cId="1398655353" sldId="578"/>
            <ac:spMk id="157" creationId="{00000000-0000-0000-0000-000000000000}"/>
          </ac:spMkLst>
        </pc:spChg>
        <pc:spChg chg="mod">
          <ac:chgData name="Andy Wahrenberger" userId="a14de615-33b0-4b0f-8045-477c2aa11460" providerId="ADAL" clId="{C07C0EFD-6D78-46EF-B9CE-4BB03CECECCE}" dt="2019-01-14T19:14:53.997" v="2986" actId="255"/>
          <ac:spMkLst>
            <pc:docMk/>
            <pc:sldMk cId="1398655353" sldId="578"/>
            <ac:spMk id="159" creationId="{00000000-0000-0000-0000-000000000000}"/>
          </ac:spMkLst>
        </pc:spChg>
        <pc:spChg chg="mod">
          <ac:chgData name="Andy Wahrenberger" userId="a14de615-33b0-4b0f-8045-477c2aa11460" providerId="ADAL" clId="{C07C0EFD-6D78-46EF-B9CE-4BB03CECECCE}" dt="2019-01-14T19:14:53.997" v="2986" actId="255"/>
          <ac:spMkLst>
            <pc:docMk/>
            <pc:sldMk cId="1398655353" sldId="578"/>
            <ac:spMk id="160" creationId="{00000000-0000-0000-0000-000000000000}"/>
          </ac:spMkLst>
        </pc:spChg>
        <pc:spChg chg="mod">
          <ac:chgData name="Andy Wahrenberger" userId="a14de615-33b0-4b0f-8045-477c2aa11460" providerId="ADAL" clId="{C07C0EFD-6D78-46EF-B9CE-4BB03CECECCE}" dt="2019-01-14T19:14:53.997" v="2986" actId="255"/>
          <ac:spMkLst>
            <pc:docMk/>
            <pc:sldMk cId="1398655353" sldId="578"/>
            <ac:spMk id="161" creationId="{00000000-0000-0000-0000-000000000000}"/>
          </ac:spMkLst>
        </pc:spChg>
        <pc:spChg chg="mod">
          <ac:chgData name="Andy Wahrenberger" userId="a14de615-33b0-4b0f-8045-477c2aa11460" providerId="ADAL" clId="{C07C0EFD-6D78-46EF-B9CE-4BB03CECECCE}" dt="2019-01-14T19:14:53.997" v="2986" actId="255"/>
          <ac:spMkLst>
            <pc:docMk/>
            <pc:sldMk cId="1398655353" sldId="578"/>
            <ac:spMk id="162" creationId="{00000000-0000-0000-0000-000000000000}"/>
          </ac:spMkLst>
        </pc:spChg>
        <pc:spChg chg="mod">
          <ac:chgData name="Andy Wahrenberger" userId="a14de615-33b0-4b0f-8045-477c2aa11460" providerId="ADAL" clId="{C07C0EFD-6D78-46EF-B9CE-4BB03CECECCE}" dt="2019-01-14T19:14:53.997" v="2986" actId="255"/>
          <ac:spMkLst>
            <pc:docMk/>
            <pc:sldMk cId="1398655353" sldId="578"/>
            <ac:spMk id="163" creationId="{00000000-0000-0000-0000-000000000000}"/>
          </ac:spMkLst>
        </pc:spChg>
        <pc:spChg chg="mod">
          <ac:chgData name="Andy Wahrenberger" userId="a14de615-33b0-4b0f-8045-477c2aa11460" providerId="ADAL" clId="{C07C0EFD-6D78-46EF-B9CE-4BB03CECECCE}" dt="2019-01-14T19:14:53.997" v="2986" actId="255"/>
          <ac:spMkLst>
            <pc:docMk/>
            <pc:sldMk cId="1398655353" sldId="578"/>
            <ac:spMk id="166" creationId="{00000000-0000-0000-0000-000000000000}"/>
          </ac:spMkLst>
        </pc:spChg>
        <pc:spChg chg="mod">
          <ac:chgData name="Andy Wahrenberger" userId="a14de615-33b0-4b0f-8045-477c2aa11460" providerId="ADAL" clId="{C07C0EFD-6D78-46EF-B9CE-4BB03CECECCE}" dt="2019-01-14T19:14:53.997" v="2986" actId="255"/>
          <ac:spMkLst>
            <pc:docMk/>
            <pc:sldMk cId="1398655353" sldId="578"/>
            <ac:spMk id="167" creationId="{00000000-0000-0000-0000-000000000000}"/>
          </ac:spMkLst>
        </pc:spChg>
        <pc:spChg chg="mod">
          <ac:chgData name="Andy Wahrenberger" userId="a14de615-33b0-4b0f-8045-477c2aa11460" providerId="ADAL" clId="{C07C0EFD-6D78-46EF-B9CE-4BB03CECECCE}" dt="2019-01-14T19:14:53.997" v="2986" actId="255"/>
          <ac:spMkLst>
            <pc:docMk/>
            <pc:sldMk cId="1398655353" sldId="578"/>
            <ac:spMk id="168" creationId="{00000000-0000-0000-0000-000000000000}"/>
          </ac:spMkLst>
        </pc:spChg>
        <pc:spChg chg="mod">
          <ac:chgData name="Andy Wahrenberger" userId="a14de615-33b0-4b0f-8045-477c2aa11460" providerId="ADAL" clId="{C07C0EFD-6D78-46EF-B9CE-4BB03CECECCE}" dt="2019-01-14T19:14:53.997" v="2986" actId="255"/>
          <ac:spMkLst>
            <pc:docMk/>
            <pc:sldMk cId="1398655353" sldId="578"/>
            <ac:spMk id="169" creationId="{00000000-0000-0000-0000-000000000000}"/>
          </ac:spMkLst>
        </pc:spChg>
        <pc:spChg chg="mod">
          <ac:chgData name="Andy Wahrenberger" userId="a14de615-33b0-4b0f-8045-477c2aa11460" providerId="ADAL" clId="{C07C0EFD-6D78-46EF-B9CE-4BB03CECECCE}" dt="2019-01-14T19:14:53.997" v="2986" actId="255"/>
          <ac:spMkLst>
            <pc:docMk/>
            <pc:sldMk cId="1398655353" sldId="578"/>
            <ac:spMk id="172" creationId="{00000000-0000-0000-0000-000000000000}"/>
          </ac:spMkLst>
        </pc:spChg>
        <pc:spChg chg="mod">
          <ac:chgData name="Andy Wahrenberger" userId="a14de615-33b0-4b0f-8045-477c2aa11460" providerId="ADAL" clId="{C07C0EFD-6D78-46EF-B9CE-4BB03CECECCE}" dt="2019-01-14T19:14:53.997" v="2986" actId="255"/>
          <ac:spMkLst>
            <pc:docMk/>
            <pc:sldMk cId="1398655353" sldId="578"/>
            <ac:spMk id="173" creationId="{00000000-0000-0000-0000-000000000000}"/>
          </ac:spMkLst>
        </pc:spChg>
        <pc:spChg chg="mod">
          <ac:chgData name="Andy Wahrenberger" userId="a14de615-33b0-4b0f-8045-477c2aa11460" providerId="ADAL" clId="{C07C0EFD-6D78-46EF-B9CE-4BB03CECECCE}" dt="2019-01-14T19:14:53.997" v="2986" actId="255"/>
          <ac:spMkLst>
            <pc:docMk/>
            <pc:sldMk cId="1398655353" sldId="578"/>
            <ac:spMk id="175" creationId="{00000000-0000-0000-0000-000000000000}"/>
          </ac:spMkLst>
        </pc:spChg>
        <pc:spChg chg="mod">
          <ac:chgData name="Andy Wahrenberger" userId="a14de615-33b0-4b0f-8045-477c2aa11460" providerId="ADAL" clId="{C07C0EFD-6D78-46EF-B9CE-4BB03CECECCE}" dt="2019-01-14T19:14:53.997" v="2986" actId="255"/>
          <ac:spMkLst>
            <pc:docMk/>
            <pc:sldMk cId="1398655353" sldId="578"/>
            <ac:spMk id="176" creationId="{00000000-0000-0000-0000-000000000000}"/>
          </ac:spMkLst>
        </pc:spChg>
        <pc:spChg chg="mod">
          <ac:chgData name="Andy Wahrenberger" userId="a14de615-33b0-4b0f-8045-477c2aa11460" providerId="ADAL" clId="{C07C0EFD-6D78-46EF-B9CE-4BB03CECECCE}" dt="2019-01-14T19:14:53.997" v="2986" actId="255"/>
          <ac:spMkLst>
            <pc:docMk/>
            <pc:sldMk cId="1398655353" sldId="578"/>
            <ac:spMk id="178" creationId="{00000000-0000-0000-0000-000000000000}"/>
          </ac:spMkLst>
        </pc:spChg>
        <pc:spChg chg="mod">
          <ac:chgData name="Andy Wahrenberger" userId="a14de615-33b0-4b0f-8045-477c2aa11460" providerId="ADAL" clId="{C07C0EFD-6D78-46EF-B9CE-4BB03CECECCE}" dt="2019-01-14T19:14:53.997" v="2986" actId="255"/>
          <ac:spMkLst>
            <pc:docMk/>
            <pc:sldMk cId="1398655353" sldId="578"/>
            <ac:spMk id="179" creationId="{00000000-0000-0000-0000-000000000000}"/>
          </ac:spMkLst>
        </pc:spChg>
        <pc:spChg chg="mod">
          <ac:chgData name="Andy Wahrenberger" userId="a14de615-33b0-4b0f-8045-477c2aa11460" providerId="ADAL" clId="{C07C0EFD-6D78-46EF-B9CE-4BB03CECECCE}" dt="2019-01-14T19:14:53.997" v="2986" actId="255"/>
          <ac:spMkLst>
            <pc:docMk/>
            <pc:sldMk cId="1398655353" sldId="578"/>
            <ac:spMk id="180" creationId="{00000000-0000-0000-0000-000000000000}"/>
          </ac:spMkLst>
        </pc:spChg>
        <pc:spChg chg="mod">
          <ac:chgData name="Andy Wahrenberger" userId="a14de615-33b0-4b0f-8045-477c2aa11460" providerId="ADAL" clId="{C07C0EFD-6D78-46EF-B9CE-4BB03CECECCE}" dt="2019-01-14T19:14:53.997" v="2986" actId="255"/>
          <ac:spMkLst>
            <pc:docMk/>
            <pc:sldMk cId="1398655353" sldId="578"/>
            <ac:spMk id="181" creationId="{00000000-0000-0000-0000-000000000000}"/>
          </ac:spMkLst>
        </pc:spChg>
        <pc:spChg chg="mod">
          <ac:chgData name="Andy Wahrenberger" userId="a14de615-33b0-4b0f-8045-477c2aa11460" providerId="ADAL" clId="{C07C0EFD-6D78-46EF-B9CE-4BB03CECECCE}" dt="2019-01-14T19:14:53.997" v="2986" actId="255"/>
          <ac:spMkLst>
            <pc:docMk/>
            <pc:sldMk cId="1398655353" sldId="578"/>
            <ac:spMk id="893" creationId="{00000000-0000-0000-0000-000000000000}"/>
          </ac:spMkLst>
        </pc:spChg>
        <pc:spChg chg="mod">
          <ac:chgData name="Andy Wahrenberger" userId="a14de615-33b0-4b0f-8045-477c2aa11460" providerId="ADAL" clId="{C07C0EFD-6D78-46EF-B9CE-4BB03CECECCE}" dt="2019-01-14T19:14:53.997" v="2986" actId="255"/>
          <ac:spMkLst>
            <pc:docMk/>
            <pc:sldMk cId="1398655353" sldId="578"/>
            <ac:spMk id="894" creationId="{00000000-0000-0000-0000-000000000000}"/>
          </ac:spMkLst>
        </pc:spChg>
        <pc:spChg chg="mod">
          <ac:chgData name="Andy Wahrenberger" userId="a14de615-33b0-4b0f-8045-477c2aa11460" providerId="ADAL" clId="{C07C0EFD-6D78-46EF-B9CE-4BB03CECECCE}" dt="2019-01-14T19:14:53.997" v="2986" actId="255"/>
          <ac:spMkLst>
            <pc:docMk/>
            <pc:sldMk cId="1398655353" sldId="578"/>
            <ac:spMk id="895" creationId="{00000000-0000-0000-0000-000000000000}"/>
          </ac:spMkLst>
        </pc:spChg>
        <pc:spChg chg="mod">
          <ac:chgData name="Andy Wahrenberger" userId="a14de615-33b0-4b0f-8045-477c2aa11460" providerId="ADAL" clId="{C07C0EFD-6D78-46EF-B9CE-4BB03CECECCE}" dt="2019-01-14T19:14:53.997" v="2986" actId="255"/>
          <ac:spMkLst>
            <pc:docMk/>
            <pc:sldMk cId="1398655353" sldId="578"/>
            <ac:spMk id="896" creationId="{00000000-0000-0000-0000-000000000000}"/>
          </ac:spMkLst>
        </pc:spChg>
        <pc:spChg chg="mod">
          <ac:chgData name="Andy Wahrenberger" userId="a14de615-33b0-4b0f-8045-477c2aa11460" providerId="ADAL" clId="{C07C0EFD-6D78-46EF-B9CE-4BB03CECECCE}" dt="2019-01-14T19:14:53.997" v="2986" actId="255"/>
          <ac:spMkLst>
            <pc:docMk/>
            <pc:sldMk cId="1398655353" sldId="578"/>
            <ac:spMk id="897" creationId="{00000000-0000-0000-0000-000000000000}"/>
          </ac:spMkLst>
        </pc:spChg>
      </pc:sldChg>
      <pc:sldChg chg="modTransition">
        <pc:chgData name="Andy Wahrenberger" userId="a14de615-33b0-4b0f-8045-477c2aa11460" providerId="ADAL" clId="{C07C0EFD-6D78-46EF-B9CE-4BB03CECECCE}" dt="2019-01-07T19:11:46.184" v="479"/>
        <pc:sldMkLst>
          <pc:docMk/>
          <pc:sldMk cId="2868752580" sldId="630"/>
        </pc:sldMkLst>
      </pc:sldChg>
      <pc:sldChg chg="modSp ord">
        <pc:chgData name="Andy Wahrenberger" userId="a14de615-33b0-4b0f-8045-477c2aa11460" providerId="ADAL" clId="{C07C0EFD-6D78-46EF-B9CE-4BB03CECECCE}" dt="2019-01-14T19:12:43.434" v="2978" actId="20577"/>
        <pc:sldMkLst>
          <pc:docMk/>
          <pc:sldMk cId="1255026209" sldId="1029"/>
        </pc:sldMkLst>
        <pc:spChg chg="mod">
          <ac:chgData name="Andy Wahrenberger" userId="a14de615-33b0-4b0f-8045-477c2aa11460" providerId="ADAL" clId="{C07C0EFD-6D78-46EF-B9CE-4BB03CECECCE}" dt="2019-01-14T19:11:38.342" v="2970" actId="255"/>
          <ac:spMkLst>
            <pc:docMk/>
            <pc:sldMk cId="1255026209" sldId="1029"/>
            <ac:spMk id="9" creationId="{1C260C05-875E-479A-A96F-A82EAF54B208}"/>
          </ac:spMkLst>
        </pc:spChg>
        <pc:spChg chg="mod">
          <ac:chgData name="Andy Wahrenberger" userId="a14de615-33b0-4b0f-8045-477c2aa11460" providerId="ADAL" clId="{C07C0EFD-6D78-46EF-B9CE-4BB03CECECCE}" dt="2019-01-14T19:11:38.342" v="2970" actId="255"/>
          <ac:spMkLst>
            <pc:docMk/>
            <pc:sldMk cId="1255026209" sldId="1029"/>
            <ac:spMk id="38" creationId="{7B34DBCA-63CE-4699-B41E-9167C699D8F3}"/>
          </ac:spMkLst>
        </pc:spChg>
        <pc:spChg chg="mod">
          <ac:chgData name="Andy Wahrenberger" userId="a14de615-33b0-4b0f-8045-477c2aa11460" providerId="ADAL" clId="{C07C0EFD-6D78-46EF-B9CE-4BB03CECECCE}" dt="2019-01-14T19:11:38.342" v="2970" actId="255"/>
          <ac:spMkLst>
            <pc:docMk/>
            <pc:sldMk cId="1255026209" sldId="1029"/>
            <ac:spMk id="41" creationId="{3E9D4713-1419-465A-A82A-48624FF41051}"/>
          </ac:spMkLst>
        </pc:spChg>
        <pc:spChg chg="mod">
          <ac:chgData name="Andy Wahrenberger" userId="a14de615-33b0-4b0f-8045-477c2aa11460" providerId="ADAL" clId="{C07C0EFD-6D78-46EF-B9CE-4BB03CECECCE}" dt="2019-01-14T19:12:01.057" v="2975" actId="1076"/>
          <ac:spMkLst>
            <pc:docMk/>
            <pc:sldMk cId="1255026209" sldId="1029"/>
            <ac:spMk id="43" creationId="{B1C226BD-DD22-4200-82FF-E8EB04B8EEE9}"/>
          </ac:spMkLst>
        </pc:spChg>
        <pc:spChg chg="mod">
          <ac:chgData name="Andy Wahrenberger" userId="a14de615-33b0-4b0f-8045-477c2aa11460" providerId="ADAL" clId="{C07C0EFD-6D78-46EF-B9CE-4BB03CECECCE}" dt="2019-01-14T19:11:53.848" v="2973" actId="14100"/>
          <ac:spMkLst>
            <pc:docMk/>
            <pc:sldMk cId="1255026209" sldId="1029"/>
            <ac:spMk id="44" creationId="{D48B8EC8-6EA2-4ED7-8C3C-930C1197A411}"/>
          </ac:spMkLst>
        </pc:spChg>
        <pc:spChg chg="mod">
          <ac:chgData name="Andy Wahrenberger" userId="a14de615-33b0-4b0f-8045-477c2aa11460" providerId="ADAL" clId="{C07C0EFD-6D78-46EF-B9CE-4BB03CECECCE}" dt="2019-01-14T19:12:34.743" v="2976" actId="20577"/>
          <ac:spMkLst>
            <pc:docMk/>
            <pc:sldMk cId="1255026209" sldId="1029"/>
            <ac:spMk id="45" creationId="{96E2AF9F-D6EE-44B1-AA50-0E50DEF7EB79}"/>
          </ac:spMkLst>
        </pc:spChg>
        <pc:spChg chg="mod">
          <ac:chgData name="Andy Wahrenberger" userId="a14de615-33b0-4b0f-8045-477c2aa11460" providerId="ADAL" clId="{C07C0EFD-6D78-46EF-B9CE-4BB03CECECCE}" dt="2019-01-14T19:12:37.328" v="2977" actId="20577"/>
          <ac:spMkLst>
            <pc:docMk/>
            <pc:sldMk cId="1255026209" sldId="1029"/>
            <ac:spMk id="46" creationId="{08F31EBA-0EBB-4F5B-A77C-949F06F175EE}"/>
          </ac:spMkLst>
        </pc:spChg>
        <pc:spChg chg="mod">
          <ac:chgData name="Andy Wahrenberger" userId="a14de615-33b0-4b0f-8045-477c2aa11460" providerId="ADAL" clId="{C07C0EFD-6D78-46EF-B9CE-4BB03CECECCE}" dt="2019-01-14T19:11:38.342" v="2970" actId="255"/>
          <ac:spMkLst>
            <pc:docMk/>
            <pc:sldMk cId="1255026209" sldId="1029"/>
            <ac:spMk id="51" creationId="{2E84E165-0D02-4A16-9070-BA8B20CFFE13}"/>
          </ac:spMkLst>
        </pc:spChg>
        <pc:spChg chg="mod">
          <ac:chgData name="Andy Wahrenberger" userId="a14de615-33b0-4b0f-8045-477c2aa11460" providerId="ADAL" clId="{C07C0EFD-6D78-46EF-B9CE-4BB03CECECCE}" dt="2019-01-14T19:11:38.342" v="2970" actId="255"/>
          <ac:spMkLst>
            <pc:docMk/>
            <pc:sldMk cId="1255026209" sldId="1029"/>
            <ac:spMk id="52" creationId="{DB01063B-F1FB-41EC-8ECF-723D69FDE44C}"/>
          </ac:spMkLst>
        </pc:spChg>
        <pc:spChg chg="mod">
          <ac:chgData name="Andy Wahrenberger" userId="a14de615-33b0-4b0f-8045-477c2aa11460" providerId="ADAL" clId="{C07C0EFD-6D78-46EF-B9CE-4BB03CECECCE}" dt="2019-01-14T19:11:38.342" v="2970" actId="255"/>
          <ac:spMkLst>
            <pc:docMk/>
            <pc:sldMk cId="1255026209" sldId="1029"/>
            <ac:spMk id="58" creationId="{0E54A620-3219-4715-B19C-68BE3CAA8208}"/>
          </ac:spMkLst>
        </pc:spChg>
        <pc:spChg chg="mod">
          <ac:chgData name="Andy Wahrenberger" userId="a14de615-33b0-4b0f-8045-477c2aa11460" providerId="ADAL" clId="{C07C0EFD-6D78-46EF-B9CE-4BB03CECECCE}" dt="2019-01-14T19:11:38.342" v="2970" actId="255"/>
          <ac:spMkLst>
            <pc:docMk/>
            <pc:sldMk cId="1255026209" sldId="1029"/>
            <ac:spMk id="59" creationId="{0F5329BF-EA9A-4A28-98E8-E1646F20ECA9}"/>
          </ac:spMkLst>
        </pc:spChg>
        <pc:spChg chg="mod">
          <ac:chgData name="Andy Wahrenberger" userId="a14de615-33b0-4b0f-8045-477c2aa11460" providerId="ADAL" clId="{C07C0EFD-6D78-46EF-B9CE-4BB03CECECCE}" dt="2019-01-14T19:11:38.342" v="2970" actId="255"/>
          <ac:spMkLst>
            <pc:docMk/>
            <pc:sldMk cId="1255026209" sldId="1029"/>
            <ac:spMk id="60" creationId="{9AE0F105-3114-483F-95E1-BB25B15EBFF1}"/>
          </ac:spMkLst>
        </pc:spChg>
        <pc:spChg chg="mod">
          <ac:chgData name="Andy Wahrenberger" userId="a14de615-33b0-4b0f-8045-477c2aa11460" providerId="ADAL" clId="{C07C0EFD-6D78-46EF-B9CE-4BB03CECECCE}" dt="2019-01-14T19:11:38.342" v="2970" actId="255"/>
          <ac:spMkLst>
            <pc:docMk/>
            <pc:sldMk cId="1255026209" sldId="1029"/>
            <ac:spMk id="61" creationId="{F54B0842-4DA8-4233-B603-93B636D1A6CF}"/>
          </ac:spMkLst>
        </pc:spChg>
        <pc:spChg chg="mod">
          <ac:chgData name="Andy Wahrenberger" userId="a14de615-33b0-4b0f-8045-477c2aa11460" providerId="ADAL" clId="{C07C0EFD-6D78-46EF-B9CE-4BB03CECECCE}" dt="2019-01-14T19:11:38.342" v="2970" actId="255"/>
          <ac:spMkLst>
            <pc:docMk/>
            <pc:sldMk cId="1255026209" sldId="1029"/>
            <ac:spMk id="71" creationId="{6C9DD9EC-ED59-4949-A7E1-7F9D533FA4F2}"/>
          </ac:spMkLst>
        </pc:spChg>
        <pc:spChg chg="mod">
          <ac:chgData name="Andy Wahrenberger" userId="a14de615-33b0-4b0f-8045-477c2aa11460" providerId="ADAL" clId="{C07C0EFD-6D78-46EF-B9CE-4BB03CECECCE}" dt="2019-01-14T19:11:38.342" v="2970" actId="255"/>
          <ac:spMkLst>
            <pc:docMk/>
            <pc:sldMk cId="1255026209" sldId="1029"/>
            <ac:spMk id="72" creationId="{F4DA960A-BDF4-4E67-A97D-D9A7D896D107}"/>
          </ac:spMkLst>
        </pc:spChg>
        <pc:spChg chg="mod">
          <ac:chgData name="Andy Wahrenberger" userId="a14de615-33b0-4b0f-8045-477c2aa11460" providerId="ADAL" clId="{C07C0EFD-6D78-46EF-B9CE-4BB03CECECCE}" dt="2019-01-14T19:11:38.342" v="2970" actId="255"/>
          <ac:spMkLst>
            <pc:docMk/>
            <pc:sldMk cId="1255026209" sldId="1029"/>
            <ac:spMk id="73" creationId="{D60F63D2-01D0-4A66-8A47-3ED6B6D695DD}"/>
          </ac:spMkLst>
        </pc:spChg>
        <pc:spChg chg="mod">
          <ac:chgData name="Andy Wahrenberger" userId="a14de615-33b0-4b0f-8045-477c2aa11460" providerId="ADAL" clId="{C07C0EFD-6D78-46EF-B9CE-4BB03CECECCE}" dt="2019-01-14T19:11:38.342" v="2970" actId="255"/>
          <ac:spMkLst>
            <pc:docMk/>
            <pc:sldMk cId="1255026209" sldId="1029"/>
            <ac:spMk id="74" creationId="{74B1501F-92A9-44E9-A0E5-6CA23CA57124}"/>
          </ac:spMkLst>
        </pc:spChg>
        <pc:spChg chg="mod">
          <ac:chgData name="Andy Wahrenberger" userId="a14de615-33b0-4b0f-8045-477c2aa11460" providerId="ADAL" clId="{C07C0EFD-6D78-46EF-B9CE-4BB03CECECCE}" dt="2019-01-14T19:11:38.342" v="2970" actId="255"/>
          <ac:spMkLst>
            <pc:docMk/>
            <pc:sldMk cId="1255026209" sldId="1029"/>
            <ac:spMk id="84" creationId="{CA7A08B1-190E-4F8E-8885-6AFDBBDAD084}"/>
          </ac:spMkLst>
        </pc:spChg>
        <pc:spChg chg="mod">
          <ac:chgData name="Andy Wahrenberger" userId="a14de615-33b0-4b0f-8045-477c2aa11460" providerId="ADAL" clId="{C07C0EFD-6D78-46EF-B9CE-4BB03CECECCE}" dt="2019-01-14T19:11:57.555" v="2974" actId="1076"/>
          <ac:spMkLst>
            <pc:docMk/>
            <pc:sldMk cId="1255026209" sldId="1029"/>
            <ac:spMk id="89" creationId="{A5B43193-5BB2-4119-82FB-987C62E22DFC}"/>
          </ac:spMkLst>
        </pc:spChg>
        <pc:spChg chg="mod">
          <ac:chgData name="Andy Wahrenberger" userId="a14de615-33b0-4b0f-8045-477c2aa11460" providerId="ADAL" clId="{C07C0EFD-6D78-46EF-B9CE-4BB03CECECCE}" dt="2019-01-14T19:11:38.342" v="2970" actId="255"/>
          <ac:spMkLst>
            <pc:docMk/>
            <pc:sldMk cId="1255026209" sldId="1029"/>
            <ac:spMk id="92" creationId="{627FB5BD-9FD3-4CEC-BEE3-3F5ECB3C130B}"/>
          </ac:spMkLst>
        </pc:spChg>
        <pc:spChg chg="mod">
          <ac:chgData name="Andy Wahrenberger" userId="a14de615-33b0-4b0f-8045-477c2aa11460" providerId="ADAL" clId="{C07C0EFD-6D78-46EF-B9CE-4BB03CECECCE}" dt="2019-01-14T19:11:38.342" v="2970" actId="255"/>
          <ac:spMkLst>
            <pc:docMk/>
            <pc:sldMk cId="1255026209" sldId="1029"/>
            <ac:spMk id="93" creationId="{1986FDB0-FC8B-47C3-BC9B-ACB56A4D2968}"/>
          </ac:spMkLst>
        </pc:spChg>
        <pc:spChg chg="mod">
          <ac:chgData name="Andy Wahrenberger" userId="a14de615-33b0-4b0f-8045-477c2aa11460" providerId="ADAL" clId="{C07C0EFD-6D78-46EF-B9CE-4BB03CECECCE}" dt="2019-01-14T19:11:38.342" v="2970" actId="255"/>
          <ac:spMkLst>
            <pc:docMk/>
            <pc:sldMk cId="1255026209" sldId="1029"/>
            <ac:spMk id="94" creationId="{A37119B9-6DFA-46CB-A995-00C3B5AE0479}"/>
          </ac:spMkLst>
        </pc:spChg>
        <pc:spChg chg="mod">
          <ac:chgData name="Andy Wahrenberger" userId="a14de615-33b0-4b0f-8045-477c2aa11460" providerId="ADAL" clId="{C07C0EFD-6D78-46EF-B9CE-4BB03CECECCE}" dt="2019-01-14T19:12:43.434" v="2978" actId="20577"/>
          <ac:spMkLst>
            <pc:docMk/>
            <pc:sldMk cId="1255026209" sldId="1029"/>
            <ac:spMk id="95" creationId="{E7C372B5-9875-4561-B3B9-57CFD2EEDAEA}"/>
          </ac:spMkLst>
        </pc:spChg>
      </pc:sldChg>
      <pc:sldChg chg="delSp modSp add ord setBg">
        <pc:chgData name="Andy Wahrenberger" userId="a14de615-33b0-4b0f-8045-477c2aa11460" providerId="ADAL" clId="{C07C0EFD-6D78-46EF-B9CE-4BB03CECECCE}" dt="2019-01-14T19:00:02.347" v="2961" actId="20577"/>
        <pc:sldMkLst>
          <pc:docMk/>
          <pc:sldMk cId="1690746738" sldId="1116"/>
        </pc:sldMkLst>
        <pc:spChg chg="mod">
          <ac:chgData name="Andy Wahrenberger" userId="a14de615-33b0-4b0f-8045-477c2aa11460" providerId="ADAL" clId="{C07C0EFD-6D78-46EF-B9CE-4BB03CECECCE}" dt="2019-01-14T19:00:02.347" v="2961" actId="20577"/>
          <ac:spMkLst>
            <pc:docMk/>
            <pc:sldMk cId="1690746738" sldId="1116"/>
            <ac:spMk id="8" creationId="{00000000-0000-0000-0000-000000000000}"/>
          </ac:spMkLst>
        </pc:spChg>
        <pc:spChg chg="del mod">
          <ac:chgData name="Andy Wahrenberger" userId="a14de615-33b0-4b0f-8045-477c2aa11460" providerId="ADAL" clId="{C07C0EFD-6D78-46EF-B9CE-4BB03CECECCE}" dt="2019-01-14T16:04:02.497" v="484"/>
          <ac:spMkLst>
            <pc:docMk/>
            <pc:sldMk cId="1690746738" sldId="1116"/>
            <ac:spMk id="46" creationId="{A05FC2F2-ECCB-4CE3-9E58-F7DA6E95AD9A}"/>
          </ac:spMkLst>
        </pc:spChg>
      </pc:sldChg>
      <pc:sldChg chg="modTransition">
        <pc:chgData name="Andy Wahrenberger" userId="a14de615-33b0-4b0f-8045-477c2aa11460" providerId="ADAL" clId="{C07C0EFD-6D78-46EF-B9CE-4BB03CECECCE}" dt="2019-01-07T18:56:40.298" v="324"/>
        <pc:sldMkLst>
          <pc:docMk/>
          <pc:sldMk cId="2797755030" sldId="1694"/>
        </pc:sldMkLst>
      </pc:sldChg>
      <pc:sldChg chg="ord modTransition">
        <pc:chgData name="Andy Wahrenberger" userId="a14de615-33b0-4b0f-8045-477c2aa11460" providerId="ADAL" clId="{C07C0EFD-6D78-46EF-B9CE-4BB03CECECCE}" dt="2019-01-07T19:01:54.084" v="477"/>
        <pc:sldMkLst>
          <pc:docMk/>
          <pc:sldMk cId="2174862867" sldId="1866"/>
        </pc:sldMkLst>
      </pc:sldChg>
      <pc:sldChg chg="addSp delSp modSp ord modNotesTx">
        <pc:chgData name="Andy Wahrenberger" userId="a14de615-33b0-4b0f-8045-477c2aa11460" providerId="ADAL" clId="{C07C0EFD-6D78-46EF-B9CE-4BB03CECECCE}" dt="2019-01-14T17:56:01.956" v="2900" actId="20577"/>
        <pc:sldMkLst>
          <pc:docMk/>
          <pc:sldMk cId="967539191" sldId="2215"/>
        </pc:sldMkLst>
        <pc:spChg chg="mod topLvl">
          <ac:chgData name="Andy Wahrenberger" userId="a14de615-33b0-4b0f-8045-477c2aa11460" providerId="ADAL" clId="{C07C0EFD-6D78-46EF-B9CE-4BB03CECECCE}" dt="2019-01-14T16:37:43.608" v="848" actId="1036"/>
          <ac:spMkLst>
            <pc:docMk/>
            <pc:sldMk cId="967539191" sldId="2215"/>
            <ac:spMk id="7" creationId="{71EB74A3-15DD-4A74-B8E4-D4AEAE27148A}"/>
          </ac:spMkLst>
        </pc:spChg>
        <pc:spChg chg="mod">
          <ac:chgData name="Andy Wahrenberger" userId="a14de615-33b0-4b0f-8045-477c2aa11460" providerId="ADAL" clId="{C07C0EFD-6D78-46EF-B9CE-4BB03CECECCE}" dt="2019-01-14T16:36:21.962" v="831" actId="20577"/>
          <ac:spMkLst>
            <pc:docMk/>
            <pc:sldMk cId="967539191" sldId="2215"/>
            <ac:spMk id="10" creationId="{F6074E20-12E0-44E5-A7EC-EC76B19DDC85}"/>
          </ac:spMkLst>
        </pc:spChg>
        <pc:grpChg chg="del">
          <ac:chgData name="Andy Wahrenberger" userId="a14de615-33b0-4b0f-8045-477c2aa11460" providerId="ADAL" clId="{C07C0EFD-6D78-46EF-B9CE-4BB03CECECCE}" dt="2019-01-14T16:28:40.030" v="490" actId="478"/>
          <ac:grpSpMkLst>
            <pc:docMk/>
            <pc:sldMk cId="967539191" sldId="2215"/>
            <ac:grpSpMk id="13" creationId="{7CBF5EBF-59A9-45ED-B447-2FE7559F5F8C}"/>
          </ac:grpSpMkLst>
        </pc:grpChg>
        <pc:picChg chg="del topLvl">
          <ac:chgData name="Andy Wahrenberger" userId="a14de615-33b0-4b0f-8045-477c2aa11460" providerId="ADAL" clId="{C07C0EFD-6D78-46EF-B9CE-4BB03CECECCE}" dt="2019-01-14T16:28:40.030" v="490" actId="478"/>
          <ac:picMkLst>
            <pc:docMk/>
            <pc:sldMk cId="967539191" sldId="2215"/>
            <ac:picMk id="8" creationId="{F0D42C5C-B963-43E6-B50A-FF95D710E3ED}"/>
          </ac:picMkLst>
        </pc:picChg>
        <pc:picChg chg="add mod">
          <ac:chgData name="Andy Wahrenberger" userId="a14de615-33b0-4b0f-8045-477c2aa11460" providerId="ADAL" clId="{C07C0EFD-6D78-46EF-B9CE-4BB03CECECCE}" dt="2019-01-14T16:37:43.608" v="848" actId="1036"/>
          <ac:picMkLst>
            <pc:docMk/>
            <pc:sldMk cId="967539191" sldId="2215"/>
            <ac:picMk id="1026" creationId="{970F0623-5FF1-4714-99B1-F53CDA8625B2}"/>
          </ac:picMkLst>
        </pc:picChg>
        <pc:cxnChg chg="mod">
          <ac:chgData name="Andy Wahrenberger" userId="a14de615-33b0-4b0f-8045-477c2aa11460" providerId="ADAL" clId="{C07C0EFD-6D78-46EF-B9CE-4BB03CECECCE}" dt="2019-01-14T16:36:52.799" v="832" actId="1076"/>
          <ac:cxnSpMkLst>
            <pc:docMk/>
            <pc:sldMk cId="967539191" sldId="2215"/>
            <ac:cxnSpMk id="87" creationId="{19224B71-5A07-4845-9844-6CE4D373C690}"/>
          </ac:cxnSpMkLst>
        </pc:cxnChg>
      </pc:sldChg>
      <pc:sldChg chg="modSp">
        <pc:chgData name="Andy Wahrenberger" userId="a14de615-33b0-4b0f-8045-477c2aa11460" providerId="ADAL" clId="{C07C0EFD-6D78-46EF-B9CE-4BB03CECECCE}" dt="2019-01-14T18:58:14.930" v="2955" actId="14734"/>
        <pc:sldMkLst>
          <pc:docMk/>
          <pc:sldMk cId="2756754249" sldId="2227"/>
        </pc:sldMkLst>
        <pc:graphicFrameChg chg="mod modGraphic">
          <ac:chgData name="Andy Wahrenberger" userId="a14de615-33b0-4b0f-8045-477c2aa11460" providerId="ADAL" clId="{C07C0EFD-6D78-46EF-B9CE-4BB03CECECCE}" dt="2019-01-14T18:58:14.930" v="2955" actId="14734"/>
          <ac:graphicFrameMkLst>
            <pc:docMk/>
            <pc:sldMk cId="2756754249" sldId="2227"/>
            <ac:graphicFrameMk id="67" creationId="{6348838E-035F-4C09-B03C-A3BE1D3BB310}"/>
          </ac:graphicFrameMkLst>
        </pc:graphicFrameChg>
      </pc:sldChg>
      <pc:sldChg chg="modTransition">
        <pc:chgData name="Andy Wahrenberger" userId="a14de615-33b0-4b0f-8045-477c2aa11460" providerId="ADAL" clId="{C07C0EFD-6D78-46EF-B9CE-4BB03CECECCE}" dt="2019-01-07T19:08:55.540" v="478"/>
        <pc:sldMkLst>
          <pc:docMk/>
          <pc:sldMk cId="2739694025" sldId="4290"/>
        </pc:sldMkLst>
      </pc:sldChg>
      <pc:sldChg chg="modSp modNotesTx">
        <pc:chgData name="Andy Wahrenberger" userId="a14de615-33b0-4b0f-8045-477c2aa11460" providerId="ADAL" clId="{C07C0EFD-6D78-46EF-B9CE-4BB03CECECCE}" dt="2019-01-14T17:44:37.894" v="2598" actId="20577"/>
        <pc:sldMkLst>
          <pc:docMk/>
          <pc:sldMk cId="2438824277" sldId="8253"/>
        </pc:sldMkLst>
        <pc:spChg chg="mod">
          <ac:chgData name="Andy Wahrenberger" userId="a14de615-33b0-4b0f-8045-477c2aa11460" providerId="ADAL" clId="{C07C0EFD-6D78-46EF-B9CE-4BB03CECECCE}" dt="2019-01-04T04:17:59.002" v="197" actId="207"/>
          <ac:spMkLst>
            <pc:docMk/>
            <pc:sldMk cId="2438824277" sldId="8253"/>
            <ac:spMk id="5" creationId="{00000000-0000-0000-0000-000000000000}"/>
          </ac:spMkLst>
        </pc:spChg>
      </pc:sldChg>
      <pc:sldChg chg="modSp ord modNotesTx">
        <pc:chgData name="Andy Wahrenberger" userId="a14de615-33b0-4b0f-8045-477c2aa11460" providerId="ADAL" clId="{C07C0EFD-6D78-46EF-B9CE-4BB03CECECCE}" dt="2019-01-14T19:09:04.158" v="2965" actId="113"/>
        <pc:sldMkLst>
          <pc:docMk/>
          <pc:sldMk cId="1855318961" sldId="8254"/>
        </pc:sldMkLst>
        <pc:spChg chg="mod">
          <ac:chgData name="Andy Wahrenberger" userId="a14de615-33b0-4b0f-8045-477c2aa11460" providerId="ADAL" clId="{C07C0EFD-6D78-46EF-B9CE-4BB03CECECCE}" dt="2019-01-14T17:02:45.826" v="1202" actId="20577"/>
          <ac:spMkLst>
            <pc:docMk/>
            <pc:sldMk cId="1855318961" sldId="8254"/>
            <ac:spMk id="2" creationId="{0746494F-C602-D346-98B7-990C95864366}"/>
          </ac:spMkLst>
        </pc:spChg>
        <pc:spChg chg="mod">
          <ac:chgData name="Andy Wahrenberger" userId="a14de615-33b0-4b0f-8045-477c2aa11460" providerId="ADAL" clId="{C07C0EFD-6D78-46EF-B9CE-4BB03CECECCE}" dt="2019-01-14T19:09:04.158" v="2965" actId="113"/>
          <ac:spMkLst>
            <pc:docMk/>
            <pc:sldMk cId="1855318961" sldId="8254"/>
            <ac:spMk id="4" creationId="{68362B9A-546C-E74A-82CF-2E084DD6D218}"/>
          </ac:spMkLst>
        </pc:spChg>
        <pc:picChg chg="mod">
          <ac:chgData name="Andy Wahrenberger" userId="a14de615-33b0-4b0f-8045-477c2aa11460" providerId="ADAL" clId="{C07C0EFD-6D78-46EF-B9CE-4BB03CECECCE}" dt="2019-01-14T18:00:25.531" v="2914" actId="1076"/>
          <ac:picMkLst>
            <pc:docMk/>
            <pc:sldMk cId="1855318961" sldId="8254"/>
            <ac:picMk id="7" creationId="{8729A01A-C197-9C44-9218-E65F98DFB39C}"/>
          </ac:picMkLst>
        </pc:picChg>
      </pc:sldChg>
      <pc:sldChg chg="ord">
        <pc:chgData name="Andy Wahrenberger" userId="a14de615-33b0-4b0f-8045-477c2aa11460" providerId="ADAL" clId="{C07C0EFD-6D78-46EF-B9CE-4BB03CECECCE}" dt="2019-01-04T03:32:08.939" v="10"/>
        <pc:sldMkLst>
          <pc:docMk/>
          <pc:sldMk cId="1395407367" sldId="8255"/>
        </pc:sldMkLst>
      </pc:sldChg>
      <pc:sldChg chg="ord modTransition">
        <pc:chgData name="Andy Wahrenberger" userId="a14de615-33b0-4b0f-8045-477c2aa11460" providerId="ADAL" clId="{C07C0EFD-6D78-46EF-B9CE-4BB03CECECCE}" dt="2019-01-11T16:26:38.724" v="482"/>
        <pc:sldMkLst>
          <pc:docMk/>
          <pc:sldMk cId="1137619943" sldId="8258"/>
        </pc:sldMkLst>
      </pc:sldChg>
      <pc:sldChg chg="modSp ord modNotesTx">
        <pc:chgData name="Andy Wahrenberger" userId="a14de615-33b0-4b0f-8045-477c2aa11460" providerId="ADAL" clId="{C07C0EFD-6D78-46EF-B9CE-4BB03CECECCE}" dt="2019-01-14T19:24:59.558" v="3292" actId="20577"/>
        <pc:sldMkLst>
          <pc:docMk/>
          <pc:sldMk cId="3642158082" sldId="8269"/>
        </pc:sldMkLst>
        <pc:spChg chg="mod">
          <ac:chgData name="Andy Wahrenberger" userId="a14de615-33b0-4b0f-8045-477c2aa11460" providerId="ADAL" clId="{C07C0EFD-6D78-46EF-B9CE-4BB03CECECCE}" dt="2019-01-04T03:55:48.672" v="26" actId="20577"/>
          <ac:spMkLst>
            <pc:docMk/>
            <pc:sldMk cId="3642158082" sldId="8269"/>
            <ac:spMk id="2" creationId="{C1DF50A2-6AE5-4455-9C44-496BBF6630CE}"/>
          </ac:spMkLst>
        </pc:spChg>
      </pc:sldChg>
      <pc:sldChg chg="addSp delSp modSp">
        <pc:chgData name="Andy Wahrenberger" userId="a14de615-33b0-4b0f-8045-477c2aa11460" providerId="ADAL" clId="{C07C0EFD-6D78-46EF-B9CE-4BB03CECECCE}" dt="2019-01-14T19:16:01.854" v="2997" actId="1076"/>
        <pc:sldMkLst>
          <pc:docMk/>
          <pc:sldMk cId="964702135" sldId="8274"/>
        </pc:sldMkLst>
        <pc:spChg chg="del mod">
          <ac:chgData name="Andy Wahrenberger" userId="a14de615-33b0-4b0f-8045-477c2aa11460" providerId="ADAL" clId="{C07C0EFD-6D78-46EF-B9CE-4BB03CECECCE}" dt="2019-01-14T19:15:55.043" v="2995" actId="478"/>
          <ac:spMkLst>
            <pc:docMk/>
            <pc:sldMk cId="964702135" sldId="8274"/>
            <ac:spMk id="2" creationId="{4F4F2C6F-9DB0-A749-8B91-B0D9B2DC5E19}"/>
          </ac:spMkLst>
        </pc:spChg>
        <pc:spChg chg="add del mod">
          <ac:chgData name="Andy Wahrenberger" userId="a14de615-33b0-4b0f-8045-477c2aa11460" providerId="ADAL" clId="{C07C0EFD-6D78-46EF-B9CE-4BB03CECECCE}" dt="2019-01-14T19:15:58.551" v="2996" actId="478"/>
          <ac:spMkLst>
            <pc:docMk/>
            <pc:sldMk cId="964702135" sldId="8274"/>
            <ac:spMk id="5" creationId="{C553259F-828F-435A-BD75-2843D705E97E}"/>
          </ac:spMkLst>
        </pc:spChg>
        <pc:picChg chg="mod">
          <ac:chgData name="Andy Wahrenberger" userId="a14de615-33b0-4b0f-8045-477c2aa11460" providerId="ADAL" clId="{C07C0EFD-6D78-46EF-B9CE-4BB03CECECCE}" dt="2019-01-14T19:16:01.854" v="2997" actId="1076"/>
          <ac:picMkLst>
            <pc:docMk/>
            <pc:sldMk cId="964702135" sldId="8274"/>
            <ac:picMk id="4" creationId="{3ED4661B-9B77-E44B-98A4-E18258BBA478}"/>
          </ac:picMkLst>
        </pc:picChg>
      </pc:sldChg>
      <pc:sldChg chg="ord">
        <pc:chgData name="Andy Wahrenberger" userId="a14de615-33b0-4b0f-8045-477c2aa11460" providerId="ADAL" clId="{C07C0EFD-6D78-46EF-B9CE-4BB03CECECCE}" dt="2019-01-04T03:52:31.578" v="11"/>
        <pc:sldMkLst>
          <pc:docMk/>
          <pc:sldMk cId="280964033" sldId="8276"/>
        </pc:sldMkLst>
      </pc:sldChg>
      <pc:sldChg chg="ord modTransition">
        <pc:chgData name="Andy Wahrenberger" userId="a14de615-33b0-4b0f-8045-477c2aa11460" providerId="ADAL" clId="{C07C0EFD-6D78-46EF-B9CE-4BB03CECECCE}" dt="2019-01-07T19:00:04.023" v="423"/>
        <pc:sldMkLst>
          <pc:docMk/>
          <pc:sldMk cId="3576590420" sldId="8277"/>
        </pc:sldMkLst>
      </pc:sldChg>
      <pc:sldChg chg="addSp delSp modSp add ord modTransition modNotesTx">
        <pc:chgData name="Andy Wahrenberger" userId="a14de615-33b0-4b0f-8045-477c2aa11460" providerId="ADAL" clId="{C07C0EFD-6D78-46EF-B9CE-4BB03CECECCE}" dt="2019-01-14T17:38:53.818" v="2576" actId="20577"/>
        <pc:sldMkLst>
          <pc:docMk/>
          <pc:sldMk cId="107250567" sldId="8278"/>
        </pc:sldMkLst>
        <pc:spChg chg="mod">
          <ac:chgData name="Andy Wahrenberger" userId="a14de615-33b0-4b0f-8045-477c2aa11460" providerId="ADAL" clId="{C07C0EFD-6D78-46EF-B9CE-4BB03CECECCE}" dt="2019-01-04T04:14:19.258" v="65" actId="20577"/>
          <ac:spMkLst>
            <pc:docMk/>
            <pc:sldMk cId="107250567" sldId="8278"/>
            <ac:spMk id="2" creationId="{6564200A-A224-4378-B321-EA53DBA21AC2}"/>
          </ac:spMkLst>
        </pc:spChg>
        <pc:spChg chg="add del mod">
          <ac:chgData name="Andy Wahrenberger" userId="a14de615-33b0-4b0f-8045-477c2aa11460" providerId="ADAL" clId="{C07C0EFD-6D78-46EF-B9CE-4BB03CECECCE}" dt="2019-01-04T04:14:11.748" v="62" actId="478"/>
          <ac:spMkLst>
            <pc:docMk/>
            <pc:sldMk cId="107250567" sldId="8278"/>
            <ac:spMk id="6" creationId="{DB9BD9DA-8FF3-49DC-8485-9ED3E7221251}"/>
          </ac:spMkLst>
        </pc:spChg>
        <pc:spChg chg="add del mod">
          <ac:chgData name="Andy Wahrenberger" userId="a14de615-33b0-4b0f-8045-477c2aa11460" providerId="ADAL" clId="{C07C0EFD-6D78-46EF-B9CE-4BB03CECECCE}" dt="2019-01-04T04:14:14.405" v="63" actId="478"/>
          <ac:spMkLst>
            <pc:docMk/>
            <pc:sldMk cId="107250567" sldId="8278"/>
            <ac:spMk id="7" creationId="{C54BC76A-8F27-4B7B-950F-41325326FF7B}"/>
          </ac:spMkLst>
        </pc:spChg>
        <pc:spChg chg="add mod">
          <ac:chgData name="Andy Wahrenberger" userId="a14de615-33b0-4b0f-8045-477c2aa11460" providerId="ADAL" clId="{C07C0EFD-6D78-46EF-B9CE-4BB03CECECCE}" dt="2019-01-04T04:17:29.396" v="194" actId="1076"/>
          <ac:spMkLst>
            <pc:docMk/>
            <pc:sldMk cId="107250567" sldId="8278"/>
            <ac:spMk id="8" creationId="{CDD24E79-22F8-4DEE-8C7C-71814B186655}"/>
          </ac:spMkLst>
        </pc:spChg>
        <pc:spChg chg="del">
          <ac:chgData name="Andy Wahrenberger" userId="a14de615-33b0-4b0f-8045-477c2aa11460" providerId="ADAL" clId="{C07C0EFD-6D78-46EF-B9CE-4BB03CECECCE}" dt="2019-01-04T04:14:40.397" v="68" actId="478"/>
          <ac:spMkLst>
            <pc:docMk/>
            <pc:sldMk cId="107250567" sldId="8278"/>
            <ac:spMk id="9" creationId="{1C260C05-875E-479A-A96F-A82EAF54B208}"/>
          </ac:spMkLst>
        </pc:spChg>
        <pc:spChg chg="del">
          <ac:chgData name="Andy Wahrenberger" userId="a14de615-33b0-4b0f-8045-477c2aa11460" providerId="ADAL" clId="{C07C0EFD-6D78-46EF-B9CE-4BB03CECECCE}" dt="2019-01-04T04:14:40.397" v="68" actId="478"/>
          <ac:spMkLst>
            <pc:docMk/>
            <pc:sldMk cId="107250567" sldId="8278"/>
            <ac:spMk id="38" creationId="{7B34DBCA-63CE-4699-B41E-9167C699D8F3}"/>
          </ac:spMkLst>
        </pc:spChg>
        <pc:spChg chg="del">
          <ac:chgData name="Andy Wahrenberger" userId="a14de615-33b0-4b0f-8045-477c2aa11460" providerId="ADAL" clId="{C07C0EFD-6D78-46EF-B9CE-4BB03CECECCE}" dt="2019-01-04T04:14:40.397" v="68" actId="478"/>
          <ac:spMkLst>
            <pc:docMk/>
            <pc:sldMk cId="107250567" sldId="8278"/>
            <ac:spMk id="41" creationId="{3E9D4713-1419-465A-A82A-48624FF41051}"/>
          </ac:spMkLst>
        </pc:spChg>
        <pc:spChg chg="del">
          <ac:chgData name="Andy Wahrenberger" userId="a14de615-33b0-4b0f-8045-477c2aa11460" providerId="ADAL" clId="{C07C0EFD-6D78-46EF-B9CE-4BB03CECECCE}" dt="2019-01-04T04:14:40.397" v="68" actId="478"/>
          <ac:spMkLst>
            <pc:docMk/>
            <pc:sldMk cId="107250567" sldId="8278"/>
            <ac:spMk id="43" creationId="{B1C226BD-DD22-4200-82FF-E8EB04B8EEE9}"/>
          </ac:spMkLst>
        </pc:spChg>
        <pc:spChg chg="del">
          <ac:chgData name="Andy Wahrenberger" userId="a14de615-33b0-4b0f-8045-477c2aa11460" providerId="ADAL" clId="{C07C0EFD-6D78-46EF-B9CE-4BB03CECECCE}" dt="2019-01-04T04:14:40.397" v="68" actId="478"/>
          <ac:spMkLst>
            <pc:docMk/>
            <pc:sldMk cId="107250567" sldId="8278"/>
            <ac:spMk id="44" creationId="{D48B8EC8-6EA2-4ED7-8C3C-930C1197A411}"/>
          </ac:spMkLst>
        </pc:spChg>
        <pc:spChg chg="del">
          <ac:chgData name="Andy Wahrenberger" userId="a14de615-33b0-4b0f-8045-477c2aa11460" providerId="ADAL" clId="{C07C0EFD-6D78-46EF-B9CE-4BB03CECECCE}" dt="2019-01-04T04:14:40.397" v="68" actId="478"/>
          <ac:spMkLst>
            <pc:docMk/>
            <pc:sldMk cId="107250567" sldId="8278"/>
            <ac:spMk id="45" creationId="{96E2AF9F-D6EE-44B1-AA50-0E50DEF7EB79}"/>
          </ac:spMkLst>
        </pc:spChg>
        <pc:spChg chg="del">
          <ac:chgData name="Andy Wahrenberger" userId="a14de615-33b0-4b0f-8045-477c2aa11460" providerId="ADAL" clId="{C07C0EFD-6D78-46EF-B9CE-4BB03CECECCE}" dt="2019-01-04T04:14:40.397" v="68" actId="478"/>
          <ac:spMkLst>
            <pc:docMk/>
            <pc:sldMk cId="107250567" sldId="8278"/>
            <ac:spMk id="46" creationId="{08F31EBA-0EBB-4F5B-A77C-949F06F175EE}"/>
          </ac:spMkLst>
        </pc:spChg>
        <pc:spChg chg="add mod">
          <ac:chgData name="Andy Wahrenberger" userId="a14de615-33b0-4b0f-8045-477c2aa11460" providerId="ADAL" clId="{C07C0EFD-6D78-46EF-B9CE-4BB03CECECCE}" dt="2019-01-04T04:17:29.396" v="194" actId="1076"/>
          <ac:spMkLst>
            <pc:docMk/>
            <pc:sldMk cId="107250567" sldId="8278"/>
            <ac:spMk id="47" creationId="{71425A19-6E7E-4372-ABCD-63A826ECF6FB}"/>
          </ac:spMkLst>
        </pc:spChg>
        <pc:spChg chg="add mod">
          <ac:chgData name="Andy Wahrenberger" userId="a14de615-33b0-4b0f-8045-477c2aa11460" providerId="ADAL" clId="{C07C0EFD-6D78-46EF-B9CE-4BB03CECECCE}" dt="2019-01-14T17:35:08.404" v="2123" actId="1076"/>
          <ac:spMkLst>
            <pc:docMk/>
            <pc:sldMk cId="107250567" sldId="8278"/>
            <ac:spMk id="48" creationId="{46C808B5-B498-48B2-86FC-8A54FE3D4CC5}"/>
          </ac:spMkLst>
        </pc:spChg>
        <pc:spChg chg="del">
          <ac:chgData name="Andy Wahrenberger" userId="a14de615-33b0-4b0f-8045-477c2aa11460" providerId="ADAL" clId="{C07C0EFD-6D78-46EF-B9CE-4BB03CECECCE}" dt="2019-01-04T04:13:24.252" v="54"/>
          <ac:spMkLst>
            <pc:docMk/>
            <pc:sldMk cId="107250567" sldId="8278"/>
            <ac:spMk id="50" creationId="{E7DFCB7E-2504-4BE1-8C38-F04EE1E84C66}"/>
          </ac:spMkLst>
        </pc:spChg>
        <pc:spChg chg="del">
          <ac:chgData name="Andy Wahrenberger" userId="a14de615-33b0-4b0f-8045-477c2aa11460" providerId="ADAL" clId="{C07C0EFD-6D78-46EF-B9CE-4BB03CECECCE}" dt="2019-01-04T04:14:40.397" v="68" actId="478"/>
          <ac:spMkLst>
            <pc:docMk/>
            <pc:sldMk cId="107250567" sldId="8278"/>
            <ac:spMk id="51" creationId="{2E84E165-0D02-4A16-9070-BA8B20CFFE13}"/>
          </ac:spMkLst>
        </pc:spChg>
        <pc:spChg chg="add mod">
          <ac:chgData name="Andy Wahrenberger" userId="a14de615-33b0-4b0f-8045-477c2aa11460" providerId="ADAL" clId="{C07C0EFD-6D78-46EF-B9CE-4BB03CECECCE}" dt="2019-01-14T17:35:14.898" v="2124" actId="1076"/>
          <ac:spMkLst>
            <pc:docMk/>
            <pc:sldMk cId="107250567" sldId="8278"/>
            <ac:spMk id="53" creationId="{70BB42C9-E8F9-45B7-B5CD-78439841E8E8}"/>
          </ac:spMkLst>
        </pc:spChg>
        <pc:spChg chg="del">
          <ac:chgData name="Andy Wahrenberger" userId="a14de615-33b0-4b0f-8045-477c2aa11460" providerId="ADAL" clId="{C07C0EFD-6D78-46EF-B9CE-4BB03CECECCE}" dt="2019-01-04T04:14:40.397" v="68" actId="478"/>
          <ac:spMkLst>
            <pc:docMk/>
            <pc:sldMk cId="107250567" sldId="8278"/>
            <ac:spMk id="84" creationId="{CA7A08B1-190E-4F8E-8885-6AFDBBDAD084}"/>
          </ac:spMkLst>
        </pc:spChg>
        <pc:spChg chg="del">
          <ac:chgData name="Andy Wahrenberger" userId="a14de615-33b0-4b0f-8045-477c2aa11460" providerId="ADAL" clId="{C07C0EFD-6D78-46EF-B9CE-4BB03CECECCE}" dt="2019-01-04T04:14:40.397" v="68" actId="478"/>
          <ac:spMkLst>
            <pc:docMk/>
            <pc:sldMk cId="107250567" sldId="8278"/>
            <ac:spMk id="89" creationId="{A5B43193-5BB2-4119-82FB-987C62E22DFC}"/>
          </ac:spMkLst>
        </pc:spChg>
        <pc:spChg chg="del">
          <ac:chgData name="Andy Wahrenberger" userId="a14de615-33b0-4b0f-8045-477c2aa11460" providerId="ADAL" clId="{C07C0EFD-6D78-46EF-B9CE-4BB03CECECCE}" dt="2019-01-04T04:15:38.116" v="85" actId="478"/>
          <ac:spMkLst>
            <pc:docMk/>
            <pc:sldMk cId="107250567" sldId="8278"/>
            <ac:spMk id="95" creationId="{E7C372B5-9875-4561-B3B9-57CFD2EEDAEA}"/>
          </ac:spMkLst>
        </pc:spChg>
        <pc:grpChg chg="del">
          <ac:chgData name="Andy Wahrenberger" userId="a14de615-33b0-4b0f-8045-477c2aa11460" providerId="ADAL" clId="{C07C0EFD-6D78-46EF-B9CE-4BB03CECECCE}" dt="2019-01-04T04:14:40.397" v="68" actId="478"/>
          <ac:grpSpMkLst>
            <pc:docMk/>
            <pc:sldMk cId="107250567" sldId="8278"/>
            <ac:grpSpMk id="4" creationId="{CE5C9CEA-55B7-4AC6-8111-769E0E70AC0C}"/>
          </ac:grpSpMkLst>
        </pc:grpChg>
        <pc:grpChg chg="del">
          <ac:chgData name="Andy Wahrenberger" userId="a14de615-33b0-4b0f-8045-477c2aa11460" providerId="ADAL" clId="{C07C0EFD-6D78-46EF-B9CE-4BB03CECECCE}" dt="2019-01-04T04:14:40.397" v="68" actId="478"/>
          <ac:grpSpMkLst>
            <pc:docMk/>
            <pc:sldMk cId="107250567" sldId="8278"/>
            <ac:grpSpMk id="49" creationId="{397CA825-6E2D-4ABE-B12F-57F587364BAD}"/>
          </ac:grpSpMkLst>
        </pc:grpChg>
        <pc:grpChg chg="del">
          <ac:chgData name="Andy Wahrenberger" userId="a14de615-33b0-4b0f-8045-477c2aa11460" providerId="ADAL" clId="{C07C0EFD-6D78-46EF-B9CE-4BB03CECECCE}" dt="2019-01-04T04:14:40.397" v="68" actId="478"/>
          <ac:grpSpMkLst>
            <pc:docMk/>
            <pc:sldMk cId="107250567" sldId="8278"/>
            <ac:grpSpMk id="70" creationId="{42EEC1EC-38C5-4C5F-BAD9-DB46567363C8}"/>
          </ac:grpSpMkLst>
        </pc:grpChg>
        <pc:grpChg chg="del">
          <ac:chgData name="Andy Wahrenberger" userId="a14de615-33b0-4b0f-8045-477c2aa11460" providerId="ADAL" clId="{C07C0EFD-6D78-46EF-B9CE-4BB03CECECCE}" dt="2019-01-04T04:14:40.397" v="68" actId="478"/>
          <ac:grpSpMkLst>
            <pc:docMk/>
            <pc:sldMk cId="107250567" sldId="8278"/>
            <ac:grpSpMk id="90" creationId="{FEF05FA7-57A6-40E9-8B02-9D77C361D44A}"/>
          </ac:grpSpMkLst>
        </pc:grpChg>
        <pc:picChg chg="del">
          <ac:chgData name="Andy Wahrenberger" userId="a14de615-33b0-4b0f-8045-477c2aa11460" providerId="ADAL" clId="{C07C0EFD-6D78-46EF-B9CE-4BB03CECECCE}" dt="2019-01-04T04:14:40.397" v="68" actId="478"/>
          <ac:picMkLst>
            <pc:docMk/>
            <pc:sldMk cId="107250567" sldId="8278"/>
            <ac:picMk id="5" creationId="{34B5CCBB-F830-45BE-8958-455A3018749C}"/>
          </ac:picMkLst>
        </pc:picChg>
        <pc:picChg chg="add del mod">
          <ac:chgData name="Andy Wahrenberger" userId="a14de615-33b0-4b0f-8045-477c2aa11460" providerId="ADAL" clId="{C07C0EFD-6D78-46EF-B9CE-4BB03CECECCE}" dt="2019-01-04T04:13:35.977" v="58"/>
          <ac:picMkLst>
            <pc:docMk/>
            <pc:sldMk cId="107250567" sldId="8278"/>
            <ac:picMk id="34" creationId="{D89F2DD8-3DE5-4237-8421-DE30B506E0F2}"/>
          </ac:picMkLst>
        </pc:picChg>
        <pc:picChg chg="add mod">
          <ac:chgData name="Andy Wahrenberger" userId="a14de615-33b0-4b0f-8045-477c2aa11460" providerId="ADAL" clId="{C07C0EFD-6D78-46EF-B9CE-4BB03CECECCE}" dt="2019-01-04T04:17:29.396" v="194" actId="1076"/>
          <ac:picMkLst>
            <pc:docMk/>
            <pc:sldMk cId="107250567" sldId="8278"/>
            <ac:picMk id="37" creationId="{A41B1396-5E9A-4CD4-B88F-5E851168BF43}"/>
          </ac:picMkLst>
        </pc:picChg>
        <pc:picChg chg="add mod">
          <ac:chgData name="Andy Wahrenberger" userId="a14de615-33b0-4b0f-8045-477c2aa11460" providerId="ADAL" clId="{C07C0EFD-6D78-46EF-B9CE-4BB03CECECCE}" dt="2019-01-04T04:17:29.396" v="194" actId="1076"/>
          <ac:picMkLst>
            <pc:docMk/>
            <pc:sldMk cId="107250567" sldId="8278"/>
            <ac:picMk id="39" creationId="{B5A6F4BE-7511-431A-BDDA-B51C92CE7625}"/>
          </ac:picMkLst>
        </pc:picChg>
        <pc:picChg chg="add mod">
          <ac:chgData name="Andy Wahrenberger" userId="a14de615-33b0-4b0f-8045-477c2aa11460" providerId="ADAL" clId="{C07C0EFD-6D78-46EF-B9CE-4BB03CECECCE}" dt="2019-01-14T17:35:14.898" v="2124" actId="1076"/>
          <ac:picMkLst>
            <pc:docMk/>
            <pc:sldMk cId="107250567" sldId="8278"/>
            <ac:picMk id="40" creationId="{0A70503B-90EF-468C-B18D-49F2734E29C9}"/>
          </ac:picMkLst>
        </pc:picChg>
        <pc:picChg chg="add mod">
          <ac:chgData name="Andy Wahrenberger" userId="a14de615-33b0-4b0f-8045-477c2aa11460" providerId="ADAL" clId="{C07C0EFD-6D78-46EF-B9CE-4BB03CECECCE}" dt="2019-01-14T17:35:08.404" v="2123" actId="1076"/>
          <ac:picMkLst>
            <pc:docMk/>
            <pc:sldMk cId="107250567" sldId="8278"/>
            <ac:picMk id="42" creationId="{66CF6031-1580-4209-AC28-A91E6374EA1D}"/>
          </ac:picMkLst>
        </pc:picChg>
      </pc:sldChg>
      <pc:sldChg chg="delSp modSp add del">
        <pc:chgData name="Andy Wahrenberger" userId="a14de615-33b0-4b0f-8045-477c2aa11460" providerId="ADAL" clId="{C07C0EFD-6D78-46EF-B9CE-4BB03CECECCE}" dt="2019-01-14T17:02:35.231" v="1174" actId="2696"/>
        <pc:sldMkLst>
          <pc:docMk/>
          <pc:sldMk cId="2179167549" sldId="8279"/>
        </pc:sldMkLst>
        <pc:spChg chg="mod">
          <ac:chgData name="Andy Wahrenberger" userId="a14de615-33b0-4b0f-8045-477c2aa11460" providerId="ADAL" clId="{C07C0EFD-6D78-46EF-B9CE-4BB03CECECCE}" dt="2019-01-14T16:56:31.761" v="1009" actId="20577"/>
          <ac:spMkLst>
            <pc:docMk/>
            <pc:sldMk cId="2179167549" sldId="8279"/>
            <ac:spMk id="2" creationId="{0746494F-C602-D346-98B7-990C95864366}"/>
          </ac:spMkLst>
        </pc:spChg>
        <pc:spChg chg="mod">
          <ac:chgData name="Andy Wahrenberger" userId="a14de615-33b0-4b0f-8045-477c2aa11460" providerId="ADAL" clId="{C07C0EFD-6D78-46EF-B9CE-4BB03CECECCE}" dt="2019-01-14T17:02:01.640" v="1173" actId="20577"/>
          <ac:spMkLst>
            <pc:docMk/>
            <pc:sldMk cId="2179167549" sldId="8279"/>
            <ac:spMk id="4" creationId="{68362B9A-546C-E74A-82CF-2E084DD6D218}"/>
          </ac:spMkLst>
        </pc:spChg>
        <pc:picChg chg="del">
          <ac:chgData name="Andy Wahrenberger" userId="a14de615-33b0-4b0f-8045-477c2aa11460" providerId="ADAL" clId="{C07C0EFD-6D78-46EF-B9CE-4BB03CECECCE}" dt="2019-01-14T16:56:39.007" v="1013" actId="478"/>
          <ac:picMkLst>
            <pc:docMk/>
            <pc:sldMk cId="2179167549" sldId="8279"/>
            <ac:picMk id="7" creationId="{8729A01A-C197-9C44-9218-E65F98DFB39C}"/>
          </ac:picMkLst>
        </pc:picChg>
      </pc:sldChg>
      <pc:sldMasterChg chg="delSldLayout">
        <pc:chgData name="Andy Wahrenberger" userId="a14de615-33b0-4b0f-8045-477c2aa11460" providerId="ADAL" clId="{C07C0EFD-6D78-46EF-B9CE-4BB03CECECCE}" dt="2019-01-04T03:23:02.449" v="7" actId="2696"/>
        <pc:sldMasterMkLst>
          <pc:docMk/>
          <pc:sldMasterMk cId="2423972755" sldId="2147483864"/>
        </pc:sldMasterMkLst>
      </pc:sldMasterChg>
    </pc:docChg>
  </pc:docChgLst>
  <pc:docChgLst>
    <pc:chgData name="John Manaloto" userId="697d62d5-2fbe-4b4d-a7ce-2fb13f2d4d6e" providerId="ADAL" clId="{5F038D05-05BD-4973-A1F2-805273D125B7}"/>
    <pc:docChg chg="custSel modSld">
      <pc:chgData name="John Manaloto" userId="697d62d5-2fbe-4b4d-a7ce-2fb13f2d4d6e" providerId="ADAL" clId="{5F038D05-05BD-4973-A1F2-805273D125B7}" dt="2019-01-15T00:06:04.883" v="58" actId="20577"/>
      <pc:docMkLst>
        <pc:docMk/>
      </pc:docMkLst>
      <pc:sldChg chg="modNotesTx">
        <pc:chgData name="John Manaloto" userId="697d62d5-2fbe-4b4d-a7ce-2fb13f2d4d6e" providerId="ADAL" clId="{5F038D05-05BD-4973-A1F2-805273D125B7}" dt="2019-01-14T22:39:43.695" v="6" actId="6549"/>
        <pc:sldMkLst>
          <pc:docMk/>
          <pc:sldMk cId="2871347160" sldId="573"/>
        </pc:sldMkLst>
      </pc:sldChg>
      <pc:sldChg chg="delSp">
        <pc:chgData name="John Manaloto" userId="697d62d5-2fbe-4b4d-a7ce-2fb13f2d4d6e" providerId="ADAL" clId="{5F038D05-05BD-4973-A1F2-805273D125B7}" dt="2019-01-14T18:02:55.839" v="0" actId="478"/>
        <pc:sldMkLst>
          <pc:docMk/>
          <pc:sldMk cId="1855318961" sldId="8254"/>
        </pc:sldMkLst>
        <pc:picChg chg="del">
          <ac:chgData name="John Manaloto" userId="697d62d5-2fbe-4b4d-a7ce-2fb13f2d4d6e" providerId="ADAL" clId="{5F038D05-05BD-4973-A1F2-805273D125B7}" dt="2019-01-14T18:02:55.839" v="0" actId="478"/>
          <ac:picMkLst>
            <pc:docMk/>
            <pc:sldMk cId="1855318961" sldId="8254"/>
            <ac:picMk id="7" creationId="{8729A01A-C197-9C44-9218-E65F98DFB39C}"/>
          </ac:picMkLst>
        </pc:picChg>
      </pc:sldChg>
      <pc:sldChg chg="modNotesTx">
        <pc:chgData name="John Manaloto" userId="697d62d5-2fbe-4b4d-a7ce-2fb13f2d4d6e" providerId="ADAL" clId="{5F038D05-05BD-4973-A1F2-805273D125B7}" dt="2019-01-15T00:06:04.883" v="58" actId="20577"/>
        <pc:sldMkLst>
          <pc:docMk/>
          <pc:sldMk cId="964702135" sldId="8274"/>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397642-8672-426F-9F56-11ECB4EBDA6B}"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AAE59CB2-8B8D-4E2C-AEE8-A61D0C2B7BA2}">
      <dgm:prSet/>
      <dgm:spPr>
        <a:solidFill>
          <a:schemeClr val="bg1"/>
        </a:solidFill>
        <a:ln>
          <a:solidFill>
            <a:srgbClr val="000000"/>
          </a:solidFill>
        </a:ln>
      </dgm:spPr>
      <dgm:t>
        <a:bodyPr/>
        <a:lstStyle/>
        <a:p>
          <a:r>
            <a:rPr lang="en-US">
              <a:solidFill>
                <a:srgbClr val="000000"/>
              </a:solidFill>
              <a:effectLst/>
            </a:rPr>
            <a:t>Microsoft has </a:t>
          </a:r>
          <a:r>
            <a:rPr lang="en-US" b="1">
              <a:solidFill>
                <a:srgbClr val="000000"/>
              </a:solidFill>
              <a:effectLst/>
            </a:rPr>
            <a:t>deep expertise</a:t>
          </a:r>
          <a:r>
            <a:rPr lang="en-US">
              <a:solidFill>
                <a:srgbClr val="000000"/>
              </a:solidFill>
              <a:effectLst/>
            </a:rPr>
            <a:t> in running global services such as Cortana, Skype &amp; Cosmos DB</a:t>
          </a:r>
        </a:p>
      </dgm:t>
    </dgm:pt>
    <dgm:pt modelId="{3CD9CF13-4E10-4C0D-88A0-93281058D8AF}" type="parTrans" cxnId="{C2A177B9-3629-4FFD-94A9-0F1659B05EA9}">
      <dgm:prSet/>
      <dgm:spPr/>
      <dgm:t>
        <a:bodyPr/>
        <a:lstStyle/>
        <a:p>
          <a:endParaRPr lang="en-US">
            <a:solidFill>
              <a:schemeClr val="bg1"/>
            </a:solidFill>
            <a:effectLst/>
          </a:endParaRPr>
        </a:p>
      </dgm:t>
    </dgm:pt>
    <dgm:pt modelId="{CFF91F5F-1210-43BB-AB0A-3378FEF83649}" type="sibTrans" cxnId="{C2A177B9-3629-4FFD-94A9-0F1659B05EA9}">
      <dgm:prSet/>
      <dgm:spPr/>
      <dgm:t>
        <a:bodyPr/>
        <a:lstStyle/>
        <a:p>
          <a:endParaRPr lang="en-US">
            <a:solidFill>
              <a:schemeClr val="bg1"/>
            </a:solidFill>
            <a:effectLst/>
          </a:endParaRPr>
        </a:p>
      </dgm:t>
    </dgm:pt>
    <dgm:pt modelId="{5B0513F0-BD0B-4F85-B68F-FB530B4BCE0F}">
      <dgm:prSet/>
      <dgm:spPr>
        <a:solidFill>
          <a:schemeClr val="bg1"/>
        </a:solidFill>
        <a:ln>
          <a:solidFill>
            <a:srgbClr val="000000"/>
          </a:solidFill>
        </a:ln>
      </dgm:spPr>
      <dgm:t>
        <a:bodyPr/>
        <a:lstStyle/>
        <a:p>
          <a:r>
            <a:rPr lang="en-US">
              <a:solidFill>
                <a:srgbClr val="000000"/>
              </a:solidFill>
              <a:effectLst/>
            </a:rPr>
            <a:t>Service Fabric is the </a:t>
          </a:r>
          <a:r>
            <a:rPr lang="en-US" b="1">
              <a:solidFill>
                <a:srgbClr val="000000"/>
              </a:solidFill>
              <a:effectLst/>
            </a:rPr>
            <a:t>foundational technology </a:t>
          </a:r>
          <a:r>
            <a:rPr lang="en-US">
              <a:solidFill>
                <a:srgbClr val="000000"/>
              </a:solidFill>
              <a:effectLst/>
            </a:rPr>
            <a:t>powering these services &amp; core Azure infra</a:t>
          </a:r>
        </a:p>
      </dgm:t>
    </dgm:pt>
    <dgm:pt modelId="{E3A64A8A-2621-47AF-A01B-B9516621C85A}" type="parTrans" cxnId="{5CCA8CCA-278F-42DF-BAA5-11B5B3887272}">
      <dgm:prSet/>
      <dgm:spPr/>
      <dgm:t>
        <a:bodyPr/>
        <a:lstStyle/>
        <a:p>
          <a:endParaRPr lang="en-US">
            <a:solidFill>
              <a:schemeClr val="bg1"/>
            </a:solidFill>
            <a:effectLst/>
          </a:endParaRPr>
        </a:p>
      </dgm:t>
    </dgm:pt>
    <dgm:pt modelId="{B725FD9F-B45C-4F51-A831-AFFC79E7A259}" type="sibTrans" cxnId="{5CCA8CCA-278F-42DF-BAA5-11B5B3887272}">
      <dgm:prSet/>
      <dgm:spPr/>
      <dgm:t>
        <a:bodyPr/>
        <a:lstStyle/>
        <a:p>
          <a:endParaRPr lang="en-US">
            <a:solidFill>
              <a:schemeClr val="bg1"/>
            </a:solidFill>
            <a:effectLst/>
          </a:endParaRPr>
        </a:p>
      </dgm:t>
    </dgm:pt>
    <dgm:pt modelId="{53D0D1CF-76E6-47AA-8083-53E8B81DC29C}">
      <dgm:prSet/>
      <dgm:spPr>
        <a:solidFill>
          <a:schemeClr val="bg1"/>
        </a:solidFill>
        <a:ln>
          <a:solidFill>
            <a:srgbClr val="000000"/>
          </a:solidFill>
        </a:ln>
      </dgm:spPr>
      <dgm:t>
        <a:bodyPr/>
        <a:lstStyle/>
        <a:p>
          <a:r>
            <a:rPr lang="en-US">
              <a:solidFill>
                <a:srgbClr val="000000"/>
              </a:solidFill>
              <a:effectLst/>
            </a:rPr>
            <a:t>Sample scale of one of these services</a:t>
          </a:r>
          <a:r>
            <a:rPr lang="en-US" b="1">
              <a:solidFill>
                <a:srgbClr val="000000"/>
              </a:solidFill>
              <a:effectLst/>
            </a:rPr>
            <a:t>: 60 billion events per day</a:t>
          </a:r>
          <a:r>
            <a:rPr lang="en-US">
              <a:solidFill>
                <a:srgbClr val="000000"/>
              </a:solidFill>
              <a:effectLst/>
            </a:rPr>
            <a:t> with millions of databases</a:t>
          </a:r>
        </a:p>
      </dgm:t>
    </dgm:pt>
    <dgm:pt modelId="{5D636FD4-D78F-4935-A871-843BE8899B5F}" type="parTrans" cxnId="{EF8A11BA-1AFD-4AEF-B0F4-EFE8D641D527}">
      <dgm:prSet/>
      <dgm:spPr/>
      <dgm:t>
        <a:bodyPr/>
        <a:lstStyle/>
        <a:p>
          <a:endParaRPr lang="en-US">
            <a:solidFill>
              <a:schemeClr val="bg1"/>
            </a:solidFill>
            <a:effectLst/>
          </a:endParaRPr>
        </a:p>
      </dgm:t>
    </dgm:pt>
    <dgm:pt modelId="{6F770059-AA87-4758-95BE-AAEF6F1EC39E}" type="sibTrans" cxnId="{EF8A11BA-1AFD-4AEF-B0F4-EFE8D641D527}">
      <dgm:prSet/>
      <dgm:spPr/>
      <dgm:t>
        <a:bodyPr/>
        <a:lstStyle/>
        <a:p>
          <a:endParaRPr lang="en-US">
            <a:solidFill>
              <a:schemeClr val="bg1"/>
            </a:solidFill>
            <a:effectLst/>
          </a:endParaRPr>
        </a:p>
      </dgm:t>
    </dgm:pt>
    <dgm:pt modelId="{9CAF0E11-3B27-4234-A0A1-7ED56FB65730}">
      <dgm:prSet/>
      <dgm:spPr>
        <a:solidFill>
          <a:schemeClr val="bg1"/>
        </a:solidFill>
        <a:ln>
          <a:solidFill>
            <a:srgbClr val="000000"/>
          </a:solidFill>
        </a:ln>
      </dgm:spPr>
      <dgm:t>
        <a:bodyPr/>
        <a:lstStyle/>
        <a:p>
          <a:r>
            <a:rPr lang="en-US">
              <a:solidFill>
                <a:srgbClr val="000000"/>
              </a:solidFill>
              <a:effectLst/>
            </a:rPr>
            <a:t>Around </a:t>
          </a:r>
          <a:r>
            <a:rPr lang="en-US" b="1">
              <a:solidFill>
                <a:srgbClr val="000000"/>
              </a:solidFill>
              <a:effectLst/>
            </a:rPr>
            <a:t>30% </a:t>
          </a:r>
          <a:r>
            <a:rPr lang="en-US">
              <a:solidFill>
                <a:srgbClr val="000000"/>
              </a:solidFill>
              <a:effectLst/>
            </a:rPr>
            <a:t>of Azure’s cores run Service Fabric directly.</a:t>
          </a:r>
        </a:p>
      </dgm:t>
    </dgm:pt>
    <dgm:pt modelId="{7F57073C-3F82-4023-8CCD-3968F5AF3197}" type="parTrans" cxnId="{CB736D59-3B98-492D-A99B-157979E34A93}">
      <dgm:prSet/>
      <dgm:spPr/>
      <dgm:t>
        <a:bodyPr/>
        <a:lstStyle/>
        <a:p>
          <a:endParaRPr lang="en-US">
            <a:solidFill>
              <a:schemeClr val="bg1"/>
            </a:solidFill>
            <a:effectLst/>
          </a:endParaRPr>
        </a:p>
      </dgm:t>
    </dgm:pt>
    <dgm:pt modelId="{385FD1AF-E97A-48AD-98AF-FDBAF0DCF044}" type="sibTrans" cxnId="{CB736D59-3B98-492D-A99B-157979E34A93}">
      <dgm:prSet/>
      <dgm:spPr/>
      <dgm:t>
        <a:bodyPr/>
        <a:lstStyle/>
        <a:p>
          <a:endParaRPr lang="en-US">
            <a:solidFill>
              <a:schemeClr val="bg1"/>
            </a:solidFill>
            <a:effectLst/>
          </a:endParaRPr>
        </a:p>
      </dgm:t>
    </dgm:pt>
    <dgm:pt modelId="{AE5ADC95-1948-469E-85FC-428A3F31A524}">
      <dgm:prSet/>
      <dgm:spPr>
        <a:solidFill>
          <a:schemeClr val="bg1"/>
        </a:solidFill>
        <a:ln>
          <a:solidFill>
            <a:srgbClr val="000000"/>
          </a:solidFill>
        </a:ln>
      </dgm:spPr>
      <dgm:t>
        <a:bodyPr/>
        <a:lstStyle/>
        <a:p>
          <a:r>
            <a:rPr lang="en-US">
              <a:solidFill>
                <a:srgbClr val="000000"/>
              </a:solidFill>
              <a:effectLst/>
            </a:rPr>
            <a:t>Service Fabric Manages </a:t>
          </a:r>
          <a:r>
            <a:rPr lang="en-US" b="1">
              <a:solidFill>
                <a:srgbClr val="000000"/>
              </a:solidFill>
              <a:effectLst/>
            </a:rPr>
            <a:t>Millions</a:t>
          </a:r>
          <a:r>
            <a:rPr lang="en-US">
              <a:solidFill>
                <a:srgbClr val="000000"/>
              </a:solidFill>
              <a:effectLst/>
            </a:rPr>
            <a:t> </a:t>
          </a:r>
          <a:r>
            <a:rPr lang="en-US" b="1">
              <a:solidFill>
                <a:srgbClr val="000000"/>
              </a:solidFill>
              <a:effectLst/>
            </a:rPr>
            <a:t>of Service upgrades </a:t>
          </a:r>
          <a:r>
            <a:rPr lang="en-US">
              <a:solidFill>
                <a:srgbClr val="000000"/>
              </a:solidFill>
              <a:effectLst/>
            </a:rPr>
            <a:t>weekly within Microsoft alone</a:t>
          </a:r>
        </a:p>
      </dgm:t>
    </dgm:pt>
    <dgm:pt modelId="{4026C516-CBF8-4F64-B1CA-88220EB2DB46}" type="parTrans" cxnId="{0E4EB014-E3BE-4848-A2B8-F8E634F8442A}">
      <dgm:prSet/>
      <dgm:spPr/>
      <dgm:t>
        <a:bodyPr/>
        <a:lstStyle/>
        <a:p>
          <a:endParaRPr lang="en-US">
            <a:solidFill>
              <a:schemeClr val="bg1"/>
            </a:solidFill>
            <a:effectLst/>
          </a:endParaRPr>
        </a:p>
      </dgm:t>
    </dgm:pt>
    <dgm:pt modelId="{022B85C4-1E33-44EC-A289-551F07B807FB}" type="sibTrans" cxnId="{0E4EB014-E3BE-4848-A2B8-F8E634F8442A}">
      <dgm:prSet/>
      <dgm:spPr/>
      <dgm:t>
        <a:bodyPr/>
        <a:lstStyle/>
        <a:p>
          <a:endParaRPr lang="en-US">
            <a:solidFill>
              <a:schemeClr val="bg1"/>
            </a:solidFill>
            <a:effectLst/>
          </a:endParaRPr>
        </a:p>
      </dgm:t>
    </dgm:pt>
    <dgm:pt modelId="{861E8B17-1D64-4505-8C00-C7E1E56BB53A}" type="pres">
      <dgm:prSet presAssocID="{98397642-8672-426F-9F56-11ECB4EBDA6B}" presName="Name0" presStyleCnt="0">
        <dgm:presLayoutVars>
          <dgm:chMax val="7"/>
          <dgm:chPref val="7"/>
          <dgm:dir/>
        </dgm:presLayoutVars>
      </dgm:prSet>
      <dgm:spPr/>
    </dgm:pt>
    <dgm:pt modelId="{722F189D-7019-4F33-9960-E68D7C7FFCF8}" type="pres">
      <dgm:prSet presAssocID="{98397642-8672-426F-9F56-11ECB4EBDA6B}" presName="Name1" presStyleCnt="0"/>
      <dgm:spPr/>
    </dgm:pt>
    <dgm:pt modelId="{EFD3ED16-CC64-46AF-98F3-6E40149166E9}" type="pres">
      <dgm:prSet presAssocID="{98397642-8672-426F-9F56-11ECB4EBDA6B}" presName="cycle" presStyleCnt="0"/>
      <dgm:spPr/>
    </dgm:pt>
    <dgm:pt modelId="{885997F1-66FC-4E3A-B0A6-09A3C3800FFE}" type="pres">
      <dgm:prSet presAssocID="{98397642-8672-426F-9F56-11ECB4EBDA6B}" presName="srcNode" presStyleLbl="node1" presStyleIdx="0" presStyleCnt="5"/>
      <dgm:spPr/>
    </dgm:pt>
    <dgm:pt modelId="{A3334A3C-EF65-44E8-BEE7-8D1B7195726E}" type="pres">
      <dgm:prSet presAssocID="{98397642-8672-426F-9F56-11ECB4EBDA6B}" presName="conn" presStyleLbl="parChTrans1D2" presStyleIdx="0" presStyleCnt="1"/>
      <dgm:spPr/>
    </dgm:pt>
    <dgm:pt modelId="{252FD149-9CF4-4CEC-B2E1-FBB5FD5A22B0}" type="pres">
      <dgm:prSet presAssocID="{98397642-8672-426F-9F56-11ECB4EBDA6B}" presName="extraNode" presStyleLbl="node1" presStyleIdx="0" presStyleCnt="5"/>
      <dgm:spPr/>
    </dgm:pt>
    <dgm:pt modelId="{293BAD23-0525-4115-9492-791CB186C08A}" type="pres">
      <dgm:prSet presAssocID="{98397642-8672-426F-9F56-11ECB4EBDA6B}" presName="dstNode" presStyleLbl="node1" presStyleIdx="0" presStyleCnt="5"/>
      <dgm:spPr/>
    </dgm:pt>
    <dgm:pt modelId="{F964BE29-B9F4-4645-B18E-1AC36CA054D3}" type="pres">
      <dgm:prSet presAssocID="{AAE59CB2-8B8D-4E2C-AEE8-A61D0C2B7BA2}" presName="text_1" presStyleLbl="node1" presStyleIdx="0" presStyleCnt="5">
        <dgm:presLayoutVars>
          <dgm:bulletEnabled val="1"/>
        </dgm:presLayoutVars>
      </dgm:prSet>
      <dgm:spPr/>
    </dgm:pt>
    <dgm:pt modelId="{55FD29B0-0B0C-45B8-866E-A96CCC4441D5}" type="pres">
      <dgm:prSet presAssocID="{AAE59CB2-8B8D-4E2C-AEE8-A61D0C2B7BA2}" presName="accent_1" presStyleCnt="0"/>
      <dgm:spPr/>
    </dgm:pt>
    <dgm:pt modelId="{8CAAD133-70D1-451E-A61E-AF5495EB449C}" type="pres">
      <dgm:prSet presAssocID="{AAE59CB2-8B8D-4E2C-AEE8-A61D0C2B7BA2}" presName="accentRepeatNode" presStyleLbl="solidFgAcc1" presStyleIdx="0" presStyleCnt="5"/>
      <dgm:spPr/>
    </dgm:pt>
    <dgm:pt modelId="{6BBDF7A6-9EA3-465F-956D-622DE8487AF1}" type="pres">
      <dgm:prSet presAssocID="{5B0513F0-BD0B-4F85-B68F-FB530B4BCE0F}" presName="text_2" presStyleLbl="node1" presStyleIdx="1" presStyleCnt="5">
        <dgm:presLayoutVars>
          <dgm:bulletEnabled val="1"/>
        </dgm:presLayoutVars>
      </dgm:prSet>
      <dgm:spPr/>
    </dgm:pt>
    <dgm:pt modelId="{0C10AFA3-D3CB-4AC0-AFF7-E0F9C3C0D504}" type="pres">
      <dgm:prSet presAssocID="{5B0513F0-BD0B-4F85-B68F-FB530B4BCE0F}" presName="accent_2" presStyleCnt="0"/>
      <dgm:spPr/>
    </dgm:pt>
    <dgm:pt modelId="{D773BB3C-726F-4C64-9697-83AC20062A57}" type="pres">
      <dgm:prSet presAssocID="{5B0513F0-BD0B-4F85-B68F-FB530B4BCE0F}" presName="accentRepeatNode" presStyleLbl="solidFgAcc1" presStyleIdx="1" presStyleCnt="5"/>
      <dgm:spPr/>
    </dgm:pt>
    <dgm:pt modelId="{D22977FF-D262-4E03-89D3-C3A1D48D78BF}" type="pres">
      <dgm:prSet presAssocID="{53D0D1CF-76E6-47AA-8083-53E8B81DC29C}" presName="text_3" presStyleLbl="node1" presStyleIdx="2" presStyleCnt="5">
        <dgm:presLayoutVars>
          <dgm:bulletEnabled val="1"/>
        </dgm:presLayoutVars>
      </dgm:prSet>
      <dgm:spPr/>
    </dgm:pt>
    <dgm:pt modelId="{84A34A13-A2E5-45B6-A385-B95C95260569}" type="pres">
      <dgm:prSet presAssocID="{53D0D1CF-76E6-47AA-8083-53E8B81DC29C}" presName="accent_3" presStyleCnt="0"/>
      <dgm:spPr/>
    </dgm:pt>
    <dgm:pt modelId="{DD7E1CDE-D2D3-4988-9BA3-E65AB384ABC3}" type="pres">
      <dgm:prSet presAssocID="{53D0D1CF-76E6-47AA-8083-53E8B81DC29C}" presName="accentRepeatNode" presStyleLbl="solidFgAcc1" presStyleIdx="2" presStyleCnt="5"/>
      <dgm:spPr/>
    </dgm:pt>
    <dgm:pt modelId="{C5B5A994-DA03-4A20-8466-869F0D84E20E}" type="pres">
      <dgm:prSet presAssocID="{9CAF0E11-3B27-4234-A0A1-7ED56FB65730}" presName="text_4" presStyleLbl="node1" presStyleIdx="3" presStyleCnt="5">
        <dgm:presLayoutVars>
          <dgm:bulletEnabled val="1"/>
        </dgm:presLayoutVars>
      </dgm:prSet>
      <dgm:spPr/>
    </dgm:pt>
    <dgm:pt modelId="{0C237DC8-BD32-4B29-BAC2-CDA5EEA8ECC9}" type="pres">
      <dgm:prSet presAssocID="{9CAF0E11-3B27-4234-A0A1-7ED56FB65730}" presName="accent_4" presStyleCnt="0"/>
      <dgm:spPr/>
    </dgm:pt>
    <dgm:pt modelId="{5E4FA514-AD7C-418C-91C4-81AED1EA35BB}" type="pres">
      <dgm:prSet presAssocID="{9CAF0E11-3B27-4234-A0A1-7ED56FB65730}" presName="accentRepeatNode" presStyleLbl="solidFgAcc1" presStyleIdx="3" presStyleCnt="5"/>
      <dgm:spPr/>
    </dgm:pt>
    <dgm:pt modelId="{7CD6CAD1-E5B2-4370-ABE3-72D535883C36}" type="pres">
      <dgm:prSet presAssocID="{AE5ADC95-1948-469E-85FC-428A3F31A524}" presName="text_5" presStyleLbl="node1" presStyleIdx="4" presStyleCnt="5">
        <dgm:presLayoutVars>
          <dgm:bulletEnabled val="1"/>
        </dgm:presLayoutVars>
      </dgm:prSet>
      <dgm:spPr/>
    </dgm:pt>
    <dgm:pt modelId="{0D4C93F1-00E7-4B26-85E1-772338643D76}" type="pres">
      <dgm:prSet presAssocID="{AE5ADC95-1948-469E-85FC-428A3F31A524}" presName="accent_5" presStyleCnt="0"/>
      <dgm:spPr/>
    </dgm:pt>
    <dgm:pt modelId="{71D314B7-35F7-450A-A3BE-4C866080CA56}" type="pres">
      <dgm:prSet presAssocID="{AE5ADC95-1948-469E-85FC-428A3F31A524}" presName="accentRepeatNode" presStyleLbl="solidFgAcc1" presStyleIdx="4" presStyleCnt="5"/>
      <dgm:spPr/>
    </dgm:pt>
  </dgm:ptLst>
  <dgm:cxnLst>
    <dgm:cxn modelId="{0E4EB014-E3BE-4848-A2B8-F8E634F8442A}" srcId="{98397642-8672-426F-9F56-11ECB4EBDA6B}" destId="{AE5ADC95-1948-469E-85FC-428A3F31A524}" srcOrd="4" destOrd="0" parTransId="{4026C516-CBF8-4F64-B1CA-88220EB2DB46}" sibTransId="{022B85C4-1E33-44EC-A289-551F07B807FB}"/>
    <dgm:cxn modelId="{2A705A26-D5B3-4B9C-9E5F-511AC2F1F427}" type="presOf" srcId="{9CAF0E11-3B27-4234-A0A1-7ED56FB65730}" destId="{C5B5A994-DA03-4A20-8466-869F0D84E20E}" srcOrd="0" destOrd="0" presId="urn:microsoft.com/office/officeart/2008/layout/VerticalCurvedList"/>
    <dgm:cxn modelId="{C9F08C45-CC97-432B-9486-DB6A016B6CA7}" type="presOf" srcId="{AAE59CB2-8B8D-4E2C-AEE8-A61D0C2B7BA2}" destId="{F964BE29-B9F4-4645-B18E-1AC36CA054D3}" srcOrd="0" destOrd="0" presId="urn:microsoft.com/office/officeart/2008/layout/VerticalCurvedList"/>
    <dgm:cxn modelId="{F7AF044B-0B91-419D-948D-A8CCA2B81B8F}" type="presOf" srcId="{CFF91F5F-1210-43BB-AB0A-3378FEF83649}" destId="{A3334A3C-EF65-44E8-BEE7-8D1B7195726E}" srcOrd="0" destOrd="0" presId="urn:microsoft.com/office/officeart/2008/layout/VerticalCurvedList"/>
    <dgm:cxn modelId="{3B2C9156-55C5-4A6A-B305-6C0A7453828A}" type="presOf" srcId="{AE5ADC95-1948-469E-85FC-428A3F31A524}" destId="{7CD6CAD1-E5B2-4370-ABE3-72D535883C36}" srcOrd="0" destOrd="0" presId="urn:microsoft.com/office/officeart/2008/layout/VerticalCurvedList"/>
    <dgm:cxn modelId="{CB736D59-3B98-492D-A99B-157979E34A93}" srcId="{98397642-8672-426F-9F56-11ECB4EBDA6B}" destId="{9CAF0E11-3B27-4234-A0A1-7ED56FB65730}" srcOrd="3" destOrd="0" parTransId="{7F57073C-3F82-4023-8CCD-3968F5AF3197}" sibTransId="{385FD1AF-E97A-48AD-98AF-FDBAF0DCF044}"/>
    <dgm:cxn modelId="{1B99A09D-5839-489A-9C35-D2C09E583222}" type="presOf" srcId="{53D0D1CF-76E6-47AA-8083-53E8B81DC29C}" destId="{D22977FF-D262-4E03-89D3-C3A1D48D78BF}" srcOrd="0" destOrd="0" presId="urn:microsoft.com/office/officeart/2008/layout/VerticalCurvedList"/>
    <dgm:cxn modelId="{C2A177B9-3629-4FFD-94A9-0F1659B05EA9}" srcId="{98397642-8672-426F-9F56-11ECB4EBDA6B}" destId="{AAE59CB2-8B8D-4E2C-AEE8-A61D0C2B7BA2}" srcOrd="0" destOrd="0" parTransId="{3CD9CF13-4E10-4C0D-88A0-93281058D8AF}" sibTransId="{CFF91F5F-1210-43BB-AB0A-3378FEF83649}"/>
    <dgm:cxn modelId="{EF8A11BA-1AFD-4AEF-B0F4-EFE8D641D527}" srcId="{98397642-8672-426F-9F56-11ECB4EBDA6B}" destId="{53D0D1CF-76E6-47AA-8083-53E8B81DC29C}" srcOrd="2" destOrd="0" parTransId="{5D636FD4-D78F-4935-A871-843BE8899B5F}" sibTransId="{6F770059-AA87-4758-95BE-AAEF6F1EC39E}"/>
    <dgm:cxn modelId="{5CCA8CCA-278F-42DF-BAA5-11B5B3887272}" srcId="{98397642-8672-426F-9F56-11ECB4EBDA6B}" destId="{5B0513F0-BD0B-4F85-B68F-FB530B4BCE0F}" srcOrd="1" destOrd="0" parTransId="{E3A64A8A-2621-47AF-A01B-B9516621C85A}" sibTransId="{B725FD9F-B45C-4F51-A831-AFFC79E7A259}"/>
    <dgm:cxn modelId="{928C4EDA-49DE-4849-AC6A-44B7CE4ECEF3}" type="presOf" srcId="{98397642-8672-426F-9F56-11ECB4EBDA6B}" destId="{861E8B17-1D64-4505-8C00-C7E1E56BB53A}" srcOrd="0" destOrd="0" presId="urn:microsoft.com/office/officeart/2008/layout/VerticalCurvedList"/>
    <dgm:cxn modelId="{F93D7CF3-ABF6-445C-9DC7-D3203CF3AF9E}" type="presOf" srcId="{5B0513F0-BD0B-4F85-B68F-FB530B4BCE0F}" destId="{6BBDF7A6-9EA3-465F-956D-622DE8487AF1}" srcOrd="0" destOrd="0" presId="urn:microsoft.com/office/officeart/2008/layout/VerticalCurvedList"/>
    <dgm:cxn modelId="{609A61A0-B9BD-4442-B7D3-0F1595BB888E}" type="presParOf" srcId="{861E8B17-1D64-4505-8C00-C7E1E56BB53A}" destId="{722F189D-7019-4F33-9960-E68D7C7FFCF8}" srcOrd="0" destOrd="0" presId="urn:microsoft.com/office/officeart/2008/layout/VerticalCurvedList"/>
    <dgm:cxn modelId="{DF477B29-29FD-4C1E-8F4B-E3417553D3A7}" type="presParOf" srcId="{722F189D-7019-4F33-9960-E68D7C7FFCF8}" destId="{EFD3ED16-CC64-46AF-98F3-6E40149166E9}" srcOrd="0" destOrd="0" presId="urn:microsoft.com/office/officeart/2008/layout/VerticalCurvedList"/>
    <dgm:cxn modelId="{18DC6275-7B44-4BC1-9CBA-AEE62EA7A42F}" type="presParOf" srcId="{EFD3ED16-CC64-46AF-98F3-6E40149166E9}" destId="{885997F1-66FC-4E3A-B0A6-09A3C3800FFE}" srcOrd="0" destOrd="0" presId="urn:microsoft.com/office/officeart/2008/layout/VerticalCurvedList"/>
    <dgm:cxn modelId="{791D5B71-000D-4AEE-98AB-D94488B32747}" type="presParOf" srcId="{EFD3ED16-CC64-46AF-98F3-6E40149166E9}" destId="{A3334A3C-EF65-44E8-BEE7-8D1B7195726E}" srcOrd="1" destOrd="0" presId="urn:microsoft.com/office/officeart/2008/layout/VerticalCurvedList"/>
    <dgm:cxn modelId="{46B99F08-F2C3-44C8-8E1D-A305CE7E4DCF}" type="presParOf" srcId="{EFD3ED16-CC64-46AF-98F3-6E40149166E9}" destId="{252FD149-9CF4-4CEC-B2E1-FBB5FD5A22B0}" srcOrd="2" destOrd="0" presId="urn:microsoft.com/office/officeart/2008/layout/VerticalCurvedList"/>
    <dgm:cxn modelId="{38E2FE02-D81B-4ACB-A469-B66D3043A320}" type="presParOf" srcId="{EFD3ED16-CC64-46AF-98F3-6E40149166E9}" destId="{293BAD23-0525-4115-9492-791CB186C08A}" srcOrd="3" destOrd="0" presId="urn:microsoft.com/office/officeart/2008/layout/VerticalCurvedList"/>
    <dgm:cxn modelId="{4DE9A7D8-DB03-4EE6-AB3F-AE752B73F452}" type="presParOf" srcId="{722F189D-7019-4F33-9960-E68D7C7FFCF8}" destId="{F964BE29-B9F4-4645-B18E-1AC36CA054D3}" srcOrd="1" destOrd="0" presId="urn:microsoft.com/office/officeart/2008/layout/VerticalCurvedList"/>
    <dgm:cxn modelId="{19B7CA68-CFEA-4D47-9427-560A1E02FE12}" type="presParOf" srcId="{722F189D-7019-4F33-9960-E68D7C7FFCF8}" destId="{55FD29B0-0B0C-45B8-866E-A96CCC4441D5}" srcOrd="2" destOrd="0" presId="urn:microsoft.com/office/officeart/2008/layout/VerticalCurvedList"/>
    <dgm:cxn modelId="{F7477640-B451-4667-B797-EB328D0E9BC8}" type="presParOf" srcId="{55FD29B0-0B0C-45B8-866E-A96CCC4441D5}" destId="{8CAAD133-70D1-451E-A61E-AF5495EB449C}" srcOrd="0" destOrd="0" presId="urn:microsoft.com/office/officeart/2008/layout/VerticalCurvedList"/>
    <dgm:cxn modelId="{6398E6F5-01FB-4CE9-B1E9-6A880643BB18}" type="presParOf" srcId="{722F189D-7019-4F33-9960-E68D7C7FFCF8}" destId="{6BBDF7A6-9EA3-465F-956D-622DE8487AF1}" srcOrd="3" destOrd="0" presId="urn:microsoft.com/office/officeart/2008/layout/VerticalCurvedList"/>
    <dgm:cxn modelId="{CB657B19-C338-4FA3-B072-3EF25E28B326}" type="presParOf" srcId="{722F189D-7019-4F33-9960-E68D7C7FFCF8}" destId="{0C10AFA3-D3CB-4AC0-AFF7-E0F9C3C0D504}" srcOrd="4" destOrd="0" presId="urn:microsoft.com/office/officeart/2008/layout/VerticalCurvedList"/>
    <dgm:cxn modelId="{268F4EA3-CC98-4517-8C15-943051D8B7C8}" type="presParOf" srcId="{0C10AFA3-D3CB-4AC0-AFF7-E0F9C3C0D504}" destId="{D773BB3C-726F-4C64-9697-83AC20062A57}" srcOrd="0" destOrd="0" presId="urn:microsoft.com/office/officeart/2008/layout/VerticalCurvedList"/>
    <dgm:cxn modelId="{FDE643EE-C2DF-4473-AE4B-0DFB286A8C89}" type="presParOf" srcId="{722F189D-7019-4F33-9960-E68D7C7FFCF8}" destId="{D22977FF-D262-4E03-89D3-C3A1D48D78BF}" srcOrd="5" destOrd="0" presId="urn:microsoft.com/office/officeart/2008/layout/VerticalCurvedList"/>
    <dgm:cxn modelId="{01D81ABA-4A07-408C-8B5C-CF76C6E5A146}" type="presParOf" srcId="{722F189D-7019-4F33-9960-E68D7C7FFCF8}" destId="{84A34A13-A2E5-45B6-A385-B95C95260569}" srcOrd="6" destOrd="0" presId="urn:microsoft.com/office/officeart/2008/layout/VerticalCurvedList"/>
    <dgm:cxn modelId="{A5C1D3AD-F74A-40B3-B55E-6928A390F3AA}" type="presParOf" srcId="{84A34A13-A2E5-45B6-A385-B95C95260569}" destId="{DD7E1CDE-D2D3-4988-9BA3-E65AB384ABC3}" srcOrd="0" destOrd="0" presId="urn:microsoft.com/office/officeart/2008/layout/VerticalCurvedList"/>
    <dgm:cxn modelId="{98473886-26AA-4131-A80D-022CB0E11866}" type="presParOf" srcId="{722F189D-7019-4F33-9960-E68D7C7FFCF8}" destId="{C5B5A994-DA03-4A20-8466-869F0D84E20E}" srcOrd="7" destOrd="0" presId="urn:microsoft.com/office/officeart/2008/layout/VerticalCurvedList"/>
    <dgm:cxn modelId="{809A0C65-CF41-4F32-AFBE-AB610E676343}" type="presParOf" srcId="{722F189D-7019-4F33-9960-E68D7C7FFCF8}" destId="{0C237DC8-BD32-4B29-BAC2-CDA5EEA8ECC9}" srcOrd="8" destOrd="0" presId="urn:microsoft.com/office/officeart/2008/layout/VerticalCurvedList"/>
    <dgm:cxn modelId="{B86EA7AD-9B23-4A0F-81E7-64BA432DE5F5}" type="presParOf" srcId="{0C237DC8-BD32-4B29-BAC2-CDA5EEA8ECC9}" destId="{5E4FA514-AD7C-418C-91C4-81AED1EA35BB}" srcOrd="0" destOrd="0" presId="urn:microsoft.com/office/officeart/2008/layout/VerticalCurvedList"/>
    <dgm:cxn modelId="{57AB9271-DB25-4452-8CFB-7C2CCDDCD4BF}" type="presParOf" srcId="{722F189D-7019-4F33-9960-E68D7C7FFCF8}" destId="{7CD6CAD1-E5B2-4370-ABE3-72D535883C36}" srcOrd="9" destOrd="0" presId="urn:microsoft.com/office/officeart/2008/layout/VerticalCurvedList"/>
    <dgm:cxn modelId="{3031EFA1-BE98-40CE-B47D-7E24FECB3DC6}" type="presParOf" srcId="{722F189D-7019-4F33-9960-E68D7C7FFCF8}" destId="{0D4C93F1-00E7-4B26-85E1-772338643D76}" srcOrd="10" destOrd="0" presId="urn:microsoft.com/office/officeart/2008/layout/VerticalCurvedList"/>
    <dgm:cxn modelId="{58344724-ABA1-46EA-97B0-B546048276E4}" type="presParOf" srcId="{0D4C93F1-00E7-4B26-85E1-772338643D76}" destId="{71D314B7-35F7-450A-A3BE-4C866080CA56}" srcOrd="0" destOrd="0" presId="urn:microsoft.com/office/officeart/2008/layout/VerticalCurve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334A3C-EF65-44E8-BEE7-8D1B7195726E}">
      <dsp:nvSpPr>
        <dsp:cNvPr id="0" name=""/>
        <dsp:cNvSpPr/>
      </dsp:nvSpPr>
      <dsp:spPr>
        <a:xfrm>
          <a:off x="-4683587" y="-717976"/>
          <a:ext cx="5578840" cy="5578840"/>
        </a:xfrm>
        <a:prstGeom prst="blockArc">
          <a:avLst>
            <a:gd name="adj1" fmla="val 18900000"/>
            <a:gd name="adj2" fmla="val 2700000"/>
            <a:gd name="adj3" fmla="val 387"/>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64BE29-B9F4-4645-B18E-1AC36CA054D3}">
      <dsp:nvSpPr>
        <dsp:cNvPr id="0" name=""/>
        <dsp:cNvSpPr/>
      </dsp:nvSpPr>
      <dsp:spPr>
        <a:xfrm>
          <a:off x="391827" y="258847"/>
          <a:ext cx="4281464" cy="518026"/>
        </a:xfrm>
        <a:prstGeom prst="rect">
          <a:avLst/>
        </a:prstGeom>
        <a:solidFill>
          <a:schemeClr val="bg1"/>
        </a:solidFill>
        <a:ln w="10795" cap="flat" cmpd="sng" algn="ctr">
          <a:solidFill>
            <a:srgbClr val="0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1184"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a:solidFill>
                <a:srgbClr val="000000"/>
              </a:solidFill>
              <a:effectLst/>
            </a:rPr>
            <a:t>Microsoft has </a:t>
          </a:r>
          <a:r>
            <a:rPr lang="en-US" sz="1200" b="1" kern="1200">
              <a:solidFill>
                <a:srgbClr val="000000"/>
              </a:solidFill>
              <a:effectLst/>
            </a:rPr>
            <a:t>deep expertise</a:t>
          </a:r>
          <a:r>
            <a:rPr lang="en-US" sz="1200" kern="1200">
              <a:solidFill>
                <a:srgbClr val="000000"/>
              </a:solidFill>
              <a:effectLst/>
            </a:rPr>
            <a:t> in running global services such as Cortana, Skype &amp; Cosmos DB</a:t>
          </a:r>
        </a:p>
      </dsp:txBody>
      <dsp:txXfrm>
        <a:off x="391827" y="258847"/>
        <a:ext cx="4281464" cy="518026"/>
      </dsp:txXfrm>
    </dsp:sp>
    <dsp:sp modelId="{8CAAD133-70D1-451E-A61E-AF5495EB449C}">
      <dsp:nvSpPr>
        <dsp:cNvPr id="0" name=""/>
        <dsp:cNvSpPr/>
      </dsp:nvSpPr>
      <dsp:spPr>
        <a:xfrm>
          <a:off x="68061" y="194094"/>
          <a:ext cx="647533" cy="647533"/>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BBDF7A6-9EA3-465F-956D-622DE8487AF1}">
      <dsp:nvSpPr>
        <dsp:cNvPr id="0" name=""/>
        <dsp:cNvSpPr/>
      </dsp:nvSpPr>
      <dsp:spPr>
        <a:xfrm>
          <a:off x="763030" y="1035638"/>
          <a:ext cx="3910261" cy="518026"/>
        </a:xfrm>
        <a:prstGeom prst="rect">
          <a:avLst/>
        </a:prstGeom>
        <a:solidFill>
          <a:schemeClr val="bg1"/>
        </a:solidFill>
        <a:ln w="10795" cap="flat" cmpd="sng" algn="ctr">
          <a:solidFill>
            <a:srgbClr val="0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1184"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a:solidFill>
                <a:srgbClr val="000000"/>
              </a:solidFill>
              <a:effectLst/>
            </a:rPr>
            <a:t>Service Fabric is the </a:t>
          </a:r>
          <a:r>
            <a:rPr lang="en-US" sz="1200" b="1" kern="1200">
              <a:solidFill>
                <a:srgbClr val="000000"/>
              </a:solidFill>
              <a:effectLst/>
            </a:rPr>
            <a:t>foundational technology </a:t>
          </a:r>
          <a:r>
            <a:rPr lang="en-US" sz="1200" kern="1200">
              <a:solidFill>
                <a:srgbClr val="000000"/>
              </a:solidFill>
              <a:effectLst/>
            </a:rPr>
            <a:t>powering these services &amp; core Azure infra</a:t>
          </a:r>
        </a:p>
      </dsp:txBody>
      <dsp:txXfrm>
        <a:off x="763030" y="1035638"/>
        <a:ext cx="3910261" cy="518026"/>
      </dsp:txXfrm>
    </dsp:sp>
    <dsp:sp modelId="{D773BB3C-726F-4C64-9697-83AC20062A57}">
      <dsp:nvSpPr>
        <dsp:cNvPr id="0" name=""/>
        <dsp:cNvSpPr/>
      </dsp:nvSpPr>
      <dsp:spPr>
        <a:xfrm>
          <a:off x="439263" y="970885"/>
          <a:ext cx="647533" cy="647533"/>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22977FF-D262-4E03-89D3-C3A1D48D78BF}">
      <dsp:nvSpPr>
        <dsp:cNvPr id="0" name=""/>
        <dsp:cNvSpPr/>
      </dsp:nvSpPr>
      <dsp:spPr>
        <a:xfrm>
          <a:off x="876959" y="1812430"/>
          <a:ext cx="3796332" cy="518026"/>
        </a:xfrm>
        <a:prstGeom prst="rect">
          <a:avLst/>
        </a:prstGeom>
        <a:solidFill>
          <a:schemeClr val="bg1"/>
        </a:solidFill>
        <a:ln w="10795" cap="flat" cmpd="sng" algn="ctr">
          <a:solidFill>
            <a:srgbClr val="0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1184"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a:solidFill>
                <a:srgbClr val="000000"/>
              </a:solidFill>
              <a:effectLst/>
            </a:rPr>
            <a:t>Sample scale of one of these services</a:t>
          </a:r>
          <a:r>
            <a:rPr lang="en-US" sz="1200" b="1" kern="1200">
              <a:solidFill>
                <a:srgbClr val="000000"/>
              </a:solidFill>
              <a:effectLst/>
            </a:rPr>
            <a:t>: 60 billion events per day</a:t>
          </a:r>
          <a:r>
            <a:rPr lang="en-US" sz="1200" kern="1200">
              <a:solidFill>
                <a:srgbClr val="000000"/>
              </a:solidFill>
              <a:effectLst/>
            </a:rPr>
            <a:t> with millions of databases</a:t>
          </a:r>
        </a:p>
      </dsp:txBody>
      <dsp:txXfrm>
        <a:off x="876959" y="1812430"/>
        <a:ext cx="3796332" cy="518026"/>
      </dsp:txXfrm>
    </dsp:sp>
    <dsp:sp modelId="{DD7E1CDE-D2D3-4988-9BA3-E65AB384ABC3}">
      <dsp:nvSpPr>
        <dsp:cNvPr id="0" name=""/>
        <dsp:cNvSpPr/>
      </dsp:nvSpPr>
      <dsp:spPr>
        <a:xfrm>
          <a:off x="553193" y="1747676"/>
          <a:ext cx="647533" cy="647533"/>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5B5A994-DA03-4A20-8466-869F0D84E20E}">
      <dsp:nvSpPr>
        <dsp:cNvPr id="0" name=""/>
        <dsp:cNvSpPr/>
      </dsp:nvSpPr>
      <dsp:spPr>
        <a:xfrm>
          <a:off x="763030" y="2589221"/>
          <a:ext cx="3910261" cy="518026"/>
        </a:xfrm>
        <a:prstGeom prst="rect">
          <a:avLst/>
        </a:prstGeom>
        <a:solidFill>
          <a:schemeClr val="bg1"/>
        </a:solidFill>
        <a:ln w="10795" cap="flat" cmpd="sng" algn="ctr">
          <a:solidFill>
            <a:srgbClr val="0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1184"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a:solidFill>
                <a:srgbClr val="000000"/>
              </a:solidFill>
              <a:effectLst/>
            </a:rPr>
            <a:t>Around </a:t>
          </a:r>
          <a:r>
            <a:rPr lang="en-US" sz="1200" b="1" kern="1200">
              <a:solidFill>
                <a:srgbClr val="000000"/>
              </a:solidFill>
              <a:effectLst/>
            </a:rPr>
            <a:t>30% </a:t>
          </a:r>
          <a:r>
            <a:rPr lang="en-US" sz="1200" kern="1200">
              <a:solidFill>
                <a:srgbClr val="000000"/>
              </a:solidFill>
              <a:effectLst/>
            </a:rPr>
            <a:t>of Azure’s cores run Service Fabric directly.</a:t>
          </a:r>
        </a:p>
      </dsp:txBody>
      <dsp:txXfrm>
        <a:off x="763030" y="2589221"/>
        <a:ext cx="3910261" cy="518026"/>
      </dsp:txXfrm>
    </dsp:sp>
    <dsp:sp modelId="{5E4FA514-AD7C-418C-91C4-81AED1EA35BB}">
      <dsp:nvSpPr>
        <dsp:cNvPr id="0" name=""/>
        <dsp:cNvSpPr/>
      </dsp:nvSpPr>
      <dsp:spPr>
        <a:xfrm>
          <a:off x="439263" y="2524468"/>
          <a:ext cx="647533" cy="647533"/>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6CAD1-E5B2-4370-ABE3-72D535883C36}">
      <dsp:nvSpPr>
        <dsp:cNvPr id="0" name=""/>
        <dsp:cNvSpPr/>
      </dsp:nvSpPr>
      <dsp:spPr>
        <a:xfrm>
          <a:off x="391827" y="3366012"/>
          <a:ext cx="4281464" cy="518026"/>
        </a:xfrm>
        <a:prstGeom prst="rect">
          <a:avLst/>
        </a:prstGeom>
        <a:solidFill>
          <a:schemeClr val="bg1"/>
        </a:solidFill>
        <a:ln w="10795" cap="flat" cmpd="sng" algn="ctr">
          <a:solidFill>
            <a:srgbClr val="0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1184"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a:solidFill>
                <a:srgbClr val="000000"/>
              </a:solidFill>
              <a:effectLst/>
            </a:rPr>
            <a:t>Service Fabric Manages </a:t>
          </a:r>
          <a:r>
            <a:rPr lang="en-US" sz="1200" b="1" kern="1200">
              <a:solidFill>
                <a:srgbClr val="000000"/>
              </a:solidFill>
              <a:effectLst/>
            </a:rPr>
            <a:t>Millions</a:t>
          </a:r>
          <a:r>
            <a:rPr lang="en-US" sz="1200" kern="1200">
              <a:solidFill>
                <a:srgbClr val="000000"/>
              </a:solidFill>
              <a:effectLst/>
            </a:rPr>
            <a:t> </a:t>
          </a:r>
          <a:r>
            <a:rPr lang="en-US" sz="1200" b="1" kern="1200">
              <a:solidFill>
                <a:srgbClr val="000000"/>
              </a:solidFill>
              <a:effectLst/>
            </a:rPr>
            <a:t>of Service upgrades </a:t>
          </a:r>
          <a:r>
            <a:rPr lang="en-US" sz="1200" kern="1200">
              <a:solidFill>
                <a:srgbClr val="000000"/>
              </a:solidFill>
              <a:effectLst/>
            </a:rPr>
            <a:t>weekly within Microsoft alone</a:t>
          </a:r>
        </a:p>
      </dsp:txBody>
      <dsp:txXfrm>
        <a:off x="391827" y="3366012"/>
        <a:ext cx="4281464" cy="518026"/>
      </dsp:txXfrm>
    </dsp:sp>
    <dsp:sp modelId="{71D314B7-35F7-450A-A3BE-4C866080CA56}">
      <dsp:nvSpPr>
        <dsp:cNvPr id="0" name=""/>
        <dsp:cNvSpPr/>
      </dsp:nvSpPr>
      <dsp:spPr>
        <a:xfrm>
          <a:off x="68061" y="3301259"/>
          <a:ext cx="647533" cy="647533"/>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B4DFFC-B4E7-AD45-ACE5-CDFAB404B058}"/>
              </a:ext>
            </a:extLst>
          </p:cNvPr>
          <p:cNvSpPr>
            <a:spLocks noGrp="1"/>
          </p:cNvSpPr>
          <p:nvPr>
            <p:ph type="hdr" sz="quarter"/>
          </p:nvPr>
        </p:nvSpPr>
        <p:spPr>
          <a:xfrm>
            <a:off x="0" y="0"/>
            <a:ext cx="3005138" cy="4619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21C4A65-5704-E546-A247-3E2210C03FB5}"/>
              </a:ext>
            </a:extLst>
          </p:cNvPr>
          <p:cNvSpPr>
            <a:spLocks noGrp="1"/>
          </p:cNvSpPr>
          <p:nvPr>
            <p:ph type="dt" sz="quarter" idx="1"/>
          </p:nvPr>
        </p:nvSpPr>
        <p:spPr>
          <a:xfrm>
            <a:off x="3927475" y="0"/>
            <a:ext cx="3005138" cy="461963"/>
          </a:xfrm>
          <a:prstGeom prst="rect">
            <a:avLst/>
          </a:prstGeom>
        </p:spPr>
        <p:txBody>
          <a:bodyPr vert="horz" lIns="91440" tIns="45720" rIns="91440" bIns="45720" rtlCol="0"/>
          <a:lstStyle>
            <a:lvl1pPr algn="r">
              <a:defRPr sz="1200"/>
            </a:lvl1pPr>
          </a:lstStyle>
          <a:p>
            <a:fld id="{2B750920-92A4-224B-9AE0-2C8C93DBE13A}" type="datetimeFigureOut">
              <a:rPr lang="en-US" smtClean="0"/>
              <a:t>1/15/19</a:t>
            </a:fld>
            <a:endParaRPr lang="en-US"/>
          </a:p>
        </p:txBody>
      </p:sp>
      <p:sp>
        <p:nvSpPr>
          <p:cNvPr id="4" name="Footer Placeholder 3">
            <a:extLst>
              <a:ext uri="{FF2B5EF4-FFF2-40B4-BE49-F238E27FC236}">
                <a16:creationId xmlns:a16="http://schemas.microsoft.com/office/drawing/2014/main" id="{BA6685E3-1FEC-754E-BA37-188D6CA3EA4B}"/>
              </a:ext>
            </a:extLst>
          </p:cNvPr>
          <p:cNvSpPr>
            <a:spLocks noGrp="1"/>
          </p:cNvSpPr>
          <p:nvPr>
            <p:ph type="ftr" sz="quarter" idx="2"/>
          </p:nvPr>
        </p:nvSpPr>
        <p:spPr>
          <a:xfrm>
            <a:off x="0" y="8758238"/>
            <a:ext cx="3005138" cy="4619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86ADD2A-87F8-4D4B-B9A4-FF4862683136}"/>
              </a:ext>
            </a:extLst>
          </p:cNvPr>
          <p:cNvSpPr>
            <a:spLocks noGrp="1"/>
          </p:cNvSpPr>
          <p:nvPr>
            <p:ph type="sldNum" sz="quarter" idx="3"/>
          </p:nvPr>
        </p:nvSpPr>
        <p:spPr>
          <a:xfrm>
            <a:off x="3927475" y="8758238"/>
            <a:ext cx="3005138" cy="461962"/>
          </a:xfrm>
          <a:prstGeom prst="rect">
            <a:avLst/>
          </a:prstGeom>
        </p:spPr>
        <p:txBody>
          <a:bodyPr vert="horz" lIns="91440" tIns="45720" rIns="91440" bIns="45720" rtlCol="0" anchor="b"/>
          <a:lstStyle>
            <a:lvl1pPr algn="r">
              <a:defRPr sz="1200"/>
            </a:lvl1pPr>
          </a:lstStyle>
          <a:p>
            <a:fld id="{D6DF1726-3F9B-AA43-AF69-3C84FCFF3412}" type="slidenum">
              <a:rPr lang="en-US" smtClean="0"/>
              <a:t>‹#›</a:t>
            </a:fld>
            <a:endParaRPr lang="en-US"/>
          </a:p>
        </p:txBody>
      </p:sp>
    </p:spTree>
    <p:extLst>
      <p:ext uri="{BB962C8B-B14F-4D97-AF65-F5344CB8AC3E}">
        <p14:creationId xmlns:p14="http://schemas.microsoft.com/office/powerpoint/2010/main" val="38172262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2611"/>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2611"/>
          </a:xfrm>
          <a:prstGeom prst="rect">
            <a:avLst/>
          </a:prstGeom>
        </p:spPr>
        <p:txBody>
          <a:bodyPr vert="horz" lIns="92309" tIns="46154" rIns="92309" bIns="46154" rtlCol="0"/>
          <a:lstStyle>
            <a:lvl1pPr algn="r">
              <a:defRPr sz="1200"/>
            </a:lvl1pPr>
          </a:lstStyle>
          <a:p>
            <a:fld id="{68BF023B-10D3-4BAF-A407-4B4ABDDCF7DA}" type="datetimeFigureOut">
              <a:rPr lang="en-US" smtClean="0"/>
              <a:t>1/15/19</a:t>
            </a:fld>
            <a:endParaRPr lang="en-US"/>
          </a:p>
        </p:txBody>
      </p:sp>
      <p:sp>
        <p:nvSpPr>
          <p:cNvPr id="4" name="Slide Image Placeholder 3"/>
          <p:cNvSpPr>
            <a:spLocks noGrp="1" noRot="1" noChangeAspect="1"/>
          </p:cNvSpPr>
          <p:nvPr>
            <p:ph type="sldImg" idx="2"/>
          </p:nvPr>
        </p:nvSpPr>
        <p:spPr>
          <a:xfrm>
            <a:off x="701675" y="1152525"/>
            <a:ext cx="5530850" cy="3111500"/>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693420" y="4437221"/>
            <a:ext cx="5547360" cy="3630454"/>
          </a:xfrm>
          <a:prstGeom prst="rect">
            <a:avLst/>
          </a:prstGeom>
        </p:spPr>
        <p:txBody>
          <a:bodyPr vert="horz" lIns="92309" tIns="46154" rIns="92309" bIns="4615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57590"/>
            <a:ext cx="3004820" cy="4626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2610"/>
          </a:xfrm>
          <a:prstGeom prst="rect">
            <a:avLst/>
          </a:prstGeom>
        </p:spPr>
        <p:txBody>
          <a:bodyPr vert="horz" lIns="92309" tIns="46154" rIns="92309" bIns="46154" rtlCol="0" anchor="b"/>
          <a:lstStyle>
            <a:lvl1pPr algn="r">
              <a:defRPr sz="1200"/>
            </a:lvl1pPr>
          </a:lstStyle>
          <a:p>
            <a:fld id="{3D7B9D4F-5F19-438C-92E8-037C6AE8F87D}" type="slidenum">
              <a:rPr lang="en-US" smtClean="0"/>
              <a:t>‹#›</a:t>
            </a:fld>
            <a:endParaRPr lang="en-US"/>
          </a:p>
        </p:txBody>
      </p:sp>
    </p:spTree>
    <p:extLst>
      <p:ext uri="{BB962C8B-B14F-4D97-AF65-F5344CB8AC3E}">
        <p14:creationId xmlns:p14="http://schemas.microsoft.com/office/powerpoint/2010/main" val="506843168"/>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1</a:t>
            </a:fld>
            <a:endParaRPr lang="en-US"/>
          </a:p>
        </p:txBody>
      </p:sp>
    </p:spTree>
    <p:extLst>
      <p:ext uri="{BB962C8B-B14F-4D97-AF65-F5344CB8AC3E}">
        <p14:creationId xmlns:p14="http://schemas.microsoft.com/office/powerpoint/2010/main" val="1813117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Only point out here that the virtual </a:t>
            </a:r>
            <a:r>
              <a:rPr lang="en-US" err="1"/>
              <a:t>kubelet</a:t>
            </a:r>
            <a:r>
              <a:rPr lang="en-US"/>
              <a:t> fakes out K8S and appears as a node. When pod commands are sent, the virtual </a:t>
            </a:r>
            <a:r>
              <a:rPr lang="en-US" err="1"/>
              <a:t>kubelet</a:t>
            </a:r>
            <a:r>
              <a:rPr lang="en-US"/>
              <a:t> implements with ACI.</a:t>
            </a:r>
          </a:p>
        </p:txBody>
      </p:sp>
      <p:sp>
        <p:nvSpPr>
          <p:cNvPr id="4" name="Slide Number Placeholder 3"/>
          <p:cNvSpPr>
            <a:spLocks noGrp="1"/>
          </p:cNvSpPr>
          <p:nvPr>
            <p:ph type="sldNum" sz="quarter" idx="5"/>
          </p:nvPr>
        </p:nvSpPr>
        <p:spPr/>
        <p:txBody>
          <a:bodyPr/>
          <a:lstStyle/>
          <a:p>
            <a:fld id="{D01882A8-7401-4BD1-8A1B-5FE40FC489EB}" type="slidenum">
              <a:rPr lang="en-US" smtClean="0"/>
              <a:t>10</a:t>
            </a:fld>
            <a:endParaRPr lang="en-US"/>
          </a:p>
        </p:txBody>
      </p:sp>
    </p:spTree>
    <p:extLst>
      <p:ext uri="{BB962C8B-B14F-4D97-AF65-F5344CB8AC3E}">
        <p14:creationId xmlns:p14="http://schemas.microsoft.com/office/powerpoint/2010/main" val="3035736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2296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a:latin typeface="Segoe UI" panose="020B0502040204020203" pitchFamily="34" charset="0"/>
                <a:cs typeface="Segoe UI" panose="020B0502040204020203" pitchFamily="34" charset="0"/>
              </a:rPr>
              <a:t>There is a lot of code you can save thanks to the Functions programming model based on triggers and bindings, as this code to connect to different services (either for trigger data and input/output operations) is done by the platform, improving your development time as you don’t lose a minute on connections code that tend to be reused a lot of times.</a:t>
            </a:r>
          </a:p>
          <a:p>
            <a:endParaRPr lang="en-US" sz="1000" b="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latin typeface="Segoe UI" panose="020B0502040204020203" pitchFamily="34" charset="0"/>
                <a:cs typeface="Segoe UI" panose="020B0502040204020203" pitchFamily="34" charset="0"/>
              </a:rPr>
              <a:t>See the full list of services with </a:t>
            </a:r>
            <a:r>
              <a:rPr lang="en-US" sz="1000">
                <a:latin typeface="Segoe UI" panose="020B0502040204020203" pitchFamily="34" charset="0"/>
                <a:cs typeface="Segoe UI" panose="020B0502040204020203" pitchFamily="34" charset="0"/>
              </a:rPr>
              <a:t>Triggers and bindings – https://docs.microsoft.com/en-us/azure/azure-functions/functions-triggers-bindings</a:t>
            </a:r>
            <a:endParaRPr lang="en-US" sz="1000" b="1">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9DDDB1C8-BABC-4722-AFCC-130D14D20E88}" type="slidenum">
              <a:rPr lang="en-US" smtClean="0"/>
              <a:t>12</a:t>
            </a:fld>
            <a:endParaRPr lang="en-US"/>
          </a:p>
        </p:txBody>
      </p:sp>
    </p:spTree>
    <p:extLst>
      <p:ext uri="{BB962C8B-B14F-4D97-AF65-F5344CB8AC3E}">
        <p14:creationId xmlns:p14="http://schemas.microsoft.com/office/powerpoint/2010/main" val="6524021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By nature Azure Functions are simple, single unit of work deployments of code. </a:t>
            </a:r>
          </a:p>
          <a:p>
            <a:r>
              <a:rPr lang="en-US"/>
              <a:t>Bindings and Triggers are a great because they remove most of the concerns from a given service about Ingress/Egress.  </a:t>
            </a:r>
          </a:p>
          <a:p>
            <a:r>
              <a:rPr lang="en-US"/>
              <a:t>There is support for multiple languages and for multiple tools, with several DevOps options.</a:t>
            </a:r>
          </a:p>
          <a:p>
            <a:endParaRPr lang="en-US"/>
          </a:p>
          <a:p>
            <a:r>
              <a:rPr lang="en-US"/>
              <a:t>Functions are the ultimate expression of microservices, small and fast with a well-defined interface and no dependencies.</a:t>
            </a:r>
          </a:p>
        </p:txBody>
      </p:sp>
      <p:sp>
        <p:nvSpPr>
          <p:cNvPr id="4" name="Slide Number Placeholder 3"/>
          <p:cNvSpPr>
            <a:spLocks noGrp="1"/>
          </p:cNvSpPr>
          <p:nvPr>
            <p:ph type="sldNum" sz="quarter" idx="5"/>
          </p:nvPr>
        </p:nvSpPr>
        <p:spPr/>
        <p:txBody>
          <a:bodyPr/>
          <a:lstStyle/>
          <a:p>
            <a:fld id="{3D7B9D4F-5F19-438C-92E8-037C6AE8F87D}" type="slidenum">
              <a:rPr lang="en-US" smtClean="0"/>
              <a:t>13</a:t>
            </a:fld>
            <a:endParaRPr lang="en-US"/>
          </a:p>
        </p:txBody>
      </p:sp>
    </p:spTree>
    <p:extLst>
      <p:ext uri="{BB962C8B-B14F-4D97-AF65-F5344CB8AC3E}">
        <p14:creationId xmlns:p14="http://schemas.microsoft.com/office/powerpoint/2010/main" val="14298119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14</a:t>
            </a:fld>
            <a:endParaRPr lang="en-US"/>
          </a:p>
        </p:txBody>
      </p:sp>
    </p:spTree>
    <p:extLst>
      <p:ext uri="{BB962C8B-B14F-4D97-AF65-F5344CB8AC3E}">
        <p14:creationId xmlns:p14="http://schemas.microsoft.com/office/powerpoint/2010/main" val="2807045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11284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4" indent="0" algn="l" defTabSz="914400" rtl="0" eaLnBrk="1" fontAlgn="auto" latinLnBrk="0" hangingPunct="1">
              <a:lnSpc>
                <a:spcPct val="95000"/>
              </a:lnSpc>
              <a:spcBef>
                <a:spcPts val="0"/>
              </a:spcBef>
              <a:spcAft>
                <a:spcPts val="300"/>
              </a:spcAft>
              <a:buClrTx/>
              <a:buSzTx/>
              <a:buFont typeface="Arial" panose="020B0604020202020204" pitchFamily="34" charset="0"/>
              <a:buNone/>
              <a:tabLst/>
              <a:defRPr/>
            </a:pPr>
            <a:r>
              <a:rPr lang="en-US" dirty="0"/>
              <a:t>App Service is a managed PaaS service that lets </a:t>
            </a:r>
            <a:r>
              <a:rPr lang="en-US" b="0" dirty="0"/>
              <a:t>developers focus on the unique aspects of their app, instead of spending cycles on patching and boilerplate functionality. </a:t>
            </a:r>
          </a:p>
          <a:p>
            <a:pPr marL="0" lvl="4" indent="0">
              <a:lnSpc>
                <a:spcPct val="95000"/>
              </a:lnSpc>
              <a:spcBef>
                <a:spcPts val="0"/>
              </a:spcBef>
              <a:spcAft>
                <a:spcPts val="300"/>
              </a:spcAft>
              <a:buFont typeface="Arial" panose="020B0604020202020204" pitchFamily="34" charset="0"/>
              <a:buNone/>
            </a:pPr>
            <a:endParaRPr lang="en-US" sz="1200" dirty="0">
              <a:latin typeface="+mn-lt"/>
              <a:cs typeface="+mn-cs"/>
            </a:endParaRPr>
          </a:p>
          <a:p>
            <a:pPr marL="285750" lvl="4" indent="-285750">
              <a:lnSpc>
                <a:spcPct val="95000"/>
              </a:lnSpc>
              <a:spcBef>
                <a:spcPts val="0"/>
              </a:spcBef>
              <a:spcAft>
                <a:spcPts val="300"/>
              </a:spcAft>
              <a:buFont typeface="Arial" panose="020B0604020202020204" pitchFamily="34" charset="0"/>
              <a:buChar char="•"/>
            </a:pPr>
            <a:r>
              <a:rPr lang="en-US" sz="1200" dirty="0">
                <a:latin typeface="+mn-lt"/>
                <a:cs typeface="+mn-cs"/>
              </a:rPr>
              <a:t>Rapidly create and deploy web, mobile and API apps that scale with your business, on any platform</a:t>
            </a:r>
          </a:p>
          <a:p>
            <a:pPr marL="285750" lvl="4" indent="-285750">
              <a:lnSpc>
                <a:spcPct val="95000"/>
              </a:lnSpc>
              <a:spcBef>
                <a:spcPts val="0"/>
              </a:spcBef>
              <a:spcAft>
                <a:spcPts val="300"/>
              </a:spcAft>
              <a:buFont typeface="Arial" panose="020B0604020202020204" pitchFamily="34" charset="0"/>
              <a:buChar char="•"/>
            </a:pPr>
            <a:r>
              <a:rPr lang="en-US" sz="1200" dirty="0">
                <a:latin typeface="+mn-lt"/>
                <a:cs typeface="+mn-cs"/>
              </a:rPr>
              <a:t>Host individual or multi-container solutions</a:t>
            </a:r>
          </a:p>
          <a:p>
            <a:pPr marL="285750" lvl="4" indent="-285750">
              <a:lnSpc>
                <a:spcPct val="95000"/>
              </a:lnSpc>
              <a:spcBef>
                <a:spcPts val="0"/>
              </a:spcBef>
              <a:spcAft>
                <a:spcPts val="300"/>
              </a:spcAft>
              <a:buFont typeface="Arial" panose="020B0604020202020204" pitchFamily="34" charset="0"/>
              <a:buChar char="•"/>
            </a:pPr>
            <a:r>
              <a:rPr lang="en-US" sz="1200" dirty="0">
                <a:latin typeface="+mn-lt"/>
                <a:cs typeface="+mn-cs"/>
              </a:rPr>
              <a:t>Free your developers from management of infrastructure </a:t>
            </a:r>
          </a:p>
          <a:p>
            <a:pPr marL="285750" lvl="4" indent="-285750">
              <a:lnSpc>
                <a:spcPct val="95000"/>
              </a:lnSpc>
              <a:spcBef>
                <a:spcPts val="0"/>
              </a:spcBef>
              <a:spcAft>
                <a:spcPts val="300"/>
              </a:spcAft>
              <a:buFont typeface="Arial" panose="020B0604020202020204" pitchFamily="34" charset="0"/>
              <a:buChar char="•"/>
            </a:pPr>
            <a:r>
              <a:rPr lang="en-US" sz="1200" kern="1200" dirty="0">
                <a:solidFill>
                  <a:schemeClr val="tx1"/>
                </a:solidFill>
                <a:effectLst/>
                <a:latin typeface="+mn-lt"/>
                <a:ea typeface="+mn-ea"/>
                <a:cs typeface="+mn-cs"/>
              </a:rPr>
              <a:t>Multiple deployment slots for easy blue-green testing, A/B testing and simple rollbacks. Ultimately, you have much more control over how you do your staging.</a:t>
            </a:r>
            <a:endParaRPr lang="en-US" sz="1200" dirty="0">
              <a:latin typeface="+mn-lt"/>
              <a:cs typeface="+mn-cs"/>
            </a:endParaRPr>
          </a:p>
          <a:p>
            <a:pPr marL="285750" lvl="4" indent="-285750">
              <a:lnSpc>
                <a:spcPct val="95000"/>
              </a:lnSpc>
              <a:spcBef>
                <a:spcPts val="0"/>
              </a:spcBef>
              <a:spcAft>
                <a:spcPts val="300"/>
              </a:spcAft>
              <a:buFont typeface="Arial" panose="020B0604020202020204" pitchFamily="34" charset="0"/>
              <a:buChar char="•"/>
            </a:pPr>
            <a:r>
              <a:rPr lang="en-US" sz="1200" dirty="0">
                <a:latin typeface="+mn-lt"/>
                <a:cs typeface="+mn-cs"/>
              </a:rPr>
              <a:t>Scale vertically and horizontally without downtime with integrated load balancer and in-memory caching – these things are baked into the platform</a:t>
            </a:r>
          </a:p>
          <a:p>
            <a:pPr marL="0" lvl="4" indent="0">
              <a:lnSpc>
                <a:spcPct val="95000"/>
              </a:lnSpc>
              <a:spcBef>
                <a:spcPts val="0"/>
              </a:spcBef>
              <a:spcAft>
                <a:spcPts val="300"/>
              </a:spcAft>
              <a:buFont typeface="Arial" panose="020B0604020202020204" pitchFamily="34" charset="0"/>
              <a:buNone/>
            </a:pPr>
            <a:endParaRPr lang="en-US" b="1" dirty="0"/>
          </a:p>
          <a:p>
            <a:pPr marL="0" lvl="4" indent="0">
              <a:lnSpc>
                <a:spcPct val="95000"/>
              </a:lnSpc>
              <a:spcBef>
                <a:spcPts val="0"/>
              </a:spcBef>
              <a:spcAft>
                <a:spcPts val="300"/>
              </a:spcAft>
              <a:buFont typeface="Arial" panose="020B0604020202020204" pitchFamily="34" charset="0"/>
              <a:buNone/>
            </a:pPr>
            <a:r>
              <a:rPr lang="en-US" b="0" dirty="0"/>
              <a:t>From a Microservices perspective, it’s a great way to host the public front ends (when using something like Functions for the services).  </a:t>
            </a:r>
          </a:p>
        </p:txBody>
      </p:sp>
      <p:sp>
        <p:nvSpPr>
          <p:cNvPr id="4" name="Slide Number Placeholder 3"/>
          <p:cNvSpPr>
            <a:spLocks noGrp="1"/>
          </p:cNvSpPr>
          <p:nvPr>
            <p:ph type="sldNum" sz="quarter" idx="10"/>
          </p:nvPr>
        </p:nvSpPr>
        <p:spPr/>
        <p:txBody>
          <a:bodyPr/>
          <a:lstStyle/>
          <a:p>
            <a:fld id="{4C63C1C0-2EDE-4529-A2ED-7C8A47A76DF8}" type="slidenum">
              <a:rPr lang="en-US" smtClean="0"/>
              <a:t>16</a:t>
            </a:fld>
            <a:endParaRPr lang="en-US"/>
          </a:p>
        </p:txBody>
      </p:sp>
    </p:spTree>
    <p:extLst>
      <p:ext uri="{BB962C8B-B14F-4D97-AF65-F5344CB8AC3E}">
        <p14:creationId xmlns:p14="http://schemas.microsoft.com/office/powerpoint/2010/main" val="19112394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D581EC0-6C77-47EF-A5F1-48F7DF3073C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056326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26914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the blurb</a:t>
            </a:r>
          </a:p>
          <a:p>
            <a:r>
              <a:rPr lang="en-US" dirty="0"/>
              <a:t>Explain that all Microsoft’s services run on it</a:t>
            </a:r>
          </a:p>
          <a:p>
            <a:r>
              <a:rPr lang="en-US" dirty="0"/>
              <a:t>And it can run anywhere.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1/15/19 12:01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4239767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latin typeface="Segoe UI" panose="020B0502040204020203" pitchFamily="34" charset="0"/>
                <a:cs typeface="Segoe UI" panose="020B0502040204020203" pitchFamily="34" charset="0"/>
              </a:rPr>
              <a:t>There are more options for Compute in Azure, and it is possible to use almost anything (Bare metal, stand alone VMs, </a:t>
            </a:r>
            <a:r>
              <a:rPr lang="en-US" sz="1200" err="1">
                <a:latin typeface="Segoe UI" panose="020B0502040204020203" pitchFamily="34" charset="0"/>
                <a:cs typeface="Segoe UI" panose="020B0502040204020203" pitchFamily="34" charset="0"/>
              </a:rPr>
              <a:t>etc</a:t>
            </a:r>
            <a:r>
              <a:rPr lang="en-US" sz="1200">
                <a:latin typeface="Segoe UI" panose="020B0502040204020203" pitchFamily="34" charset="0"/>
                <a:cs typeface="Segoe UI" panose="020B0502040204020203" pitchFamily="34" charset="0"/>
              </a:rPr>
              <a:t>…) to host Microservices.  But the intent is to highlight the preferred options that are popular. </a:t>
            </a:r>
          </a:p>
          <a:p>
            <a:endParaRPr lang="en-US" sz="1200">
              <a:latin typeface="Segoe UI" panose="020B0502040204020203" pitchFamily="34" charset="0"/>
              <a:cs typeface="Segoe UI" panose="020B0502040204020203" pitchFamily="34" charset="0"/>
            </a:endParaRPr>
          </a:p>
          <a:p>
            <a:endParaRPr lang="en-US" sz="12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04809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actors and services as native</a:t>
            </a:r>
          </a:p>
          <a:p>
            <a:r>
              <a:rPr lang="en-US" dirty="0"/>
              <a:t>Explain languages: .NET and Java</a:t>
            </a:r>
          </a:p>
          <a:p>
            <a:r>
              <a:rPr lang="en-US" dirty="0"/>
              <a:t>Also support for more mundane methods: Executables and Containers</a:t>
            </a:r>
          </a:p>
          <a:p>
            <a:endParaRPr lang="en-US" dirty="0"/>
          </a:p>
          <a:p>
            <a:r>
              <a:rPr lang="en-US" dirty="0"/>
              <a:t>Guest Executables/Containers</a:t>
            </a:r>
          </a:p>
          <a:p>
            <a:pPr marL="285750" indent="-285750">
              <a:buFont typeface="Arial" panose="020B0604020202020204" pitchFamily="34" charset="0"/>
              <a:buChar char="•"/>
            </a:pPr>
            <a:r>
              <a:rPr lang="en-US" dirty="0"/>
              <a:t>Any exe in any language</a:t>
            </a:r>
          </a:p>
          <a:p>
            <a:pPr marL="285750" indent="-285750">
              <a:buFont typeface="Arial" panose="020B0604020202020204" pitchFamily="34" charset="0"/>
              <a:buChar char="•"/>
            </a:pPr>
            <a:r>
              <a:rPr lang="en-US" dirty="0"/>
              <a:t>Packaged as application or container</a:t>
            </a:r>
          </a:p>
          <a:p>
            <a:pPr marL="285750" indent="-285750">
              <a:buFont typeface="Arial" panose="020B0604020202020204" pitchFamily="34" charset="0"/>
              <a:buChar char="•"/>
            </a:pPr>
            <a:endParaRPr lang="en-US" dirty="0"/>
          </a:p>
          <a:p>
            <a:pPr marL="0" indent="0">
              <a:buFont typeface="Arial" panose="020B0604020202020204" pitchFamily="34" charset="0"/>
              <a:buNone/>
            </a:pPr>
            <a:r>
              <a:rPr lang="en-US" dirty="0"/>
              <a:t>Reliable Services</a:t>
            </a:r>
          </a:p>
          <a:p>
            <a:pPr marL="285750" indent="-285750">
              <a:buFont typeface="Arial" panose="020B0604020202020204" pitchFamily="34" charset="0"/>
              <a:buChar char="•"/>
            </a:pPr>
            <a:r>
              <a:rPr lang="en-US" dirty="0"/>
              <a:t>Stateless &amp; stateful</a:t>
            </a:r>
          </a:p>
          <a:p>
            <a:pPr marL="285750" indent="-285750">
              <a:buFont typeface="Arial" panose="020B0604020202020204" pitchFamily="34" charset="0"/>
              <a:buChar char="•"/>
            </a:pPr>
            <a:r>
              <a:rPr lang="en-US" dirty="0"/>
              <a:t>Independent lifecycles</a:t>
            </a:r>
          </a:p>
          <a:p>
            <a:pPr marL="285750" indent="-285750">
              <a:buFont typeface="Arial" panose="020B0604020202020204" pitchFamily="34" charset="0"/>
              <a:buChar char="•"/>
            </a:pPr>
            <a:r>
              <a:rPr lang="en-US" dirty="0"/>
              <a:t>Access to reliable collections with transactions</a:t>
            </a:r>
          </a:p>
          <a:p>
            <a:pPr marL="285750" indent="-285750">
              <a:buFont typeface="Arial" panose="020B0604020202020204" pitchFamily="34" charset="0"/>
              <a:buChar char="•"/>
            </a:pPr>
            <a:r>
              <a:rPr lang="en-US" dirty="0"/>
              <a:t>Native to service fabric</a:t>
            </a:r>
          </a:p>
          <a:p>
            <a:pPr marL="285750" indent="-285750">
              <a:buFont typeface="Arial" panose="020B0604020202020204" pitchFamily="34" charset="0"/>
              <a:buChar char="•"/>
            </a:pPr>
            <a:endParaRPr lang="en-US" dirty="0"/>
          </a:p>
          <a:p>
            <a:pPr marL="0" indent="0">
              <a:buFont typeface="Arial" panose="020B0604020202020204" pitchFamily="34" charset="0"/>
              <a:buNone/>
            </a:pPr>
            <a:r>
              <a:rPr lang="en-US" dirty="0"/>
              <a:t>Reliable Actors</a:t>
            </a:r>
          </a:p>
          <a:p>
            <a:pPr marL="285750" indent="-285750">
              <a:buFont typeface="Arial" panose="020B0604020202020204" pitchFamily="34" charset="0"/>
              <a:buChar char="•"/>
            </a:pPr>
            <a:r>
              <a:rPr lang="en-US" dirty="0"/>
              <a:t>Simplified programming model</a:t>
            </a:r>
          </a:p>
          <a:p>
            <a:pPr marL="285750" indent="-285750">
              <a:buFont typeface="Arial" panose="020B0604020202020204" pitchFamily="34" charset="0"/>
              <a:buChar char="•"/>
            </a:pPr>
            <a:r>
              <a:rPr lang="en-US" dirty="0"/>
              <a:t>Isolated compute and state</a:t>
            </a:r>
          </a:p>
          <a:p>
            <a:pPr marL="285750" indent="-285750">
              <a:buFont typeface="Arial" panose="020B0604020202020204" pitchFamily="34" charset="0"/>
              <a:buChar char="•"/>
            </a:pPr>
            <a:r>
              <a:rPr lang="en-US" dirty="0"/>
              <a:t>Single threaded, turn based concurrency</a:t>
            </a:r>
          </a:p>
          <a:p>
            <a:pPr marL="285750" indent="-285750">
              <a:buFont typeface="Arial" panose="020B0604020202020204" pitchFamily="34" charset="0"/>
              <a:buChar char="•"/>
            </a:pPr>
            <a:endParaRPr lang="en-US" dirty="0"/>
          </a:p>
          <a:p>
            <a:pPr marL="0" indent="0">
              <a:buFont typeface="Arial" panose="020B0604020202020204" pitchFamily="34" charset="0"/>
              <a:buNone/>
            </a:pPr>
            <a:endParaRPr lang="en-US" sz="7056" b="0" kern="1200" cap="none" spc="-98" baseline="0" dirty="0">
              <a:ln w="3175">
                <a:noFill/>
              </a:ln>
              <a:solidFill>
                <a:srgbClr val="FFC000"/>
              </a:solidFill>
              <a:effectLst/>
              <a:latin typeface="+mj-lt"/>
              <a:ea typeface="+mn-ea"/>
              <a:cs typeface="Segoe UI" pitchFamily="34" charset="0"/>
            </a:endParaRPr>
          </a:p>
          <a:p>
            <a:endParaRPr lang="en-US" sz="7056" b="0" kern="1200" cap="none" spc="-98" baseline="0" dirty="0">
              <a:ln w="3175">
                <a:noFill/>
              </a:ln>
              <a:solidFill>
                <a:srgbClr val="FFC000"/>
              </a:solidFill>
              <a:effectLst/>
              <a:latin typeface="+mj-lt"/>
              <a:ea typeface="+mn-ea"/>
              <a:cs typeface="Segoe UI" pitchFamily="34"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1/15/19 12:22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9762235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5901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effectLst/>
                <a:latin typeface="Segoe UI" panose="020B0502040204020203" pitchFamily="34" charset="0"/>
                <a:cs typeface="Segoe UI" panose="020B0502040204020203" pitchFamily="34" charset="0"/>
              </a:rPr>
              <a:t>Objective: </a:t>
            </a:r>
            <a:r>
              <a:rPr lang="en-US" sz="1200" b="0">
                <a:effectLst/>
                <a:latin typeface="Segoe UI" panose="020B0502040204020203" pitchFamily="34" charset="0"/>
                <a:cs typeface="Segoe UI" panose="020B0502040204020203" pitchFamily="34" charset="0"/>
              </a:rPr>
              <a:t>Composition and</a:t>
            </a:r>
            <a:r>
              <a:rPr lang="en-US" sz="1200" b="0" baseline="0">
                <a:effectLst/>
                <a:latin typeface="Segoe UI" panose="020B0502040204020203" pitchFamily="34" charset="0"/>
                <a:cs typeface="Segoe UI" panose="020B0502040204020203" pitchFamily="34" charset="0"/>
              </a:rPr>
              <a:t> integration of </a:t>
            </a:r>
            <a:r>
              <a:rPr lang="en-US" sz="1200" b="0">
                <a:effectLst/>
                <a:latin typeface="Segoe UI" panose="020B0502040204020203" pitchFamily="34" charset="0"/>
                <a:cs typeface="Segoe UI" panose="020B0502040204020203" pitchFamily="34" charset="0"/>
              </a:rPr>
              <a:t>Microsoft Azure Data Services across relational</a:t>
            </a:r>
            <a:r>
              <a:rPr lang="en-US" sz="1200" b="0" baseline="0">
                <a:effectLst/>
                <a:latin typeface="Segoe UI" panose="020B0502040204020203" pitchFamily="34" charset="0"/>
                <a:cs typeface="Segoe UI" panose="020B0502040204020203" pitchFamily="34" charset="0"/>
              </a:rPr>
              <a:t> and non-relational data storage options</a:t>
            </a:r>
          </a:p>
          <a:p>
            <a:endParaRPr lang="en-US" sz="1200" b="0" baseline="0">
              <a:effectLst/>
              <a:latin typeface="Segoe UI" panose="020B0502040204020203" pitchFamily="34" charset="0"/>
              <a:cs typeface="Segoe UI" panose="020B0502040204020203" pitchFamily="34" charset="0"/>
            </a:endParaRPr>
          </a:p>
          <a:p>
            <a:r>
              <a:rPr lang="en-US" sz="1200" b="1" baseline="0">
                <a:effectLst/>
                <a:latin typeface="Segoe UI" panose="020B0502040204020203" pitchFamily="34" charset="0"/>
                <a:cs typeface="Segoe UI" panose="020B0502040204020203" pitchFamily="34" charset="0"/>
              </a:rPr>
              <a:t>Problem: </a:t>
            </a:r>
            <a:r>
              <a:rPr lang="en-US" sz="1200" b="0" baseline="0">
                <a:effectLst/>
                <a:latin typeface="Segoe UI" panose="020B0502040204020203" pitchFamily="34" charset="0"/>
                <a:cs typeface="Segoe UI" panose="020B0502040204020203" pitchFamily="34" charset="0"/>
              </a:rPr>
              <a:t>As developers, we look to relational databases as a default for all our data storage needs while in many cases, non-relational data stores are likely more suited to the job.</a:t>
            </a:r>
            <a:endParaRPr lang="en-US" sz="1200" b="1">
              <a:effectLst/>
              <a:latin typeface="Segoe UI" panose="020B0502040204020203" pitchFamily="34" charset="0"/>
              <a:cs typeface="Segoe UI" panose="020B0502040204020203" pitchFamily="34" charset="0"/>
            </a:endParaRPr>
          </a:p>
          <a:p>
            <a:endParaRPr lang="en-US" sz="1200">
              <a:effectLst/>
              <a:latin typeface="Segoe UI" panose="020B0502040204020203" pitchFamily="34" charset="0"/>
              <a:cs typeface="Segoe UI" panose="020B0502040204020203" pitchFamily="34" charset="0"/>
            </a:endParaRPr>
          </a:p>
          <a:p>
            <a:r>
              <a:rPr lang="en-US" sz="12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200">
                <a:effectLst/>
                <a:latin typeface="Segoe UI" panose="020B0502040204020203" pitchFamily="34" charset="0"/>
                <a:cs typeface="Segoe UI" panose="020B0502040204020203" pitchFamily="34" charset="0"/>
              </a:rPr>
              <a:t>The table above gives an overview of the various data storage options that are available with Azure. </a:t>
            </a:r>
          </a:p>
          <a:p>
            <a:pPr marL="171450" indent="-171450">
              <a:buFont typeface="Arial" panose="020B0604020202020204" pitchFamily="34" charset="0"/>
              <a:buChar char="•"/>
            </a:pPr>
            <a:r>
              <a:rPr lang="en-US" sz="1200">
                <a:effectLst/>
                <a:latin typeface="Segoe UI" panose="020B0502040204020203" pitchFamily="34" charset="0"/>
                <a:cs typeface="Segoe UI" panose="020B0502040204020203" pitchFamily="34" charset="0"/>
              </a:rPr>
              <a:t>As a developer, most of the time we look into relational databases and what they have to offer. What we often overlook is non-relational databases, which can handle certain tasks more efficiently when compared to the relational counterpart. However, certain operations are definitely suited better to relational databases </a:t>
            </a:r>
            <a:r>
              <a:rPr lang="en-US" sz="1200">
                <a:latin typeface="Segoe UI" panose="020B0502040204020203" pitchFamily="34" charset="0"/>
                <a:cs typeface="Segoe UI" panose="020B0502040204020203" pitchFamily="34" charset="0"/>
              </a:rPr>
              <a:t>that </a:t>
            </a:r>
            <a:r>
              <a:rPr lang="en-US" sz="1200">
                <a:effectLst/>
                <a:latin typeface="Segoe UI" panose="020B0502040204020203" pitchFamily="34" charset="0"/>
                <a:cs typeface="Segoe UI" panose="020B0502040204020203" pitchFamily="34" charset="0"/>
              </a:rPr>
              <a:t>offer a query-rich environment.</a:t>
            </a:r>
          </a:p>
          <a:p>
            <a:pPr marL="171450" indent="-171450">
              <a:buFont typeface="Arial" panose="020B0604020202020204" pitchFamily="34" charset="0"/>
              <a:buChar char="•"/>
            </a:pPr>
            <a:r>
              <a:rPr lang="en-US" sz="1200">
                <a:effectLst/>
                <a:latin typeface="Segoe UI" panose="020B0502040204020203" pitchFamily="34" charset="0"/>
                <a:cs typeface="Segoe UI" panose="020B0502040204020203" pitchFamily="34" charset="0"/>
              </a:rPr>
              <a:t>Azure Tables stores a single serialized object for each key value, which is great for storing large volumes of data. In addition, Azure Blob is a key/value database where a key corresponds to files or folders. </a:t>
            </a:r>
            <a:endParaRPr lang="en-US" sz="12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a:effectLst/>
                <a:latin typeface="Segoe UI" panose="020B0502040204020203" pitchFamily="34" charset="0"/>
                <a:cs typeface="Segoe UI" panose="020B0502040204020203" pitchFamily="34" charset="0"/>
              </a:rPr>
              <a:t>Document </a:t>
            </a:r>
            <a:r>
              <a:rPr lang="en-US" sz="1200">
                <a:latin typeface="Segoe UI" panose="020B0502040204020203" pitchFamily="34" charset="0"/>
                <a:cs typeface="Segoe UI" panose="020B0502040204020203" pitchFamily="34" charset="0"/>
              </a:rPr>
              <a:t>d</a:t>
            </a:r>
            <a:r>
              <a:rPr lang="en-US" sz="1200">
                <a:effectLst/>
                <a:latin typeface="Segoe UI" panose="020B0502040204020203" pitchFamily="34" charset="0"/>
                <a:cs typeface="Segoe UI" panose="020B0502040204020203" pitchFamily="34" charset="0"/>
              </a:rPr>
              <a:t>atabases, on the other hand, are key/value databases where the values are “documents” or essentially a collection of named fields and values. Document DBs have the additional capability of better queries on non-key fields. </a:t>
            </a:r>
            <a:endParaRPr lang="en-US" sz="12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a:effectLst/>
                <a:latin typeface="Segoe UI" panose="020B0502040204020203" pitchFamily="34" charset="0"/>
                <a:cs typeface="Segoe UI" panose="020B0502040204020203" pitchFamily="34" charset="0"/>
              </a:rPr>
              <a:t>Platform as a service (PaaS) includes Azure SQL (relational), Azure Table</a:t>
            </a:r>
            <a:r>
              <a:rPr lang="en-US" sz="1200" baseline="0">
                <a:effectLst/>
                <a:latin typeface="Segoe UI" panose="020B0502040204020203" pitchFamily="34" charset="0"/>
                <a:cs typeface="Segoe UI" panose="020B0502040204020203" pitchFamily="34" charset="0"/>
              </a:rPr>
              <a:t> (NoSQL)</a:t>
            </a:r>
            <a:r>
              <a:rPr lang="en-US" sz="1200">
                <a:effectLst/>
                <a:latin typeface="Segoe UI" panose="020B0502040204020203" pitchFamily="34" charset="0"/>
                <a:cs typeface="Segoe UI" panose="020B0502040204020203" pitchFamily="34" charset="0"/>
              </a:rPr>
              <a:t> and Azure Blob (file storage in cloud). Infrastructure as a service (IaaS) allows you to simply spin up a VM with an OS image, and you can install the DBMS of your choice such as SQL Server.</a:t>
            </a:r>
            <a:endParaRPr lang="en-US" sz="12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a:effectLst/>
                <a:latin typeface="Segoe UI" panose="020B0502040204020203" pitchFamily="34" charset="0"/>
                <a:cs typeface="Segoe UI" panose="020B0502040204020203" pitchFamily="34" charset="0"/>
              </a:rPr>
              <a:t>It is important to understand the advantages of using an IaaS option over the PaaS and vice-versa. Yes, IaaS does give you a lot of options and the flexibility to manage your system as per your need, but then you have to configure and manage your VMs end to end. In PaaS, you do not have to do that. The service provider (Microsoft in this case) manages the hardware and software for you, which includes setup, updates, software patches, scaling up, licenses, and every other aspect of administration. This essentially abstracts the administration for the end user, who just consumes the database service provided.</a:t>
            </a:r>
            <a:endParaRPr lang="en-US" sz="12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11798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48C19A4-9AFD-4789-B3E0-6619AEB6660B}"/>
              </a:ext>
            </a:extLst>
          </p:cNvPr>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a:t>Highlight mulit-master with </a:t>
            </a:r>
            <a:r>
              <a:rPr lang="en-US" sz="1400" b="0">
                <a:solidFill>
                  <a:schemeClr val="tx1"/>
                </a:solidFill>
                <a:latin typeface="Segoe UI Semilight" charset="0"/>
                <a:ea typeface="Segoe UI Semilight" charset="0"/>
                <a:cs typeface="Segoe UI Semilight" charset="0"/>
              </a:rPr>
              <a:t>Server &lt;10 </a:t>
            </a:r>
            <a:r>
              <a:rPr lang="en-US" sz="1400" b="0" err="1">
                <a:solidFill>
                  <a:schemeClr val="tx1"/>
                </a:solidFill>
                <a:latin typeface="Segoe UI Semilight" charset="0"/>
                <a:ea typeface="Segoe UI Semilight" charset="0"/>
                <a:cs typeface="Segoe UI Semilight" charset="0"/>
              </a:rPr>
              <a:t>ms</a:t>
            </a:r>
            <a:r>
              <a:rPr lang="en-US" sz="1400" b="0">
                <a:solidFill>
                  <a:schemeClr val="tx1"/>
                </a:solidFill>
                <a:latin typeface="Segoe UI Semilight" charset="0"/>
                <a:ea typeface="Segoe UI Semilight" charset="0"/>
                <a:cs typeface="Segoe UI Semilight" charset="0"/>
              </a:rPr>
              <a:t> read and &lt;15 </a:t>
            </a:r>
            <a:r>
              <a:rPr lang="en-US" sz="1400" b="0" err="1">
                <a:solidFill>
                  <a:schemeClr val="tx1"/>
                </a:solidFill>
                <a:latin typeface="Segoe UI Semilight" charset="0"/>
                <a:ea typeface="Segoe UI Semilight" charset="0"/>
                <a:cs typeface="Segoe UI Semilight" charset="0"/>
              </a:rPr>
              <a:t>ms</a:t>
            </a:r>
            <a:r>
              <a:rPr lang="en-US" sz="1400" b="0">
                <a:solidFill>
                  <a:schemeClr val="tx1"/>
                </a:solidFill>
                <a:latin typeface="Segoe UI Semilight" charset="0"/>
                <a:ea typeface="Segoe UI Semilight" charset="0"/>
                <a:cs typeface="Segoe UI Semilight" charset="0"/>
              </a:rPr>
              <a:t> write requests at the 99th percentile from the region nearest to users, while delivering data globally. </a:t>
            </a:r>
          </a:p>
          <a:p>
            <a:endParaRPr lang="en-US"/>
          </a:p>
        </p:txBody>
      </p:sp>
    </p:spTree>
    <p:extLst>
      <p:ext uri="{BB962C8B-B14F-4D97-AF65-F5344CB8AC3E}">
        <p14:creationId xmlns:p14="http://schemas.microsoft.com/office/powerpoint/2010/main" val="42332207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Tunable Consistency -&gt; Single digit latency</a:t>
            </a:r>
          </a:p>
          <a:p>
            <a:endParaRPr lang="en-US"/>
          </a:p>
          <a:p>
            <a:r>
              <a:rPr lang="en-US" b="1"/>
              <a:t>Strong</a:t>
            </a:r>
          </a:p>
          <a:p>
            <a:pPr marL="171450" indent="-171450">
              <a:buFont typeface="Arial" panose="020B0604020202020204" pitchFamily="34" charset="0"/>
              <a:buChar char="•"/>
            </a:pPr>
            <a:r>
              <a:rPr lang="en-US"/>
              <a:t>What everyone understands. A read sees the effects of all previously completed writes. A client never sees uncommitted or partial writes.</a:t>
            </a:r>
          </a:p>
          <a:p>
            <a:pPr marL="0" indent="0">
              <a:buFont typeface="Arial" panose="020B0604020202020204" pitchFamily="34" charset="0"/>
              <a:buNone/>
            </a:pPr>
            <a:endParaRPr lang="en-US"/>
          </a:p>
          <a:p>
            <a:pPr marL="171450" indent="-171450">
              <a:buFont typeface="Arial" panose="020B0604020202020204" pitchFamily="34" charset="0"/>
              <a:buChar char="•"/>
            </a:pPr>
            <a:r>
              <a:rPr lang="en-US"/>
              <a:t>Highest consistency, lowest performance.</a:t>
            </a:r>
          </a:p>
          <a:p>
            <a:pPr marL="171450" indent="-171450">
              <a:buFont typeface="Arial" panose="020B0604020202020204" pitchFamily="34" charset="0"/>
              <a:buChar char="•"/>
            </a:pPr>
            <a:r>
              <a:rPr lang="en-US" sz="1400" b="0" i="0" kern="1200">
                <a:solidFill>
                  <a:schemeClr val="tx1"/>
                </a:solidFill>
                <a:effectLst/>
                <a:latin typeface="+mn-lt"/>
                <a:ea typeface="+mn-ea"/>
                <a:cs typeface="+mn-cs"/>
              </a:rPr>
              <a:t>Costs almost twice as much as session, consistent prefix, or eventual consistency.</a:t>
            </a:r>
          </a:p>
          <a:p>
            <a:pPr marL="171450" indent="-171450">
              <a:buFont typeface="Arial" panose="020B0604020202020204" pitchFamily="34" charset="0"/>
              <a:buChar char="•"/>
            </a:pPr>
            <a:r>
              <a:rPr lang="en-US" sz="1400" b="0" i="0" kern="1200">
                <a:solidFill>
                  <a:schemeClr val="tx1"/>
                </a:solidFill>
                <a:effectLst/>
                <a:latin typeface="+mn-lt"/>
                <a:ea typeface="+mn-ea"/>
                <a:cs typeface="+mn-cs"/>
              </a:rPr>
              <a:t>highest consistency, highest latency, lowest throughput, effectively lowest availability (scaling adds latency)  </a:t>
            </a:r>
          </a:p>
          <a:p>
            <a:endParaRPr lang="en-US"/>
          </a:p>
          <a:p>
            <a:r>
              <a:rPr lang="en-US" b="1">
                <a:effectLst/>
              </a:rPr>
              <a:t>Bounded Staleness</a:t>
            </a:r>
          </a:p>
          <a:p>
            <a:pPr marL="171450" indent="-171450">
              <a:buFont typeface="Arial" panose="020B0604020202020204" pitchFamily="34" charset="0"/>
              <a:buChar char="•"/>
            </a:pPr>
            <a:r>
              <a:rPr lang="en-US">
                <a:effectLst/>
              </a:rPr>
              <a:t>Consistent Prefix. Reads lag behind writes by k prefixes (operations) or t interval</a:t>
            </a:r>
          </a:p>
          <a:p>
            <a:pPr marL="171450" indent="-171450">
              <a:buFont typeface="Arial" panose="020B0604020202020204" pitchFamily="34" charset="0"/>
              <a:buChar char="•"/>
            </a:pPr>
            <a:r>
              <a:rPr lang="en-US">
                <a:effectLst/>
              </a:rPr>
              <a:t>minimum of 10 operations, minimum of 5 seconds of lag</a:t>
            </a:r>
          </a:p>
          <a:p>
            <a:pPr marL="171450" indent="-171450">
              <a:buFont typeface="Arial" panose="020B0604020202020204" pitchFamily="34" charset="0"/>
              <a:buChar char="•"/>
            </a:pPr>
            <a:endParaRPr lang="en-US">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kern="1200">
                <a:solidFill>
                  <a:schemeClr val="tx1"/>
                </a:solidFill>
                <a:effectLst/>
                <a:latin typeface="+mn-lt"/>
                <a:ea typeface="+mn-ea"/>
                <a:cs typeface="+mn-cs"/>
              </a:rPr>
              <a:t>Provides a guarantee for “how eventual” eventual is</a:t>
            </a:r>
            <a:endParaRPr lang="en-US">
              <a:effectLst/>
            </a:endParaRPr>
          </a:p>
          <a:p>
            <a:pPr marL="171450" indent="-171450">
              <a:buFont typeface="Arial" panose="020B0604020202020204" pitchFamily="34" charset="0"/>
              <a:buChar char="•"/>
            </a:pPr>
            <a:r>
              <a:rPr lang="en-US" sz="1400" b="0" i="0" kern="1200">
                <a:solidFill>
                  <a:schemeClr val="tx1"/>
                </a:solidFill>
                <a:effectLst/>
                <a:latin typeface="+mn-lt"/>
                <a:ea typeface="+mn-ea"/>
                <a:cs typeface="+mn-cs"/>
              </a:rPr>
              <a:t>better performance than strong consistency</a:t>
            </a:r>
          </a:p>
          <a:p>
            <a:pPr marL="171450" indent="-171450">
              <a:buFont typeface="Arial" panose="020B0604020202020204" pitchFamily="34" charset="0"/>
              <a:buChar char="•"/>
            </a:pPr>
            <a:r>
              <a:rPr lang="en-US" sz="1400" b="0" i="0" kern="1200">
                <a:solidFill>
                  <a:schemeClr val="tx1"/>
                </a:solidFill>
                <a:effectLst/>
                <a:latin typeface="+mn-lt"/>
                <a:ea typeface="+mn-ea"/>
                <a:cs typeface="+mn-cs"/>
              </a:rPr>
              <a:t>Like strong, about twice the cost of session, consistent prefix, and eventual consistency</a:t>
            </a:r>
          </a:p>
          <a:p>
            <a:pPr marL="171450" indent="-171450">
              <a:buFont typeface="Arial" panose="020B0604020202020204" pitchFamily="34" charset="0"/>
              <a:buChar char="•"/>
            </a:pPr>
            <a:r>
              <a:rPr lang="en-US" sz="1400" b="0" i="0" kern="1200">
                <a:solidFill>
                  <a:schemeClr val="tx1"/>
                </a:solidFill>
                <a:effectLst/>
                <a:latin typeface="+mn-lt"/>
                <a:ea typeface="+mn-ea"/>
                <a:cs typeface="+mn-cs"/>
              </a:rPr>
              <a:t>Ex. Social apps, fitness apps, shopping cart</a:t>
            </a:r>
          </a:p>
          <a:p>
            <a:pPr marL="171450" indent="-171450">
              <a:buFont typeface="Arial" panose="020B0604020202020204" pitchFamily="34" charset="0"/>
              <a:buChar char="•"/>
            </a:pPr>
            <a:endParaRPr lang="en-US">
              <a:effectLst/>
            </a:endParaRPr>
          </a:p>
          <a:p>
            <a:r>
              <a:rPr lang="en-US" b="1">
                <a:effectLst/>
              </a:rPr>
              <a:t>Session</a:t>
            </a:r>
          </a:p>
          <a:p>
            <a:pPr marL="171450" indent="-171450">
              <a:buFont typeface="Arial" panose="020B0604020202020204" pitchFamily="34" charset="0"/>
              <a:buChar char="•"/>
            </a:pPr>
            <a:r>
              <a:rPr lang="en-US" b="0">
                <a:effectLst/>
              </a:rPr>
              <a:t>Consistent Prefix. Monotonic reads, monotonic writes, read-your-writes, write-follows-reads.</a:t>
            </a:r>
          </a:p>
          <a:p>
            <a:pPr marL="171450" indent="-171450">
              <a:buFont typeface="Arial" panose="020B0604020202020204" pitchFamily="34" charset="0"/>
              <a:buChar char="•"/>
            </a:pPr>
            <a:r>
              <a:rPr lang="en-US" sz="1400" b="0" i="0" kern="1200">
                <a:solidFill>
                  <a:schemeClr val="tx1"/>
                </a:solidFill>
                <a:effectLst/>
                <a:latin typeface="+mn-lt"/>
                <a:ea typeface="+mn-ea"/>
                <a:cs typeface="+mn-cs"/>
              </a:rPr>
              <a:t>less than half as expensive as strong consistency and bounded staleness.</a:t>
            </a:r>
          </a:p>
          <a:p>
            <a:pPr marL="171450" indent="-171450">
              <a:buFont typeface="Arial" panose="020B0604020202020204" pitchFamily="34" charset="0"/>
              <a:buChar char="•"/>
            </a:pPr>
            <a:r>
              <a:rPr lang="en-US" sz="1400" b="0" i="0" kern="1200">
                <a:solidFill>
                  <a:schemeClr val="tx1"/>
                </a:solidFill>
                <a:effectLst/>
                <a:latin typeface="+mn-lt"/>
                <a:ea typeface="+mn-ea"/>
                <a:cs typeface="+mn-cs"/>
              </a:rPr>
              <a:t>Think of a session as your application or connection.</a:t>
            </a:r>
          </a:p>
          <a:p>
            <a:pPr marL="171450" indent="-171450">
              <a:buFont typeface="Arial" panose="020B0604020202020204" pitchFamily="34" charset="0"/>
              <a:buChar char="•"/>
            </a:pPr>
            <a:r>
              <a:rPr lang="en-US" sz="1400" b="0" i="0" kern="1200">
                <a:solidFill>
                  <a:schemeClr val="tx1"/>
                </a:solidFill>
                <a:effectLst/>
                <a:latin typeface="+mn-lt"/>
                <a:ea typeface="+mn-ea"/>
                <a:cs typeface="+mn-cs"/>
              </a:rPr>
              <a:t>Data from other sessions comes in the correct order</a:t>
            </a:r>
          </a:p>
          <a:p>
            <a:pPr marL="171450" indent="-171450">
              <a:buFont typeface="Arial" panose="020B0604020202020204" pitchFamily="34" charset="0"/>
              <a:buChar char="•"/>
            </a:pPr>
            <a:r>
              <a:rPr lang="en-US" sz="1400" b="0" i="0" kern="1200">
                <a:solidFill>
                  <a:schemeClr val="tx1"/>
                </a:solidFill>
                <a:effectLst/>
                <a:latin typeface="+mn-lt"/>
                <a:ea typeface="+mn-ea"/>
                <a:cs typeface="+mn-cs"/>
              </a:rPr>
              <a:t>provides good performance and good availability at half the cost of strong consistency and bounded staleness</a:t>
            </a:r>
          </a:p>
          <a:p>
            <a:endParaRPr lang="en-US" b="0">
              <a:effectLst/>
            </a:endParaRPr>
          </a:p>
          <a:p>
            <a:r>
              <a:rPr lang="en-US" b="1">
                <a:effectLst/>
              </a:rPr>
              <a:t>Consistent Prefix</a:t>
            </a:r>
          </a:p>
          <a:p>
            <a:pPr marL="171450" indent="-171450">
              <a:buFont typeface="Arial" panose="020B0604020202020204" pitchFamily="34" charset="0"/>
              <a:buChar char="•"/>
            </a:pPr>
            <a:r>
              <a:rPr lang="en-US" sz="1400" b="0" i="0" kern="1200">
                <a:solidFill>
                  <a:schemeClr val="tx1"/>
                </a:solidFill>
                <a:effectLst/>
                <a:latin typeface="+mn-lt"/>
                <a:ea typeface="+mn-ea"/>
                <a:cs typeface="+mn-cs"/>
              </a:rPr>
              <a:t>Updates returned are some prefix of all the updates, with no gaps. Reads never see out of order writes.</a:t>
            </a:r>
          </a:p>
          <a:p>
            <a:pPr marL="171450" indent="-171450">
              <a:buFont typeface="Arial" panose="020B0604020202020204" pitchFamily="34" charset="0"/>
              <a:buChar char="•"/>
            </a:pPr>
            <a:r>
              <a:rPr lang="en-US" sz="1400" b="0" i="0" kern="1200">
                <a:solidFill>
                  <a:schemeClr val="tx1"/>
                </a:solidFill>
                <a:effectLst/>
                <a:latin typeface="+mn-lt"/>
                <a:ea typeface="+mn-ea"/>
                <a:cs typeface="+mn-cs"/>
              </a:rPr>
              <a:t>Reads are accurate, but not guaranteed to be current.</a:t>
            </a:r>
          </a:p>
          <a:p>
            <a:pPr marL="171450" indent="-171450">
              <a:buFont typeface="Arial" panose="020B0604020202020204" pitchFamily="34" charset="0"/>
              <a:buChar char="•"/>
            </a:pPr>
            <a:endParaRPr lang="en-US" sz="1400" b="0" i="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kern="1200">
                <a:solidFill>
                  <a:schemeClr val="tx1"/>
                </a:solidFill>
                <a:effectLst/>
                <a:latin typeface="+mn-lt"/>
                <a:ea typeface="+mn-ea"/>
                <a:cs typeface="+mn-cs"/>
              </a:rPr>
              <a:t>No guarantees on how current but in many cases, delays are likely to be in seconds and not minutes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kern="1200">
                <a:solidFill>
                  <a:schemeClr val="tx1"/>
                </a:solidFill>
                <a:effectLst/>
                <a:latin typeface="+mn-lt"/>
                <a:ea typeface="+mn-ea"/>
                <a:cs typeface="+mn-cs"/>
              </a:rPr>
              <a:t>Good performance and excellent availability because the various nodes can take whatever time is needed to synchronize and agree on the current model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kern="1200">
                <a:solidFill>
                  <a:schemeClr val="tx1"/>
                </a:solidFill>
                <a:effectLst/>
                <a:latin typeface="+mn-lt"/>
                <a:ea typeface="+mn-ea"/>
                <a:cs typeface="+mn-cs"/>
              </a:rPr>
              <a:t>Examples: social media (comments, likes), apps with updates like scores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4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1" i="0" kern="1200">
                <a:solidFill>
                  <a:schemeClr val="tx1"/>
                </a:solidFill>
                <a:effectLst/>
                <a:latin typeface="+mn-lt"/>
                <a:ea typeface="+mn-ea"/>
                <a:cs typeface="+mn-cs"/>
              </a:rPr>
              <a:t>Eventual Consistency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1" kern="1200">
                <a:solidFill>
                  <a:schemeClr val="tx1"/>
                </a:solidFill>
                <a:effectLst/>
                <a:latin typeface="+mn-lt"/>
                <a:ea typeface="+mn-ea"/>
                <a:cs typeface="+mn-cs"/>
              </a:rPr>
              <a:t>Out of order reads.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kern="1200">
                <a:solidFill>
                  <a:schemeClr val="tx1"/>
                </a:solidFill>
                <a:effectLst/>
                <a:latin typeface="+mn-lt"/>
                <a:ea typeface="+mn-ea"/>
                <a:cs typeface="+mn-cs"/>
              </a:rPr>
              <a:t>Examples: non-ordered updates like reviews and ratings, aggregated status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kern="1200">
                <a:solidFill>
                  <a:schemeClr val="tx1"/>
                </a:solidFill>
                <a:effectLst/>
                <a:latin typeface="+mn-lt"/>
                <a:ea typeface="+mn-ea"/>
                <a:cs typeface="+mn-cs"/>
              </a:rPr>
              <a:t>High availability, low latency, highest throughput</a:t>
            </a:r>
          </a:p>
          <a:p>
            <a:endParaRPr lang="en-US"/>
          </a:p>
        </p:txBody>
      </p:sp>
      <p:sp>
        <p:nvSpPr>
          <p:cNvPr id="4" name="Slide Number Placeholder 3"/>
          <p:cNvSpPr>
            <a:spLocks noGrp="1"/>
          </p:cNvSpPr>
          <p:nvPr>
            <p:ph type="sldNum" sz="quarter" idx="10"/>
          </p:nvPr>
        </p:nvSpPr>
        <p:spPr/>
        <p:txBody>
          <a:bodyPr/>
          <a:lstStyle/>
          <a:p>
            <a:fld id="{5996BA33-6360-40A1-9606-58E0047CF44A}" type="slidenum">
              <a:rPr lang="en-US" smtClean="0"/>
              <a:t>24</a:t>
            </a:fld>
            <a:endParaRPr lang="en-US"/>
          </a:p>
        </p:txBody>
      </p:sp>
    </p:spTree>
    <p:extLst>
      <p:ext uri="{BB962C8B-B14F-4D97-AF65-F5344CB8AC3E}">
        <p14:creationId xmlns:p14="http://schemas.microsoft.com/office/powerpoint/2010/main" val="936444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78346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Contrast to Service Bus:</a:t>
            </a:r>
          </a:p>
          <a:p>
            <a:pPr marL="285750" indent="-285750">
              <a:buFont typeface="Arial" panose="020B0604020202020204" pitchFamily="34" charset="0"/>
              <a:buChar char="•"/>
            </a:pPr>
            <a:r>
              <a:rPr lang="en-US" dirty="0"/>
              <a:t>http support</a:t>
            </a:r>
          </a:p>
          <a:p>
            <a:pPr marL="285750" indent="-285750">
              <a:buFont typeface="Arial" panose="020B0604020202020204" pitchFamily="34" charset="0"/>
              <a:buChar char="•"/>
            </a:pPr>
            <a:r>
              <a:rPr lang="en-US" dirty="0"/>
              <a:t>Push model</a:t>
            </a:r>
          </a:p>
          <a:p>
            <a:pPr marL="285750" indent="-285750">
              <a:buFont typeface="Arial" panose="020B0604020202020204" pitchFamily="34" charset="0"/>
              <a:buChar char="•"/>
            </a:pPr>
            <a:r>
              <a:rPr lang="en-US" dirty="0"/>
              <a:t>Event vs. messages, no complex or large message support</a:t>
            </a:r>
          </a:p>
          <a:p>
            <a:endParaRPr lang="en-US" dirty="0"/>
          </a:p>
          <a:p>
            <a:r>
              <a:rPr lang="en-US" dirty="0"/>
              <a:t>Now, I would like to describe the capabilities of our core serverless services, in a little more detail, this time starting with </a:t>
            </a:r>
            <a:r>
              <a:rPr lang="en-US" b="1" dirty="0"/>
              <a:t>Azure Event Grid</a:t>
            </a:r>
            <a:r>
              <a:rPr lang="en-US" dirty="0"/>
              <a:t>. </a:t>
            </a:r>
          </a:p>
          <a:p>
            <a:r>
              <a:rPr lang="en-US" dirty="0"/>
              <a:t>We already talked about how important events are.</a:t>
            </a:r>
          </a:p>
          <a:p>
            <a:pPr marL="171450" indent="-171450">
              <a:buFontTx/>
              <a:buChar char="-"/>
            </a:pPr>
            <a:r>
              <a:rPr lang="en-US" dirty="0"/>
              <a:t>This service allows you to manage all events in a single place</a:t>
            </a:r>
          </a:p>
          <a:p>
            <a:pPr marL="171450" indent="-171450">
              <a:buFontTx/>
              <a:buChar char="-"/>
            </a:pPr>
            <a:r>
              <a:rPr lang="en-US" dirty="0"/>
              <a:t>Notice that multiple Azure services today publish their events into Event Grid and these events can be routed to multiple destination.  We have Functions, Logic Apps and even other services like Automation and generic webhooks.</a:t>
            </a:r>
          </a:p>
          <a:p>
            <a:pPr marL="171450" indent="-171450">
              <a:buFontTx/>
              <a:buChar char="-"/>
            </a:pPr>
            <a:r>
              <a:rPr lang="en-US" dirty="0"/>
              <a:t>You can also create your own customer events</a:t>
            </a:r>
          </a:p>
          <a:p>
            <a:endParaRPr lang="en-US" dirty="0"/>
          </a:p>
          <a:p>
            <a:r>
              <a:rPr lang="en-US" dirty="0"/>
              <a:t>The rich set of publishers and consumers opens up many interesting scenarios for you to construct </a:t>
            </a:r>
            <a:r>
              <a:rPr lang="en-US" b="1" dirty="0"/>
              <a:t>already</a:t>
            </a:r>
            <a:r>
              <a:rPr lang="en-US" dirty="0"/>
              <a:t>.  And the list of services that will publish their events to Event Grid will continue to grow over time.</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1/15/19 8:56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82984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terms of performance and scale, Event Grid makes some strong guarantees.</a:t>
            </a:r>
          </a:p>
          <a:p>
            <a:pPr marL="171450" indent="-171450">
              <a:buFontTx/>
              <a:buChar char="-"/>
            </a:pPr>
            <a:r>
              <a:rPr lang="en-US"/>
              <a:t>Sub-second e2e latency in the 99</a:t>
            </a:r>
            <a:r>
              <a:rPr lang="en-US" baseline="30000"/>
              <a:t>th</a:t>
            </a:r>
            <a:r>
              <a:rPr lang="en-US"/>
              <a:t> percentile, which is as close to real-time delivery as it gets</a:t>
            </a:r>
          </a:p>
          <a:p>
            <a:pPr marL="171450" indent="-171450">
              <a:buFontTx/>
              <a:buChar char="-"/>
            </a:pPr>
            <a:r>
              <a:rPr lang="en-US"/>
              <a:t>An ability to route about 10 million events per second, so massive scale</a:t>
            </a:r>
          </a:p>
          <a:p>
            <a:pPr marL="171450" indent="-171450">
              <a:buFontTx/>
              <a:buChar char="-"/>
            </a:pPr>
            <a:r>
              <a:rPr lang="en-US"/>
              <a:t>And, an intelligent logic to retry the event delivery if the first time doesn’t succeed</a:t>
            </a:r>
          </a:p>
          <a:p>
            <a:pPr marL="0" indent="0">
              <a:buFontTx/>
              <a:buNone/>
            </a:pPr>
            <a:r>
              <a:rPr lang="en-US"/>
              <a:t>All of these make Event Grid a very powerful event backbone for your serverless applications.</a:t>
            </a: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1/15/19 8:56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42818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32505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24" kern="1200">
                <a:solidFill>
                  <a:schemeClr val="tx1"/>
                </a:solidFill>
                <a:effectLst/>
                <a:latin typeface="+mn-lt"/>
                <a:ea typeface="+mn-ea"/>
                <a:cs typeface="+mn-cs"/>
              </a:rPr>
              <a:t>SPEAKER NOTES</a:t>
            </a:r>
          </a:p>
          <a:p>
            <a:pPr rtl="0" fontAlgn="ctr"/>
            <a:endParaRPr lang="en-US" sz="1224" kern="1200">
              <a:solidFill>
                <a:schemeClr val="tx1"/>
              </a:solidFill>
              <a:effectLst/>
              <a:latin typeface="+mn-lt"/>
              <a:ea typeface="+mn-ea"/>
              <a:cs typeface="+mn-cs"/>
            </a:endParaRPr>
          </a:p>
          <a:p>
            <a:pPr rtl="0" fontAlgn="ctr"/>
            <a:r>
              <a:rPr lang="en-US" sz="1224" kern="1200">
                <a:solidFill>
                  <a:schemeClr val="tx1"/>
                </a:solidFill>
                <a:effectLst/>
                <a:latin typeface="+mn-lt"/>
                <a:ea typeface="+mn-ea"/>
                <a:cs typeface="+mn-cs"/>
              </a:rPr>
              <a:t>Azure Monitor provides capabilities that give you an end to end monitoring tool that your engineers can rely on to debug modern day application.</a:t>
            </a:r>
          </a:p>
          <a:p>
            <a:pPr rtl="0" fontAlgn="ctr"/>
            <a:endParaRPr lang="en-US" sz="1224" kern="1200">
              <a:solidFill>
                <a:schemeClr val="tx1"/>
              </a:solidFill>
              <a:effectLst/>
              <a:latin typeface="+mn-lt"/>
              <a:ea typeface="+mn-ea"/>
              <a:cs typeface="+mn-cs"/>
            </a:endParaRPr>
          </a:p>
          <a:p>
            <a:pPr rtl="0" fontAlgn="ctr"/>
            <a:r>
              <a:rPr lang="en-US" sz="1224" kern="1200">
                <a:solidFill>
                  <a:schemeClr val="tx1"/>
                </a:solidFill>
                <a:effectLst/>
                <a:latin typeface="+mn-lt"/>
                <a:ea typeface="+mn-ea"/>
                <a:cs typeface="+mn-cs"/>
              </a:rPr>
              <a:t>For Azure resources, we have tight integrations that will provide you near real time data out of the box. You can then do different things with this data. For most customers, they will rely on our end to end insights to debug and fix issues. </a:t>
            </a:r>
          </a:p>
          <a:p>
            <a:pPr rtl="0" fontAlgn="ctr"/>
            <a:endParaRPr lang="en-US" sz="1224" kern="1200">
              <a:solidFill>
                <a:schemeClr val="tx1"/>
              </a:solidFill>
              <a:effectLst/>
              <a:latin typeface="+mn-lt"/>
              <a:ea typeface="+mn-ea"/>
              <a:cs typeface="+mn-cs"/>
            </a:endParaRPr>
          </a:p>
          <a:p>
            <a:pPr rtl="0" fontAlgn="ctr"/>
            <a:r>
              <a:rPr lang="en-US" sz="1224" kern="1200">
                <a:solidFill>
                  <a:schemeClr val="tx1"/>
                </a:solidFill>
                <a:effectLst/>
                <a:latin typeface="+mn-lt"/>
                <a:ea typeface="+mn-ea"/>
                <a:cs typeface="+mn-cs"/>
              </a:rPr>
              <a:t>Application insights for debugging performance, failure and transactions for their apps. </a:t>
            </a:r>
          </a:p>
          <a:p>
            <a:pPr rtl="0" fontAlgn="ctr"/>
            <a:endParaRPr lang="en-US" sz="1224" kern="1200">
              <a:solidFill>
                <a:schemeClr val="tx1"/>
              </a:solidFill>
              <a:effectLst/>
              <a:latin typeface="+mn-lt"/>
              <a:ea typeface="+mn-ea"/>
              <a:cs typeface="+mn-cs"/>
            </a:endParaRPr>
          </a:p>
          <a:p>
            <a:pPr rtl="0" fontAlgn="ctr"/>
            <a:r>
              <a:rPr lang="en-US" sz="1224" kern="1200">
                <a:solidFill>
                  <a:schemeClr val="tx1"/>
                </a:solidFill>
                <a:effectLst/>
                <a:latin typeface="+mn-lt"/>
                <a:ea typeface="+mn-ea"/>
                <a:cs typeface="+mn-cs"/>
              </a:rPr>
              <a:t>Some ops teams like to have live dashboards and visualization – you can do that too.</a:t>
            </a:r>
          </a:p>
          <a:p>
            <a:pPr rtl="0" fontAlgn="ctr"/>
            <a:endParaRPr lang="en-US" sz="1224" kern="1200">
              <a:solidFill>
                <a:schemeClr val="tx1"/>
              </a:solidFill>
              <a:effectLst/>
              <a:latin typeface="+mn-lt"/>
              <a:ea typeface="+mn-ea"/>
              <a:cs typeface="+mn-cs"/>
            </a:endParaRPr>
          </a:p>
          <a:p>
            <a:pPr rtl="0" fontAlgn="ctr"/>
            <a:r>
              <a:rPr lang="en-US" sz="1224" kern="1200">
                <a:solidFill>
                  <a:schemeClr val="tx1"/>
                </a:solidFill>
                <a:effectLst/>
                <a:latin typeface="+mn-lt"/>
                <a:ea typeface="+mn-ea"/>
                <a:cs typeface="+mn-cs"/>
              </a:rPr>
              <a:t>We have powerful log analytics with advanced querying capabilities that allows you to find issues from your operational logs. </a:t>
            </a:r>
          </a:p>
          <a:p>
            <a:pPr rtl="0" fontAlgn="ctr"/>
            <a:endParaRPr lang="en-US" sz="1224" kern="1200">
              <a:solidFill>
                <a:schemeClr val="tx1"/>
              </a:solidFill>
              <a:effectLst/>
              <a:latin typeface="+mn-lt"/>
              <a:ea typeface="+mn-ea"/>
              <a:cs typeface="+mn-cs"/>
            </a:endParaRPr>
          </a:p>
          <a:p>
            <a:pPr rtl="0" fontAlgn="ctr"/>
            <a:r>
              <a:rPr lang="en-US" sz="1224" kern="1200">
                <a:solidFill>
                  <a:schemeClr val="tx1"/>
                </a:solidFill>
                <a:effectLst/>
                <a:latin typeface="+mn-lt"/>
                <a:ea typeface="+mn-ea"/>
                <a:cs typeface="+mn-cs"/>
              </a:rPr>
              <a:t>You can create alerts – we recently launched a new alerts platform – where you can automate responses to issues. And finally you can integrate with other tools. </a:t>
            </a:r>
          </a:p>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31</a:t>
            </a:fld>
            <a:endParaRPr lang="en-US"/>
          </a:p>
        </p:txBody>
      </p:sp>
    </p:spTree>
    <p:extLst>
      <p:ext uri="{BB962C8B-B14F-4D97-AF65-F5344CB8AC3E}">
        <p14:creationId xmlns:p14="http://schemas.microsoft.com/office/powerpoint/2010/main" val="438799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Microservices architectures are most widely implemented as containers</a:t>
            </a:r>
          </a:p>
          <a:p>
            <a:r>
              <a:rPr lang="en-US" dirty="0"/>
              <a:t>Kubernetes is the most popular container orchestrator.</a:t>
            </a:r>
          </a:p>
          <a:p>
            <a:endParaRPr lang="en-US" dirty="0"/>
          </a:p>
          <a:p>
            <a:r>
              <a:rPr lang="en-US" dirty="0"/>
              <a:t>Ask crowd if they know what containers are.</a:t>
            </a:r>
          </a:p>
          <a:p>
            <a:endParaRPr lang="en-US" dirty="0"/>
          </a:p>
          <a:p>
            <a:r>
              <a:rPr lang="en-US" dirty="0"/>
              <a:t>Explain to them very simply:</a:t>
            </a:r>
          </a:p>
          <a:p>
            <a:endParaRPr lang="en-US" dirty="0"/>
          </a:p>
          <a:p>
            <a:pPr marL="0" marR="0" indent="0" algn="l" defTabSz="932688" rtl="0" eaLnBrk="1" fontAlgn="auto" latinLnBrk="0" hangingPunct="1">
              <a:lnSpc>
                <a:spcPct val="100000"/>
              </a:lnSpc>
              <a:spcBef>
                <a:spcPts val="0"/>
              </a:spcBef>
              <a:spcAft>
                <a:spcPts val="0"/>
              </a:spcAft>
              <a:buClrTx/>
              <a:buSzTx/>
              <a:buFontTx/>
              <a:buNone/>
              <a:tabLst/>
              <a:defRPr/>
            </a:pPr>
            <a:r>
              <a:rPr lang="en-US" sz="1224" b="0" i="0" kern="1200" dirty="0">
                <a:solidFill>
                  <a:schemeClr val="tx1"/>
                </a:solidFill>
                <a:effectLst/>
                <a:latin typeface="+mn-lt"/>
                <a:ea typeface="+mn-ea"/>
                <a:cs typeface="+mn-cs"/>
              </a:rPr>
              <a:t>Container is a well defined box that your application runs in, it can be deployed in a container engine such as docker, container engine runs in an OS (VM or physical). </a:t>
            </a:r>
          </a:p>
          <a:p>
            <a:pPr marL="0" marR="0" indent="0" algn="l" defTabSz="932688" rtl="0" eaLnBrk="1" fontAlgn="auto" latinLnBrk="0" hangingPunct="1">
              <a:lnSpc>
                <a:spcPct val="100000"/>
              </a:lnSpc>
              <a:spcBef>
                <a:spcPts val="0"/>
              </a:spcBef>
              <a:spcAft>
                <a:spcPts val="0"/>
              </a:spcAft>
              <a:buClrTx/>
              <a:buSzTx/>
              <a:buFontTx/>
              <a:buNone/>
              <a:tabLst/>
              <a:defRPr/>
            </a:pPr>
            <a:r>
              <a:rPr lang="en-US" sz="1224" b="0" i="0" kern="1200" dirty="0">
                <a:solidFill>
                  <a:schemeClr val="tx1"/>
                </a:solidFill>
                <a:effectLst/>
                <a:latin typeface="+mn-lt"/>
                <a:ea typeface="+mn-ea"/>
                <a:cs typeface="+mn-cs"/>
              </a:rPr>
              <a:t>Kubernetes is nothing more than a container orchestrator, handles running, scaling, networking load balancing and routing.</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1224" b="0" i="0" kern="1200" cap="none" spc="-98" baseline="0" dirty="0">
              <a:ln w="3175">
                <a:noFill/>
              </a:ln>
              <a:solidFill>
                <a:schemeClr val="tx1"/>
              </a:solidFill>
              <a:effectLst/>
              <a:latin typeface="+mn-lt"/>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endParaRPr lang="en-US" sz="1224" b="0" i="0" kern="1200" cap="none" spc="-98" baseline="0" dirty="0">
              <a:ln w="3175">
                <a:noFill/>
              </a:ln>
              <a:solidFill>
                <a:schemeClr val="tx1"/>
              </a:solidFill>
              <a:effectLst/>
              <a:latin typeface="+mn-lt"/>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endParaRPr lang="en-US" sz="7056" b="0" kern="1200" cap="none" spc="-98" baseline="0" dirty="0">
              <a:ln w="3175">
                <a:noFill/>
              </a:ln>
              <a:solidFill>
                <a:srgbClr val="FFC000"/>
              </a:solidFill>
              <a:effectLst/>
              <a:latin typeface="+mj-lt"/>
              <a:ea typeface="+mn-ea"/>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41766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diagram, highlight that this is a well architected Microservices architecture using azure technologies.</a:t>
            </a:r>
          </a:p>
          <a:p>
            <a:pPr marL="285750" indent="-285750">
              <a:buFont typeface="Arial" panose="020B0604020202020204" pitchFamily="34" charset="0"/>
              <a:buChar char="•"/>
            </a:pPr>
            <a:r>
              <a:rPr lang="en-US"/>
              <a:t>Web app makes synchronous calls to an API proxy</a:t>
            </a:r>
          </a:p>
          <a:p>
            <a:pPr marL="285750" indent="-285750">
              <a:buFont typeface="Arial" panose="020B0604020202020204" pitchFamily="34" charset="0"/>
              <a:buChar char="•"/>
            </a:pPr>
            <a:r>
              <a:rPr lang="en-US"/>
              <a:t>Functions in individual services do the work with their own data stores.</a:t>
            </a:r>
          </a:p>
          <a:p>
            <a:pPr marL="285750" indent="-285750">
              <a:buFont typeface="Arial" panose="020B0604020202020204" pitchFamily="34" charset="0"/>
              <a:buChar char="•"/>
            </a:pPr>
            <a:r>
              <a:rPr lang="en-US"/>
              <a:t>Returned data is asynchronous coming through event grid as call backs.</a:t>
            </a:r>
          </a:p>
          <a:p>
            <a:pPr marL="285750" indent="-285750">
              <a:buFont typeface="Arial" panose="020B0604020202020204" pitchFamily="34" charset="0"/>
              <a:buChar char="•"/>
            </a:pPr>
            <a:endParaRPr lang="en-US"/>
          </a:p>
          <a:p>
            <a:pPr marL="0" indent="0">
              <a:buFont typeface="Arial" panose="020B0604020202020204" pitchFamily="34" charset="0"/>
              <a:buNone/>
            </a:pPr>
            <a:r>
              <a:rPr lang="en-US"/>
              <a:t>Highlight that each microservice </a:t>
            </a:r>
          </a:p>
          <a:p>
            <a:pPr marL="285750" indent="-285750">
              <a:buFont typeface="Arial" panose="020B0604020202020204" pitchFamily="34" charset="0"/>
              <a:buChar char="•"/>
            </a:pPr>
            <a:r>
              <a:rPr lang="en-US"/>
              <a:t>Has its own choice of data store</a:t>
            </a:r>
          </a:p>
          <a:p>
            <a:pPr marL="285750" indent="-285750">
              <a:buFont typeface="Arial" panose="020B0604020202020204" pitchFamily="34" charset="0"/>
              <a:buChar char="•"/>
            </a:pPr>
            <a:r>
              <a:rPr lang="en-US"/>
              <a:t>Has its own APM independent of others</a:t>
            </a:r>
          </a:p>
          <a:p>
            <a:pPr marL="285750" indent="-285750">
              <a:buFont typeface="Arial" panose="020B0604020202020204" pitchFamily="34" charset="0"/>
              <a:buChar char="•"/>
            </a:pPr>
            <a:r>
              <a:rPr lang="en-US"/>
              <a:t>Can use any other services it wants</a:t>
            </a:r>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32</a:t>
            </a:fld>
            <a:endParaRPr lang="en-US"/>
          </a:p>
        </p:txBody>
      </p:sp>
    </p:spTree>
    <p:extLst>
      <p:ext uri="{BB962C8B-B14F-4D97-AF65-F5344CB8AC3E}">
        <p14:creationId xmlns:p14="http://schemas.microsoft.com/office/powerpoint/2010/main" val="16503345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710DC2-5718-3743-B1C1-024F8A92D0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14187563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9EFCC8D-F116-4E20-8357-0E1D366CD9A9}" type="slidenum">
              <a:rPr lang="en-US" smtClean="0"/>
              <a:t>35</a:t>
            </a:fld>
            <a:endParaRPr lang="en-US"/>
          </a:p>
        </p:txBody>
      </p:sp>
    </p:spTree>
    <p:extLst>
      <p:ext uri="{BB962C8B-B14F-4D97-AF65-F5344CB8AC3E}">
        <p14:creationId xmlns:p14="http://schemas.microsoft.com/office/powerpoint/2010/main" val="42482340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1/15/19 8:52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60401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several different options based on what you need</a:t>
            </a:r>
          </a:p>
          <a:p>
            <a:endParaRPr lang="en-US"/>
          </a:p>
          <a:p>
            <a:pPr rtl="0" fontAlgn="ctr"/>
            <a:r>
              <a:rPr lang="en-US" sz="1200" kern="1200">
                <a:solidFill>
                  <a:schemeClr val="tx1"/>
                </a:solidFill>
                <a:effectLst/>
                <a:latin typeface="+mn-lt"/>
                <a:ea typeface="+mn-ea"/>
                <a:cs typeface="+mn-cs"/>
              </a:rPr>
              <a:t>We can offer App Service to you on-prem or in the cloud: you have your choice of App Service, ASE on an isolated environment, or Azure Stack.</a:t>
            </a:r>
          </a:p>
          <a:p>
            <a:pPr rtl="0" fontAlgn="ctr"/>
            <a:endParaRPr lang="en-US" sz="1200" kern="1200">
              <a:solidFill>
                <a:schemeClr val="tx1"/>
              </a:solidFill>
              <a:effectLst/>
              <a:latin typeface="+mn-lt"/>
              <a:ea typeface="+mn-ea"/>
              <a:cs typeface="+mn-cs"/>
            </a:endParaRPr>
          </a:p>
          <a:p>
            <a:pPr rtl="0" fontAlgn="ctr"/>
            <a:r>
              <a:rPr lang="en-US" sz="1200" kern="1200">
                <a:solidFill>
                  <a:schemeClr val="tx1"/>
                </a:solidFill>
                <a:effectLst/>
                <a:latin typeface="+mn-lt"/>
                <a:ea typeface="+mn-ea"/>
                <a:cs typeface="+mn-cs"/>
              </a:rPr>
              <a:t>ASE is the premium offering that we see a lot of enterprises leaning toward: it's dedicated to you, enterprise grade, with an isolated environment. So if have any specific security requirements, ASE can satisfy those.  </a:t>
            </a:r>
          </a:p>
          <a:p>
            <a:pPr rtl="0" fontAlgn="ctr"/>
            <a:r>
              <a:rPr lang="en-US" sz="1200" kern="1200">
                <a:solidFill>
                  <a:schemeClr val="tx1"/>
                </a:solidFill>
                <a:effectLst/>
                <a:latin typeface="+mn-lt"/>
                <a:ea typeface="+mn-ea"/>
                <a:cs typeface="+mn-cs"/>
              </a:rPr>
              <a:t>And we can work with you to customize what that would look like. </a:t>
            </a:r>
          </a:p>
          <a:p>
            <a:pPr rtl="0" fontAlgn="ctr"/>
            <a:endParaRPr lang="en-US" sz="1200" kern="1200">
              <a:solidFill>
                <a:schemeClr val="tx1"/>
              </a:solidFill>
              <a:effectLst/>
              <a:latin typeface="+mn-lt"/>
              <a:ea typeface="+mn-ea"/>
              <a:cs typeface="+mn-cs"/>
            </a:endParaRPr>
          </a:p>
          <a:p>
            <a:pPr rtl="0" fontAlgn="ctr"/>
            <a:r>
              <a:rPr lang="en-US" sz="1200" kern="1200">
                <a:solidFill>
                  <a:schemeClr val="tx1"/>
                </a:solidFill>
                <a:effectLst/>
                <a:latin typeface="+mn-lt"/>
                <a:ea typeface="+mn-ea"/>
                <a:cs typeface="+mn-cs"/>
              </a:rPr>
              <a:t>Dedicated </a:t>
            </a:r>
            <a:r>
              <a:rPr lang="en-US" sz="1200" kern="1200" err="1">
                <a:solidFill>
                  <a:schemeClr val="tx1"/>
                </a:solidFill>
                <a:effectLst/>
                <a:latin typeface="+mn-lt"/>
                <a:ea typeface="+mn-ea"/>
                <a:cs typeface="+mn-cs"/>
              </a:rPr>
              <a:t>Hardward</a:t>
            </a:r>
            <a:r>
              <a:rPr lang="en-US" sz="1200" kern="1200">
                <a:solidFill>
                  <a:schemeClr val="tx1"/>
                </a:solidFill>
                <a:effectLst/>
                <a:latin typeface="+mn-lt"/>
                <a:ea typeface="+mn-ea"/>
                <a:cs typeface="+mn-cs"/>
              </a:rPr>
              <a:t> and Network Isolation based on InfoSec requirements </a:t>
            </a:r>
          </a:p>
          <a:p>
            <a:pPr rtl="0" fontAlgn="ctr"/>
            <a:endParaRPr lang="en-US" sz="1200" kern="1200">
              <a:solidFill>
                <a:schemeClr val="tx1"/>
              </a:solidFill>
              <a:effectLst/>
              <a:latin typeface="+mn-lt"/>
              <a:ea typeface="+mn-ea"/>
              <a:cs typeface="+mn-cs"/>
            </a:endParaRPr>
          </a:p>
          <a:p>
            <a:pPr rtl="0" fontAlgn="ctr"/>
            <a:r>
              <a:rPr lang="en-US" sz="1200" b="1" kern="1200">
                <a:solidFill>
                  <a:schemeClr val="tx1"/>
                </a:solidFill>
                <a:effectLst/>
                <a:latin typeface="+mn-lt"/>
                <a:ea typeface="+mn-ea"/>
                <a:cs typeface="+mn-cs"/>
              </a:rPr>
              <a:t>Which of these solutions look like they would be most appropriate for your business?</a:t>
            </a:r>
          </a:p>
          <a:p>
            <a:pPr rtl="0" fontAlgn="ctr"/>
            <a:r>
              <a:rPr lang="en-US" sz="1200" b="1" kern="1200">
                <a:solidFill>
                  <a:schemeClr val="tx1"/>
                </a:solidFill>
                <a:effectLst/>
                <a:latin typeface="+mn-lt"/>
                <a:ea typeface="+mn-ea"/>
                <a:cs typeface="+mn-cs"/>
              </a:rPr>
              <a:t>Are you using any cloud services at the moment? </a:t>
            </a:r>
          </a:p>
          <a:p>
            <a:pPr rtl="0" fontAlgn="ctr"/>
            <a:r>
              <a:rPr lang="en-US" sz="1200" b="1" kern="1200">
                <a:solidFill>
                  <a:schemeClr val="tx1"/>
                </a:solidFill>
                <a:effectLst/>
                <a:latin typeface="+mn-lt"/>
                <a:ea typeface="+mn-ea"/>
                <a:cs typeface="+mn-cs"/>
              </a:rPr>
              <a:t>What are the security concerns at your business?</a:t>
            </a:r>
          </a:p>
        </p:txBody>
      </p:sp>
      <p:sp>
        <p:nvSpPr>
          <p:cNvPr id="4" name="Slide Number Placeholder 3"/>
          <p:cNvSpPr>
            <a:spLocks noGrp="1"/>
          </p:cNvSpPr>
          <p:nvPr>
            <p:ph type="sldNum" sz="quarter" idx="10"/>
          </p:nvPr>
        </p:nvSpPr>
        <p:spPr/>
        <p:txBody>
          <a:bodyPr/>
          <a:lstStyle/>
          <a:p>
            <a:fld id="{4C63C1C0-2EDE-4529-A2ED-7C8A47A76DF8}" type="slidenum">
              <a:rPr lang="en-US" smtClean="0"/>
              <a:t>37</a:t>
            </a:fld>
            <a:endParaRPr lang="en-US"/>
          </a:p>
        </p:txBody>
      </p:sp>
    </p:spTree>
    <p:extLst>
      <p:ext uri="{BB962C8B-B14F-4D97-AF65-F5344CB8AC3E}">
        <p14:creationId xmlns:p14="http://schemas.microsoft.com/office/powerpoint/2010/main" val="7886368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App Service Environment is our solution for our customers who want more security and the best possible performance. </a:t>
            </a:r>
          </a:p>
          <a:p>
            <a:endParaRPr lang="en-US"/>
          </a:p>
          <a:p>
            <a:r>
              <a:rPr lang="en-US" sz="1200" kern="1200">
                <a:solidFill>
                  <a:schemeClr val="tx1"/>
                </a:solidFill>
                <a:effectLst/>
                <a:latin typeface="+mn-lt"/>
                <a:ea typeface="+mn-ea"/>
                <a:cs typeface="+mn-cs"/>
              </a:rPr>
              <a:t>With multi-tenant App Service, you may have </a:t>
            </a:r>
            <a:r>
              <a:rPr lang="en-US" sz="1200" b="1" kern="1200">
                <a:solidFill>
                  <a:schemeClr val="tx1"/>
                </a:solidFill>
                <a:effectLst/>
                <a:latin typeface="+mn-lt"/>
                <a:ea typeface="+mn-ea"/>
                <a:cs typeface="+mn-cs"/>
              </a:rPr>
              <a:t>noisy neighbors </a:t>
            </a:r>
            <a:r>
              <a:rPr lang="en-US" sz="1200" kern="1200">
                <a:solidFill>
                  <a:schemeClr val="tx1"/>
                </a:solidFill>
                <a:effectLst/>
                <a:latin typeface="+mn-lt"/>
                <a:ea typeface="+mn-ea"/>
                <a:cs typeface="+mn-cs"/>
              </a:rPr>
              <a:t>– so if they, for example, are doing load testing or getting bombarded with traffic, it could cause an increase in latency. </a:t>
            </a:r>
          </a:p>
          <a:p>
            <a:r>
              <a:rPr lang="en-US" sz="1200" kern="1200">
                <a:solidFill>
                  <a:schemeClr val="tx1"/>
                </a:solidFill>
                <a:effectLst/>
                <a:latin typeface="+mn-lt"/>
                <a:ea typeface="+mn-ea"/>
                <a:cs typeface="+mn-cs"/>
              </a:rPr>
              <a:t>With ASE, that won’t happen because you have network isolation: your load balancers and network groups are dedicated just to you.</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ASE also has more scaling capacity; you can have up to </a:t>
            </a:r>
            <a:r>
              <a:rPr lang="en-US" sz="1200" b="1" kern="1200">
                <a:solidFill>
                  <a:schemeClr val="tx1"/>
                </a:solidFill>
                <a:effectLst/>
                <a:latin typeface="+mn-lt"/>
                <a:ea typeface="+mn-ea"/>
                <a:cs typeface="+mn-cs"/>
              </a:rPr>
              <a:t>200 instances</a:t>
            </a:r>
            <a:r>
              <a:rPr lang="en-US" sz="1200" kern="1200">
                <a:solidFill>
                  <a:schemeClr val="tx1"/>
                </a:solidFill>
                <a:effectLst/>
                <a:latin typeface="+mn-lt"/>
                <a:ea typeface="+mn-ea"/>
                <a:cs typeface="+mn-cs"/>
              </a:rPr>
              <a:t>, whereas the limit on an App Service multi-tenant plan is 20.</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With ASE, you also have </a:t>
            </a:r>
            <a:r>
              <a:rPr lang="en-US"/>
              <a:t>the ability to connect securely to local </a:t>
            </a:r>
            <a:r>
              <a:rPr lang="en-US" err="1"/>
              <a:t>VNets</a:t>
            </a:r>
            <a:r>
              <a:rPr lang="en-US"/>
              <a:t>.</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Which, if any, of these benefits would be needed for your company?</a:t>
            </a:r>
          </a:p>
        </p:txBody>
      </p:sp>
      <p:sp>
        <p:nvSpPr>
          <p:cNvPr id="4" name="Slide Number Placeholder 3"/>
          <p:cNvSpPr>
            <a:spLocks noGrp="1"/>
          </p:cNvSpPr>
          <p:nvPr>
            <p:ph type="sldNum" sz="quarter" idx="10"/>
          </p:nvPr>
        </p:nvSpPr>
        <p:spPr/>
        <p:txBody>
          <a:bodyPr/>
          <a:lstStyle/>
          <a:p>
            <a:fld id="{4C63C1C0-2EDE-4529-A2ED-7C8A47A76DF8}" type="slidenum">
              <a:rPr lang="en-US" smtClean="0"/>
              <a:t>38</a:t>
            </a:fld>
            <a:endParaRPr lang="en-US"/>
          </a:p>
        </p:txBody>
      </p:sp>
    </p:spTree>
    <p:extLst>
      <p:ext uri="{BB962C8B-B14F-4D97-AF65-F5344CB8AC3E}">
        <p14:creationId xmlns:p14="http://schemas.microsoft.com/office/powerpoint/2010/main" val="12115740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Needs to be reworked to be not FUGLY</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1/15/19 8:52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85460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Single digit latency -&gt; SLA</a:t>
            </a:r>
          </a:p>
          <a:p>
            <a:endParaRPr lang="en-US"/>
          </a:p>
        </p:txBody>
      </p:sp>
      <p:sp>
        <p:nvSpPr>
          <p:cNvPr id="4" name="Slide Number Placeholder 3"/>
          <p:cNvSpPr>
            <a:spLocks noGrp="1"/>
          </p:cNvSpPr>
          <p:nvPr>
            <p:ph type="sldNum" sz="quarter" idx="10"/>
          </p:nvPr>
        </p:nvSpPr>
        <p:spPr/>
        <p:txBody>
          <a:bodyPr/>
          <a:lstStyle/>
          <a:p>
            <a:fld id="{5996BA33-6360-40A1-9606-58E0047CF44A}" type="slidenum">
              <a:rPr lang="en-US" smtClean="0"/>
              <a:t>40</a:t>
            </a:fld>
            <a:endParaRPr lang="en-US"/>
          </a:p>
        </p:txBody>
      </p:sp>
    </p:spTree>
    <p:extLst>
      <p:ext uri="{BB962C8B-B14F-4D97-AF65-F5344CB8AC3E}">
        <p14:creationId xmlns:p14="http://schemas.microsoft.com/office/powerpoint/2010/main" val="5326908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b="0">
                <a:effectLst/>
                <a:latin typeface="Segoe UI" panose="020B0502040204020203" pitchFamily="34" charset="0"/>
                <a:cs typeface="Segoe UI" panose="020B0502040204020203" pitchFamily="34" charset="0"/>
              </a:rPr>
              <a:t>This slide is intended</a:t>
            </a:r>
            <a:r>
              <a:rPr lang="en-US" sz="1000" b="0" baseline="0">
                <a:effectLst/>
                <a:latin typeface="Segoe UI" panose="020B0502040204020203" pitchFamily="34" charset="0"/>
                <a:cs typeface="Segoe UI" panose="020B0502040204020203" pitchFamily="34" charset="0"/>
              </a:rPr>
              <a:t> to break down the features and services of Azure SQL Database.</a:t>
            </a:r>
            <a:endParaRPr lang="en-US" sz="1000" b="0">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1"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anose="020B0502040204020203" pitchFamily="34" charset="0"/>
              </a:rPr>
              <a:t>Scales on the fly </a:t>
            </a:r>
            <a:r>
              <a:rPr kumimoji="0" lang="en-US" sz="1000" b="1"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anose="020B0502040204020203" pitchFamily="34" charset="0"/>
              </a:rPr>
              <a:t>- </a:t>
            </a:r>
            <a:r>
              <a:rPr lang="en-US" sz="1000" b="1" i="0" kern="1200">
                <a:solidFill>
                  <a:schemeClr val="tx1"/>
                </a:solidFill>
                <a:effectLst/>
                <a:latin typeface="Segoe UI" panose="020B0502040204020203" pitchFamily="34" charset="0"/>
                <a:cs typeface="Segoe UI" panose="020B0502040204020203" pitchFamily="34" charset="0"/>
              </a:rPr>
              <a:t>Scale performance anytime, anywhere, without app downtime</a:t>
            </a:r>
          </a:p>
          <a:p>
            <a:pPr marL="628650" lvl="1"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When demand for your app grows from a handful of devices and customers to millions, SQL Database is the database service that can scale along with you—on the fly and with no app downtime.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1"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anose="020B0502040204020203" pitchFamily="34" charset="0"/>
              </a:rPr>
              <a:t>Business Continuity </a:t>
            </a:r>
            <a:r>
              <a:rPr kumimoji="0" lang="en-US" sz="1000" b="1"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anose="020B0502040204020203" pitchFamily="34" charset="0"/>
              </a:rPr>
              <a:t>– </a:t>
            </a:r>
            <a:r>
              <a:rPr lang="en-US" sz="1000" b="1" i="0" kern="1200">
                <a:solidFill>
                  <a:schemeClr val="tx1"/>
                </a:solidFill>
                <a:effectLst/>
                <a:latin typeface="Segoe UI" panose="020B0502040204020203" pitchFamily="34" charset="0"/>
                <a:cs typeface="Segoe UI" panose="020B0502040204020203" pitchFamily="34" charset="0"/>
              </a:rPr>
              <a:t>Easily manages and monitor your business critical functions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Your mission critical applications are core to your business and their uptime and performance are critical to successfully deploying them to Azure. Azure SQL Database has all the critical features to ensure business continuity built in and deployed in seconds.</a:t>
            </a:r>
          </a:p>
          <a:p>
            <a:pPr marL="171450" indent="-171450">
              <a:buFont typeface="Arial" panose="020B0604020202020204" pitchFamily="34" charset="0"/>
              <a:buChar char="•"/>
            </a:pPr>
            <a:r>
              <a:rPr lang="en-US" sz="1000" b="1" i="1" kern="1200">
                <a:solidFill>
                  <a:schemeClr val="tx1"/>
                </a:solidFill>
                <a:effectLst/>
                <a:latin typeface="Segoe UI" panose="020B0502040204020203" pitchFamily="34" charset="0"/>
                <a:cs typeface="Segoe UI" panose="020B0502040204020203" pitchFamily="34" charset="0"/>
              </a:rPr>
              <a:t>Learns and adapts </a:t>
            </a:r>
            <a:r>
              <a:rPr lang="en-US" sz="1000" b="1">
                <a:latin typeface="Segoe UI" panose="020B0502040204020203" pitchFamily="34" charset="0"/>
                <a:cs typeface="Segoe UI" panose="020B0502040204020203" pitchFamily="34" charset="0"/>
              </a:rPr>
              <a:t>–</a:t>
            </a:r>
            <a:r>
              <a:rPr lang="en-US" sz="1000" b="1" i="0" kern="1200">
                <a:solidFill>
                  <a:schemeClr val="tx1"/>
                </a:solidFill>
                <a:effectLst/>
                <a:latin typeface="Segoe UI" panose="020B0502040204020203" pitchFamily="34" charset="0"/>
                <a:cs typeface="Segoe UI" panose="020B0502040204020203" pitchFamily="34" charset="0"/>
              </a:rPr>
              <a:t> Learn and adapt dynamically with your app</a:t>
            </a:r>
          </a:p>
          <a:p>
            <a:pPr marL="628650" lvl="1"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As your app runs, Azure SQL Database continuously </a:t>
            </a:r>
            <a:r>
              <a:rPr lang="en-US" sz="1000" b="0" i="0" u="none" strike="noStrike" kern="1200">
                <a:solidFill>
                  <a:schemeClr val="tx1"/>
                </a:solidFill>
                <a:effectLst/>
                <a:latin typeface="Segoe UI" panose="020B0502040204020203" pitchFamily="34" charset="0"/>
                <a:cs typeface="Segoe UI" panose="020B0502040204020203" pitchFamily="34" charset="0"/>
              </a:rPr>
              <a:t>learns your unique app patterns</a:t>
            </a:r>
            <a:r>
              <a:rPr lang="en-US" sz="1000" b="0" i="0" kern="1200">
                <a:solidFill>
                  <a:schemeClr val="tx1"/>
                </a:solidFill>
                <a:effectLst/>
                <a:latin typeface="Segoe UI" panose="020B0502040204020203" pitchFamily="34" charset="0"/>
                <a:cs typeface="Segoe UI" panose="020B0502040204020203" pitchFamily="34" charset="0"/>
              </a:rPr>
              <a:t>, adaptively tunes your performance, and automatically improves reliability and data protection—freeing you to focus on your app.</a:t>
            </a:r>
          </a:p>
          <a:p>
            <a:pPr marL="171450" indent="-171450">
              <a:buFont typeface="Arial" panose="020B0604020202020204" pitchFamily="34" charset="0"/>
              <a:buChar char="•"/>
            </a:pPr>
            <a:r>
              <a:rPr kumimoji="0" lang="en-US" sz="1000" b="1" i="1"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anose="020B0502040204020203" pitchFamily="34" charset="0"/>
              </a:rPr>
              <a:t>Works with your environment </a:t>
            </a:r>
            <a:r>
              <a:rPr kumimoji="0" lang="en-US" sz="1000" b="1"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anose="020B0502040204020203" pitchFamily="34" charset="0"/>
              </a:rPr>
              <a:t>- </a:t>
            </a:r>
            <a:r>
              <a:rPr lang="en-US" sz="1000" b="1" i="0" kern="1200">
                <a:solidFill>
                  <a:schemeClr val="tx1"/>
                </a:solidFill>
                <a:effectLst/>
                <a:latin typeface="Segoe UI" panose="020B0502040204020203" pitchFamily="34" charset="0"/>
                <a:cs typeface="Segoe UI" panose="020B0502040204020203" pitchFamily="34" charset="0"/>
              </a:rPr>
              <a:t>Work within your preferred development environments</a:t>
            </a:r>
          </a:p>
          <a:p>
            <a:pPr marL="628650" lvl="1"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Develop your app with the tools and platforms you prefer. Microsoft Azure SQL Database make it easy to </a:t>
            </a:r>
            <a:r>
              <a:rPr lang="en-US" sz="1000" b="0" i="0" u="none" strike="noStrike" kern="1200">
                <a:solidFill>
                  <a:schemeClr val="tx1"/>
                </a:solidFill>
                <a:effectLst/>
                <a:latin typeface="Segoe UI" panose="020B0502040204020203" pitchFamily="34" charset="0"/>
                <a:cs typeface="Segoe UI" panose="020B0502040204020203" pitchFamily="34" charset="0"/>
              </a:rPr>
              <a:t>connect to SQL Database with a variety of technologies</a:t>
            </a:r>
            <a:r>
              <a:rPr lang="en-US" sz="1000" b="0" i="0" kern="1200">
                <a:solidFill>
                  <a:schemeClr val="tx1"/>
                </a:solidFill>
                <a:effectLst/>
                <a:latin typeface="Segoe UI" panose="020B0502040204020203" pitchFamily="34" charset="0"/>
                <a:cs typeface="Segoe UI" panose="020B0502040204020203" pitchFamily="34" charset="0"/>
              </a:rPr>
              <a:t> enabling you to focus on developing</a:t>
            </a:r>
            <a:r>
              <a:rPr lang="en-US" sz="1000" b="0" i="0" kern="1200" baseline="0">
                <a:solidFill>
                  <a:schemeClr val="tx1"/>
                </a:solidFill>
                <a:effectLst/>
                <a:latin typeface="Segoe UI" panose="020B0502040204020203" pitchFamily="34" charset="0"/>
                <a:cs typeface="Segoe UI" panose="020B0502040204020203" pitchFamily="34" charset="0"/>
              </a:rPr>
              <a:t> business logic and apps using tools you are familiar with</a:t>
            </a:r>
            <a:r>
              <a:rPr lang="en-US" sz="1000" b="0" i="0" kern="1200">
                <a:solidFill>
                  <a:schemeClr val="tx1"/>
                </a:solidFill>
                <a:effectLst/>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r>
              <a:rPr lang="en-US" sz="1000" b="1" i="1" kern="1200">
                <a:solidFill>
                  <a:schemeClr val="tx1"/>
                </a:solidFill>
                <a:effectLst/>
                <a:latin typeface="Segoe UI" panose="020B0502040204020203" pitchFamily="34" charset="0"/>
                <a:cs typeface="Segoe UI" panose="020B0502040204020203" pitchFamily="34" charset="0"/>
              </a:rPr>
              <a:t>Protects and secures </a:t>
            </a:r>
            <a:r>
              <a:rPr lang="en-US" sz="1000" b="1">
                <a:latin typeface="Segoe UI" panose="020B0502040204020203" pitchFamily="34" charset="0"/>
                <a:cs typeface="Segoe UI" panose="020B0502040204020203" pitchFamily="34" charset="0"/>
              </a:rPr>
              <a:t>–</a:t>
            </a:r>
            <a:r>
              <a:rPr lang="en-US" sz="1000" b="1" i="1" kern="1200">
                <a:solidFill>
                  <a:schemeClr val="tx1"/>
                </a:solidFill>
                <a:effectLst/>
                <a:latin typeface="Segoe UI" panose="020B0502040204020203" pitchFamily="34" charset="0"/>
                <a:cs typeface="Segoe UI" panose="020B0502040204020203" pitchFamily="34" charset="0"/>
              </a:rPr>
              <a:t> </a:t>
            </a:r>
            <a:r>
              <a:rPr lang="en-US" sz="1000" b="1" i="0" kern="1200">
                <a:solidFill>
                  <a:schemeClr val="tx1"/>
                </a:solidFill>
                <a:effectLst/>
                <a:latin typeface="Segoe UI" panose="020B0502040204020203" pitchFamily="34" charset="0"/>
                <a:cs typeface="Segoe UI" panose="020B0502040204020203" pitchFamily="34" charset="0"/>
              </a:rPr>
              <a:t>Help protect and secure your app data</a:t>
            </a:r>
          </a:p>
          <a:p>
            <a:pPr marL="628650" lvl="1"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Build security-enhanced apps in the cloud with built-in data protection, high availability, and security features—without implementing custom code. With physical and operational security built in to Azure, SQL Database can help you meet the most stringent regulatory compliances.</a:t>
            </a:r>
          </a:p>
          <a:p>
            <a:pPr marL="171450" lvl="0" indent="-171450">
              <a:buFont typeface="Arial" panose="020B0604020202020204" pitchFamily="34" charset="0"/>
              <a:buChar char="•"/>
            </a:pPr>
            <a:r>
              <a:rPr lang="en-US" sz="1000" b="1" i="0" kern="1200">
                <a:solidFill>
                  <a:schemeClr val="tx1"/>
                </a:solidFill>
                <a:effectLst/>
                <a:latin typeface="Segoe UI" panose="020B0502040204020203" pitchFamily="34" charset="0"/>
                <a:cs typeface="Segoe UI" panose="020B0502040204020203" pitchFamily="34" charset="0"/>
              </a:rPr>
              <a:t>Recover from disaster</a:t>
            </a:r>
          </a:p>
          <a:p>
            <a:pPr marL="628650" lvl="1"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Reduce the impact of a disaster</a:t>
            </a:r>
            <a:r>
              <a:rPr lang="en-US" sz="1000" b="0" i="0" kern="1200" baseline="0">
                <a:solidFill>
                  <a:schemeClr val="tx1"/>
                </a:solidFill>
                <a:effectLst/>
                <a:latin typeface="Segoe UI" panose="020B0502040204020203" pitchFamily="34" charset="0"/>
                <a:cs typeface="Segoe UI" panose="020B0502040204020203" pitchFamily="34" charset="0"/>
              </a:rPr>
              <a:t> on your business. Using azure tools for business continuity to ensure that your data is resilient from disaster. With automated backups and active geo-replication in up to four secondary readable locations you can be sure that your data is safe. Using failover groups ensures that during a outage in one location a secondary location can automatically  can take over and ensure minimum outage time.</a:t>
            </a:r>
            <a:endParaRPr lang="en-US" sz="1000" b="0" i="0" kern="1200">
              <a:solidFill>
                <a:schemeClr val="tx1"/>
              </a:solidFill>
              <a:effectLst/>
              <a:latin typeface="Segoe UI" panose="020B0502040204020203" pitchFamily="34" charset="0"/>
              <a:cs typeface="Segoe UI" panose="020B0502040204020203" pitchFamily="34" charset="0"/>
            </a:endParaRPr>
          </a:p>
          <a:p>
            <a:endParaRPr lang="en-US" sz="1000" b="0" i="0" kern="1200">
              <a:solidFill>
                <a:schemeClr val="tx1"/>
              </a:solidFill>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45557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Let us think about the following scenario. We detect that one of our containers has a very high CPU usage. As we have learned we can spin up a container quickly, we may think just to spin up another one to add more CPU capacity. However if the current host environment is running low on CPU, we are unable to put a new container on it. In this case, we would need to add a new host VM first and then put the container on it.</a:t>
            </a:r>
          </a:p>
          <a:p>
            <a:endParaRPr lang="en-US"/>
          </a:p>
        </p:txBody>
      </p:sp>
      <p:sp>
        <p:nvSpPr>
          <p:cNvPr id="5" name="Date Placeholder 4"/>
          <p:cNvSpPr>
            <a:spLocks noGrp="1"/>
          </p:cNvSpPr>
          <p:nvPr>
            <p:ph type="dt" idx="11"/>
          </p:nvPr>
        </p:nvSpPr>
        <p:spPr/>
        <p:txBody>
          <a:bodyPr/>
          <a:lstStyle/>
          <a:p>
            <a:fld id="{E74353ED-ACB2-44BF-A903-985B0AF962B7}" type="datetime1">
              <a:rPr lang="en-US" smtClean="0"/>
              <a:t>1/15/19</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2102061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1/15/19 8:52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62415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a:solidFill>
                  <a:schemeClr val="tx1"/>
                </a:solidFill>
                <a:effectLst/>
                <a:latin typeface="Segoe UI Light" pitchFamily="34" charset="0"/>
                <a:ea typeface="+mn-ea"/>
                <a:cs typeface="+mn-cs"/>
              </a:rPr>
              <a:t>Deep: SF mesh was built with the intent of making Diagnostics and monitoring services easy.</a:t>
            </a:r>
          </a:p>
          <a:p>
            <a:pPr lvl="0"/>
            <a:r>
              <a:rPr lang="en-US" sz="900" kern="1200">
                <a:solidFill>
                  <a:schemeClr val="tx1"/>
                </a:solidFill>
                <a:effectLst/>
                <a:latin typeface="Segoe UI Light" pitchFamily="34" charset="0"/>
                <a:ea typeface="+mn-ea"/>
                <a:cs typeface="+mn-cs"/>
              </a:rPr>
              <a:t>Platform events (container provisioning and deployment) and container metrics will be available as a default via Azure Monitor </a:t>
            </a:r>
          </a:p>
          <a:p>
            <a:pPr marR="0" lvl="0">
              <a:spcBef>
                <a:spcPts val="0"/>
              </a:spcBef>
              <a:spcAft>
                <a:spcPts val="0"/>
              </a:spcAft>
            </a:pPr>
            <a:r>
              <a:rPr lang="en-US" sz="900">
                <a:latin typeface="Calibri" panose="020F0502020204030204" pitchFamily="34" charset="0"/>
                <a:ea typeface="Times New Roman" panose="02020603050405020304" pitchFamily="18" charset="0"/>
                <a:cs typeface="Times New Roman" panose="02020603050405020304" pitchFamily="18" charset="0"/>
              </a:rPr>
              <a:t>Events:  </a:t>
            </a:r>
            <a:r>
              <a:rPr lang="en-US" sz="900" err="1">
                <a:latin typeface="Calibri" panose="020F0502020204030204" pitchFamily="34" charset="0"/>
                <a:ea typeface="Times New Roman" panose="02020603050405020304" pitchFamily="18" charset="0"/>
                <a:cs typeface="Times New Roman" panose="02020603050405020304" pitchFamily="18" charset="0"/>
              </a:rPr>
              <a:t>licontainer</a:t>
            </a:r>
            <a:r>
              <a:rPr lang="en-US" sz="900">
                <a:latin typeface="Calibri" panose="020F0502020204030204" pitchFamily="34" charset="0"/>
                <a:ea typeface="Times New Roman" panose="02020603050405020304" pitchFamily="18" charset="0"/>
                <a:cs typeface="Times New Roman" panose="02020603050405020304" pitchFamily="18" charset="0"/>
              </a:rPr>
              <a:t> activated, deactivated, terminated </a:t>
            </a:r>
            <a:endParaRPr lang="en-US" sz="9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r>
              <a:rPr lang="en-US" sz="900">
                <a:latin typeface="Calibri" panose="020F0502020204030204" pitchFamily="34" charset="0"/>
                <a:ea typeface="Times New Roman" panose="02020603050405020304" pitchFamily="18" charset="0"/>
                <a:cs typeface="Times New Roman" panose="02020603050405020304" pitchFamily="18" charset="0"/>
              </a:rPr>
              <a:t>Metrics: CPU %, Mem usage, Mem usage %, Network I/O</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p>
            <a:pPr lvl="0"/>
            <a:endParaRPr lang="en-US" sz="900" kern="1200">
              <a:solidFill>
                <a:schemeClr val="tx1"/>
              </a:solidFill>
              <a:effectLst/>
              <a:latin typeface="Segoe UI Light" pitchFamily="34" charset="0"/>
              <a:ea typeface="+mn-ea"/>
              <a:cs typeface="+mn-cs"/>
            </a:endParaRPr>
          </a:p>
          <a:p>
            <a:pPr lvl="0"/>
            <a:r>
              <a:rPr lang="en-US" sz="900" kern="1200">
                <a:solidFill>
                  <a:schemeClr val="tx1"/>
                </a:solidFill>
                <a:effectLst/>
                <a:latin typeface="Segoe UI Light" pitchFamily="34" charset="0"/>
                <a:ea typeface="+mn-ea"/>
                <a:cs typeface="+mn-cs"/>
              </a:rPr>
              <a:t>Application events</a:t>
            </a:r>
          </a:p>
          <a:p>
            <a:pPr lvl="1"/>
            <a:r>
              <a:rPr lang="en-US" sz="900" kern="1200">
                <a:solidFill>
                  <a:schemeClr val="tx1"/>
                </a:solidFill>
                <a:effectLst/>
                <a:latin typeface="Segoe UI Light" pitchFamily="34" charset="0"/>
                <a:ea typeface="+mn-ea"/>
                <a:cs typeface="+mn-cs"/>
              </a:rPr>
              <a:t>The common pattern of using </a:t>
            </a:r>
            <a:r>
              <a:rPr lang="en-US" sz="900" kern="1200" err="1">
                <a:solidFill>
                  <a:schemeClr val="tx1"/>
                </a:solidFill>
                <a:effectLst/>
                <a:latin typeface="Segoe UI Light" pitchFamily="34" charset="0"/>
                <a:ea typeface="+mn-ea"/>
                <a:cs typeface="+mn-cs"/>
              </a:rPr>
              <a:t>stdout</a:t>
            </a:r>
            <a:r>
              <a:rPr lang="en-US" sz="900" kern="1200">
                <a:solidFill>
                  <a:schemeClr val="tx1"/>
                </a:solidFill>
                <a:effectLst/>
                <a:latin typeface="Segoe UI Light" pitchFamily="34" charset="0"/>
                <a:ea typeface="+mn-ea"/>
                <a:cs typeface="+mn-cs"/>
              </a:rPr>
              <a:t>/stderr with docker containers is supported. You can access your logs via CLI as well as put them on a mounted volume so you can bring your monitoring solution sidecar (</a:t>
            </a:r>
            <a:r>
              <a:rPr lang="en-US" sz="900" kern="1200" err="1">
                <a:solidFill>
                  <a:schemeClr val="tx1"/>
                </a:solidFill>
                <a:effectLst/>
                <a:latin typeface="Segoe UI Light" pitchFamily="34" charset="0"/>
                <a:ea typeface="+mn-ea"/>
                <a:cs typeface="+mn-cs"/>
              </a:rPr>
              <a:t>fluentd</a:t>
            </a:r>
            <a:r>
              <a:rPr lang="en-US" sz="900" kern="1200">
                <a:solidFill>
                  <a:schemeClr val="tx1"/>
                </a:solidFill>
                <a:effectLst/>
                <a:latin typeface="Segoe UI Light" pitchFamily="34" charset="0"/>
                <a:ea typeface="+mn-ea"/>
                <a:cs typeface="+mn-cs"/>
              </a:rPr>
              <a:t>) or processes (</a:t>
            </a:r>
            <a:r>
              <a:rPr lang="en-US" sz="900" kern="1200" err="1">
                <a:solidFill>
                  <a:schemeClr val="tx1"/>
                </a:solidFill>
                <a:effectLst/>
                <a:latin typeface="Segoe UI Light" pitchFamily="34" charset="0"/>
                <a:ea typeface="+mn-ea"/>
                <a:cs typeface="+mn-cs"/>
              </a:rPr>
              <a:t>logstash</a:t>
            </a:r>
            <a:r>
              <a:rPr lang="en-US" sz="900" kern="1200">
                <a:solidFill>
                  <a:schemeClr val="tx1"/>
                </a:solidFill>
                <a:effectLst/>
                <a:latin typeface="Segoe UI Light" pitchFamily="34" charset="0"/>
                <a:ea typeface="+mn-ea"/>
                <a:cs typeface="+mn-cs"/>
              </a:rPr>
              <a:t>) and tail the files to get them to Log Analytics, Elasticsearch, or whatever platform you choose to aggregate your logs</a:t>
            </a:r>
          </a:p>
          <a:p>
            <a:pPr lvl="1"/>
            <a:r>
              <a:rPr lang="en-US" sz="900" kern="1200">
                <a:solidFill>
                  <a:schemeClr val="tx1"/>
                </a:solidFill>
                <a:effectLst/>
                <a:latin typeface="Segoe UI Light" pitchFamily="34" charset="0"/>
                <a:ea typeface="+mn-ea"/>
                <a:cs typeface="+mn-cs"/>
              </a:rPr>
              <a:t>.NET based applications – Application Insights. Continue to offer and build on a great integration story for SF Apps in .NET using AI for monitoring. </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1/15/19 8:52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27174845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1/15/19 11:32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25251195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1/15/19 11:32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1305285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the deep integration of our toolset with AKS, we share in responsibility not just to manage your Kubernetes cluster but also building for and deploying to it.</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61622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12"/>
              </a:spcBef>
            </a:pPr>
            <a:r>
              <a:rPr lang="en-US" sz="1200" kern="1200">
                <a:solidFill>
                  <a:schemeClr val="tx1"/>
                </a:solidFill>
                <a:latin typeface="+mn-lt"/>
                <a:ea typeface="+mn-ea"/>
                <a:cs typeface="+mn-cs"/>
              </a:rPr>
              <a:t>Rapid, iterative Kubernetes development for teams.</a:t>
            </a:r>
          </a:p>
          <a:p>
            <a:pPr lvl="1">
              <a:spcBef>
                <a:spcPts val="612"/>
              </a:spcBef>
            </a:pPr>
            <a:r>
              <a:rPr lang="en-US" sz="1100"/>
              <a:t>* Rapidly iterate and debug code directly in Kubernetes</a:t>
            </a:r>
          </a:p>
          <a:p>
            <a:pPr lvl="1">
              <a:spcBef>
                <a:spcPts val="612"/>
              </a:spcBef>
            </a:pPr>
            <a:r>
              <a:rPr lang="en-US" sz="1100"/>
              <a:t>* Test code end-to-end without replicating or simulating dependencies</a:t>
            </a:r>
          </a:p>
          <a:p>
            <a:pPr lvl="1">
              <a:spcBef>
                <a:spcPts val="612"/>
              </a:spcBef>
            </a:pPr>
            <a:r>
              <a:rPr lang="en-US" sz="1100"/>
              <a:t>* Quickly create a Kubernetes environment with minimal dev machine setup</a:t>
            </a:r>
          </a:p>
          <a:p>
            <a:pPr marL="637794" lvl="1" indent="-171450">
              <a:spcBef>
                <a:spcPts val="612"/>
              </a:spcBef>
              <a:buFont typeface="Arial" panose="020B0604020202020204" pitchFamily="34" charset="0"/>
              <a:buChar char="•"/>
            </a:pPr>
            <a:r>
              <a:rPr lang="en-US" sz="1100"/>
              <a:t>Share a Kubernetes development environment for team collaboration</a:t>
            </a:r>
          </a:p>
          <a:p>
            <a:pPr marL="637794" lvl="1" indent="-171450">
              <a:spcBef>
                <a:spcPts val="612"/>
              </a:spcBef>
              <a:buFont typeface="Arial" panose="020B0604020202020204" pitchFamily="34" charset="0"/>
              <a:buChar char="•"/>
            </a:pPr>
            <a:endParaRPr lang="en-US" sz="1100"/>
          </a:p>
          <a:p>
            <a:pPr>
              <a:spcBef>
                <a:spcPts val="612"/>
              </a:spcBef>
            </a:pPr>
            <a:r>
              <a:rPr lang="en-US" sz="1100" kern="1200">
                <a:solidFill>
                  <a:schemeClr val="tx1"/>
                </a:solidFill>
                <a:latin typeface="+mn-lt"/>
                <a:ea typeface="+mn-ea"/>
                <a:cs typeface="+mn-cs"/>
              </a:rPr>
              <a:t>Develop with Visual Studio, Visual Studio Code, or the command line. Use Windows, Mac, or Linux.</a:t>
            </a:r>
          </a:p>
          <a:p>
            <a:pPr>
              <a:spcBef>
                <a:spcPts val="612"/>
              </a:spcBef>
            </a:pPr>
            <a:endParaRPr lang="en-US" sz="1100" kern="1200">
              <a:solidFill>
                <a:schemeClr val="tx1"/>
              </a:solidFill>
              <a:latin typeface="+mn-lt"/>
              <a:ea typeface="+mn-ea"/>
              <a:cs typeface="+mn-cs"/>
            </a:endParaRPr>
          </a:p>
          <a:p>
            <a:pPr>
              <a:spcBef>
                <a:spcPts val="612"/>
              </a:spcBef>
            </a:pPr>
            <a:r>
              <a:rPr lang="en-US" sz="1100" kern="1200">
                <a:solidFill>
                  <a:schemeClr val="tx1"/>
                </a:solidFill>
                <a:latin typeface="+mn-lt"/>
                <a:ea typeface="+mn-ea"/>
                <a:cs typeface="+mn-cs"/>
              </a:rPr>
              <a:t>Scaffold Kubernetes and Docker configuration-as-code assets from development through to production. </a:t>
            </a:r>
          </a:p>
          <a:p>
            <a:pPr lvl="1">
              <a:spcBef>
                <a:spcPts val="612"/>
              </a:spcBef>
            </a:pPr>
            <a:r>
              <a:rPr lang="en-US" sz="1100" kern="1200">
                <a:solidFill>
                  <a:schemeClr val="tx1"/>
                </a:solidFill>
                <a:latin typeface="+mn-lt"/>
                <a:ea typeface="+mn-ea"/>
                <a:cs typeface="+mn-cs"/>
              </a:rPr>
              <a:t>* Access Kubernetes instance directly and leverage the breadth of open-source tools such as </a:t>
            </a:r>
            <a:r>
              <a:rPr lang="en-US" sz="1100" kern="1200" err="1">
                <a:solidFill>
                  <a:schemeClr val="tx1"/>
                </a:solidFill>
                <a:latin typeface="+mn-lt"/>
                <a:ea typeface="+mn-ea"/>
                <a:cs typeface="+mn-cs"/>
              </a:rPr>
              <a:t>kubectl</a:t>
            </a:r>
            <a:r>
              <a:rPr lang="en-US" sz="1100" kern="1200">
                <a:solidFill>
                  <a:schemeClr val="tx1"/>
                </a:solidFill>
                <a:latin typeface="+mn-lt"/>
                <a:ea typeface="+mn-ea"/>
                <a:cs typeface="+mn-cs"/>
              </a:rPr>
              <a:t> and helm.</a:t>
            </a:r>
            <a:endParaRPr lang="en-US" sz="110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7321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2461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ACI is a underlying hosting PaaS offering for Containers.  For Microservices, it’s the underlying technology that makes hosting easier.  The above are some example of what you can do with it.  Highlight Bursting with AKS and Dev/Test Workloads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1/15/19 8:52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736076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VM nodes being too coarse grained and can be expensive in a sparsely populated cluster.</a:t>
            </a:r>
          </a:p>
          <a:p>
            <a:r>
              <a:rPr lang="en-US"/>
              <a:t>ACI’s can fill the gap and scale as needed.</a:t>
            </a:r>
          </a:p>
        </p:txBody>
      </p:sp>
      <p:sp>
        <p:nvSpPr>
          <p:cNvPr id="4" name="Slide Number Placeholder 3"/>
          <p:cNvSpPr>
            <a:spLocks noGrp="1"/>
          </p:cNvSpPr>
          <p:nvPr>
            <p:ph type="sldNum" sz="quarter" idx="5"/>
          </p:nvPr>
        </p:nvSpPr>
        <p:spPr/>
        <p:txBody>
          <a:bodyPr/>
          <a:lstStyle/>
          <a:p>
            <a:fld id="{3D7B9D4F-5F19-438C-92E8-037C6AE8F87D}" type="slidenum">
              <a:rPr lang="en-US" smtClean="0"/>
              <a:t>9</a:t>
            </a:fld>
            <a:endParaRPr lang="en-US"/>
          </a:p>
        </p:txBody>
      </p:sp>
    </p:spTree>
    <p:extLst>
      <p:ext uri="{BB962C8B-B14F-4D97-AF65-F5344CB8AC3E}">
        <p14:creationId xmlns:p14="http://schemas.microsoft.com/office/powerpoint/2010/main" val="35463596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bg2"/>
                </a:solidFill>
                <a:latin typeface="+mj-lt"/>
              </a:defRPr>
            </a:lvl1pPr>
          </a:lstStyle>
          <a:p>
            <a:r>
              <a:rPr lang="en-US"/>
              <a:t>Azure DevOps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1359779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84737723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63014818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7138"/>
          </a:xfrm>
        </p:spPr>
        <p:txBody>
          <a:bodyPr lIns="0" tIns="0" rIns="0" bIns="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7137"/>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14293240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7"/>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7"/>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6" y="4065587"/>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4"/>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156032305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8"/>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88"/>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6" y="4065588"/>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36842201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5"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29"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6"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3"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2094453795"/>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1"/>
                </a:solidFill>
                <a:latin typeface="+mj-lt"/>
              </a:defRPr>
            </a:lvl1pPr>
          </a:lstStyle>
          <a:p>
            <a:pPr marL="0" lvl="0">
              <a:lnSpc>
                <a:spcPts val="560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46588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6279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279082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6475" cy="6995024"/>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spTree>
    <p:extLst>
      <p:ext uri="{BB962C8B-B14F-4D97-AF65-F5344CB8AC3E}">
        <p14:creationId xmlns:p14="http://schemas.microsoft.com/office/powerpoint/2010/main" val="11548895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a:t>Azure DevOps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994298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14287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1733288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3349674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795403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35535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1"/>
            <a:ext cx="11888787" cy="2072362"/>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883920"/>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4266747"/>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4048" y="296899"/>
            <a:ext cx="8887601" cy="917575"/>
          </a:xfrm>
        </p:spPr>
        <p:txBody>
          <a:bodyPr/>
          <a:lstStyle>
            <a:lvl1pPr>
              <a:defRPr sz="4799">
                <a:gradFill>
                  <a:gsLst>
                    <a:gs pos="2655">
                      <a:schemeClr val="tx1"/>
                    </a:gs>
                    <a:gs pos="3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743183" y="1214439"/>
            <a:ext cx="8887601" cy="369332"/>
          </a:xfrm>
        </p:spPr>
        <p:txBody>
          <a:bodyPr/>
          <a:lstStyle>
            <a:lvl1pPr marL="0" indent="0">
              <a:buNone/>
              <a:defRPr sz="2400">
                <a:solidFill>
                  <a:srgbClr val="0078D4"/>
                </a:solidFill>
                <a:latin typeface="+mn-lt"/>
              </a:defRPr>
            </a:lvl1pPr>
          </a:lstStyle>
          <a:p>
            <a:pPr lvl="0"/>
            <a:r>
              <a:rPr lang="en-US"/>
              <a:t>Edit Master text styles</a:t>
            </a:r>
          </a:p>
        </p:txBody>
      </p:sp>
      <p:sp>
        <p:nvSpPr>
          <p:cNvPr id="5" name="Text Placeholder 3">
            <a:extLst>
              <a:ext uri="{FF2B5EF4-FFF2-40B4-BE49-F238E27FC236}">
                <a16:creationId xmlns:a16="http://schemas.microsoft.com/office/drawing/2014/main" id="{1196EFBE-3BDE-419D-B2B3-A2CBC46D7A8F}"/>
              </a:ext>
            </a:extLst>
          </p:cNvPr>
          <p:cNvSpPr>
            <a:spLocks noGrp="1"/>
          </p:cNvSpPr>
          <p:nvPr>
            <p:ph type="body" sz="quarter" idx="11" hasCustomPrompt="1"/>
          </p:nvPr>
        </p:nvSpPr>
        <p:spPr>
          <a:xfrm>
            <a:off x="2743201" y="2132014"/>
            <a:ext cx="8887968" cy="1538883"/>
          </a:xfrm>
        </p:spPr>
        <p:txBody>
          <a:bodyPr wrap="square">
            <a:spAutoFit/>
          </a:bodyPr>
          <a:lstStyle>
            <a:lvl1pPr marL="0" indent="0">
              <a:buNone/>
              <a:defRPr/>
            </a:lvl1pPr>
            <a:lvl2pPr marL="0" indent="0">
              <a:lnSpc>
                <a:spcPct val="100000"/>
              </a:lnSpc>
              <a:spcBef>
                <a:spcPts val="600"/>
              </a:spcBef>
              <a:spcAft>
                <a:spcPts val="1199"/>
              </a:spcAft>
              <a:buNone/>
              <a:defRPr sz="2400"/>
            </a:lvl2pPr>
            <a:lvl3pPr marL="228557" indent="-228557">
              <a:lnSpc>
                <a:spcPct val="100000"/>
              </a:lnSpc>
              <a:spcBef>
                <a:spcPts val="0"/>
              </a:spcBef>
              <a:spcAft>
                <a:spcPts val="600"/>
              </a:spcAft>
              <a:buFont typeface="Arial" panose="020B0604020202020204" pitchFamily="34" charset="0"/>
              <a:buChar char="•"/>
              <a:defRPr sz="1800"/>
            </a:lvl3pPr>
            <a:lvl4pPr marL="685405" indent="0">
              <a:lnSpc>
                <a:spcPct val="100000"/>
              </a:lnSpc>
              <a:spcBef>
                <a:spcPts val="600"/>
              </a:spcBef>
              <a:spcAft>
                <a:spcPts val="600"/>
              </a:spcAft>
              <a:buNone/>
              <a:defRPr/>
            </a:lvl4pPr>
            <a:lvl5pPr marL="913873" indent="0">
              <a:lnSpc>
                <a:spcPct val="100000"/>
              </a:lnSpc>
              <a:spcBef>
                <a:spcPts val="600"/>
              </a:spcBef>
              <a:spcAft>
                <a:spcPts val="600"/>
              </a:spcAft>
              <a:buNone/>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420563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3D02235-C08E-4AEA-8D61-FC3E7E13898F}" type="datetimeFigureOut">
              <a:rPr lang="en-US" smtClean="0"/>
              <a:t>1/15/19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9A7EF-9311-444E-9915-F8574E1A5F78}" type="slidenum">
              <a:rPr lang="en-US" smtClean="0"/>
              <a:t>‹#›</a:t>
            </a:fld>
            <a:endParaRPr lang="en-US"/>
          </a:p>
        </p:txBody>
      </p:sp>
    </p:spTree>
    <p:extLst>
      <p:ext uri="{BB962C8B-B14F-4D97-AF65-F5344CB8AC3E}">
        <p14:creationId xmlns:p14="http://schemas.microsoft.com/office/powerpoint/2010/main" val="37890716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212849"/>
            <a:ext cx="12436475" cy="578905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74638" y="1964021"/>
            <a:ext cx="11889563" cy="318286"/>
          </a:xfrm>
          <a:noFill/>
        </p:spPr>
        <p:txBody>
          <a:bodyPr wrap="square" lIns="91440" tIns="45720" rIns="91440" bIns="45720" rtlCol="0">
            <a:spAutoFit/>
          </a:bodyPr>
          <a:lstStyle>
            <a:lvl1pPr marL="0" indent="0">
              <a:buNone/>
              <a:defRPr lang="en-US" sz="1428" b="1" dirty="0" smtClean="0">
                <a:solidFill>
                  <a:schemeClr val="tx2"/>
                </a:solidFill>
                <a:latin typeface="Segoe UI Semibold" charset="0"/>
                <a:ea typeface="Segoe UI Semibold" charset="0"/>
                <a:cs typeface="Segoe UI Semibold" charset="0"/>
              </a:defRPr>
            </a:lvl1pPr>
          </a:lstStyle>
          <a:p>
            <a:pPr marL="0" lvl="0" defTabSz="932597"/>
            <a:r>
              <a:rPr lang="en-US"/>
              <a:t>Edit Master text styles</a:t>
            </a:r>
          </a:p>
        </p:txBody>
      </p:sp>
    </p:spTree>
    <p:extLst>
      <p:ext uri="{BB962C8B-B14F-4D97-AF65-F5344CB8AC3E}">
        <p14:creationId xmlns:p14="http://schemas.microsoft.com/office/powerpoint/2010/main" val="97382786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a:t>Azure DevOps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3046" y="257117"/>
            <a:ext cx="2009666" cy="739243"/>
          </a:xfrm>
          <a:prstGeom prst="rect">
            <a:avLst/>
          </a:prstGeom>
        </p:spPr>
      </p:pic>
    </p:spTree>
    <p:extLst>
      <p:ext uri="{BB962C8B-B14F-4D97-AF65-F5344CB8AC3E}">
        <p14:creationId xmlns:p14="http://schemas.microsoft.com/office/powerpoint/2010/main" val="283331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98148" y="1462924"/>
            <a:ext cx="4215965" cy="1175258"/>
          </a:xfrm>
        </p:spPr>
        <p:txBody>
          <a:bodyPr wrap="square">
            <a:spAutoFit/>
          </a:bodyPr>
          <a:lstStyle>
            <a:lvl1pPr marL="0" indent="0">
              <a:spcBef>
                <a:spcPts val="612"/>
              </a:spcBef>
              <a:buNone/>
              <a:defRPr sz="2040">
                <a:latin typeface="+mj-lt"/>
              </a:defRPr>
            </a:lvl1pPr>
            <a:lvl2pPr marL="0" indent="0">
              <a:buNone/>
              <a:defRPr sz="1836"/>
            </a:lvl2pPr>
            <a:lvl3pPr marL="174862" indent="-174862">
              <a:buFont typeface="Arial" panose="020B0604020202020204" pitchFamily="34" charset="0"/>
              <a:buChar char="•"/>
              <a:defRPr sz="1428"/>
            </a:lvl3pPr>
            <a:lvl4pPr marL="0" indent="0">
              <a:buNone/>
              <a:defRPr sz="1122"/>
            </a:lvl4pPr>
            <a:lvl5pPr marL="0" indent="0">
              <a:buNone/>
              <a:defRPr sz="1122"/>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600059" y="466301"/>
            <a:ext cx="8406669" cy="565027"/>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211512" y="484043"/>
            <a:ext cx="1925387" cy="1132735"/>
          </a:xfrm>
        </p:spPr>
        <p:txBody>
          <a:bodyPr wrap="square" lIns="91440" tIns="45720" rIns="91440" bIns="45720">
            <a:spAutoFit/>
          </a:bodyPr>
          <a:lstStyle>
            <a:lvl1pPr marL="0" indent="0">
              <a:spcBef>
                <a:spcPts val="0"/>
              </a:spcBef>
              <a:buNone/>
              <a:defRPr lang="en-US" sz="1428"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76183472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8"/>
            <a:ext cx="4310062" cy="3278187"/>
          </a:xfrm>
        </p:spPr>
        <p:txBody>
          <a:bodyPr/>
          <a:lstStyle/>
          <a:p>
            <a:r>
              <a:rPr lang="en-US"/>
              <a:t>Click to edit Master title style</a:t>
            </a:r>
          </a:p>
        </p:txBody>
      </p:sp>
      <p:sp>
        <p:nvSpPr>
          <p:cNvPr id="3" name="Rectangle 2"/>
          <p:cNvSpPr/>
          <p:nvPr userDrawn="1"/>
        </p:nvSpPr>
        <p:spPr bwMode="auto">
          <a:xfrm>
            <a:off x="4846638" y="5"/>
            <a:ext cx="7589836" cy="69945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algn="ctr" defTabSz="931648" fontAlgn="base">
              <a:lnSpc>
                <a:spcPct val="90000"/>
              </a:lnSpc>
              <a:spcBef>
                <a:spcPct val="0"/>
              </a:spcBef>
              <a:spcAft>
                <a:spcPct val="0"/>
              </a:spcAft>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41129830"/>
      </p:ext>
    </p:extLst>
  </p:cSld>
  <p:clrMapOvr>
    <a:masterClrMapping/>
  </p:clrMapOvr>
  <p:transition>
    <p:fade/>
  </p:transition>
  <p:extLst mod="1">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04318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25909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74702" y="2125678"/>
            <a:ext cx="9143936" cy="1828786"/>
          </a:xfrm>
          <a:noFill/>
        </p:spPr>
        <p:txBody>
          <a:bodyPr lIns="146304" tIns="91440" rIns="146304" bIns="91440" anchor="t" anchorCtr="0"/>
          <a:lstStyle>
            <a:lvl1pPr>
              <a:defRPr sz="5399" cap="none" spc="-100"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1140999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1B9A484-DE9F-4F9F-B98D-08471FED56C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170" t="13426" b="10762"/>
          <a:stretch/>
        </p:blipFill>
        <p:spPr>
          <a:xfrm>
            <a:off x="0" y="0"/>
            <a:ext cx="12436475" cy="6994525"/>
          </a:xfrm>
          <a:prstGeom prst="rect">
            <a:avLst/>
          </a:prstGeom>
        </p:spPr>
      </p:pic>
      <p:sp>
        <p:nvSpPr>
          <p:cNvPr id="3" name="Rectangle 2">
            <a:extLst>
              <a:ext uri="{FF2B5EF4-FFF2-40B4-BE49-F238E27FC236}">
                <a16:creationId xmlns:a16="http://schemas.microsoft.com/office/drawing/2014/main" id="{B3048F43-534D-40FB-8E2F-5982EBC0E83E}"/>
              </a:ext>
            </a:extLst>
          </p:cNvPr>
          <p:cNvSpPr/>
          <p:nvPr userDrawn="1"/>
        </p:nvSpPr>
        <p:spPr bwMode="auto">
          <a:xfrm>
            <a:off x="274638" y="296864"/>
            <a:ext cx="5486400" cy="548640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Subtitle 2">
            <a:extLst>
              <a:ext uri="{FF2B5EF4-FFF2-40B4-BE49-F238E27FC236}">
                <a16:creationId xmlns:a16="http://schemas.microsoft.com/office/drawing/2014/main" id="{3359BD36-8039-42C7-B4E8-6CCE25909084}"/>
              </a:ext>
            </a:extLst>
          </p:cNvPr>
          <p:cNvSpPr>
            <a:spLocks noGrp="1"/>
          </p:cNvSpPr>
          <p:nvPr>
            <p:ph type="subTitle" idx="1" hasCustomPrompt="1"/>
          </p:nvPr>
        </p:nvSpPr>
        <p:spPr>
          <a:xfrm>
            <a:off x="274703" y="3954463"/>
            <a:ext cx="5303462" cy="904863"/>
          </a:xfrm>
          <a:prstGeom prst="rect">
            <a:avLst/>
          </a:prstGeom>
        </p:spPr>
        <p:txBody>
          <a:bodyPr lIns="182880" tIns="146304" rIns="182880" bIns="146304"/>
          <a:lstStyle>
            <a:lvl1pPr marL="0" indent="0" algn="l">
              <a:lnSpc>
                <a:spcPct val="90000"/>
              </a:lnSpc>
              <a:buNone/>
              <a:defRPr sz="2200">
                <a:solidFill>
                  <a:schemeClr val="bg1"/>
                </a:solidFill>
                <a:latin typeface="+mn-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Speaker Name</a:t>
            </a:r>
            <a:br>
              <a:rPr lang="en-US"/>
            </a:br>
            <a:r>
              <a:rPr lang="en-US"/>
              <a:t>Date</a:t>
            </a:r>
          </a:p>
        </p:txBody>
      </p:sp>
      <p:pic>
        <p:nvPicPr>
          <p:cNvPr id="6" name="Picture 5">
            <a:extLst>
              <a:ext uri="{FF2B5EF4-FFF2-40B4-BE49-F238E27FC236}">
                <a16:creationId xmlns:a16="http://schemas.microsoft.com/office/drawing/2014/main" id="{C0A01BC5-8E02-44DC-8765-546DF80960FB}"/>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73325" y="479775"/>
            <a:ext cx="1304123" cy="285764"/>
          </a:xfrm>
          <a:prstGeom prst="rect">
            <a:avLst/>
          </a:prstGeom>
        </p:spPr>
      </p:pic>
      <p:sp>
        <p:nvSpPr>
          <p:cNvPr id="2" name="Title 1">
            <a:extLst>
              <a:ext uri="{FF2B5EF4-FFF2-40B4-BE49-F238E27FC236}">
                <a16:creationId xmlns:a16="http://schemas.microsoft.com/office/drawing/2014/main" id="{2CB1B959-B0D9-48EB-8CA4-E9FC56F96851}"/>
              </a:ext>
            </a:extLst>
          </p:cNvPr>
          <p:cNvSpPr>
            <a:spLocks noGrp="1"/>
          </p:cNvSpPr>
          <p:nvPr>
            <p:ph type="title" hasCustomPrompt="1"/>
          </p:nvPr>
        </p:nvSpPr>
        <p:spPr>
          <a:xfrm>
            <a:off x="274639" y="2142637"/>
            <a:ext cx="5303462" cy="779439"/>
          </a:xfrm>
        </p:spPr>
        <p:txBody>
          <a:bodyPr/>
          <a:lstStyle>
            <a:lvl1pPr>
              <a:defRPr sz="6119" cap="none" spc="0" baseline="0">
                <a:solidFill>
                  <a:schemeClr val="bg1"/>
                </a:solidFill>
                <a:latin typeface="+mj-lt"/>
              </a:defRPr>
            </a:lvl1pPr>
          </a:lstStyle>
          <a:p>
            <a:r>
              <a:rPr lang="en-US"/>
              <a:t>Click to edit TITLE</a:t>
            </a:r>
          </a:p>
        </p:txBody>
      </p:sp>
    </p:spTree>
    <p:extLst>
      <p:ext uri="{BB962C8B-B14F-4D97-AF65-F5344CB8AC3E}">
        <p14:creationId xmlns:p14="http://schemas.microsoft.com/office/powerpoint/2010/main" val="33641911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bloc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048F43-534D-40FB-8E2F-5982EBC0E83E}"/>
              </a:ext>
            </a:extLst>
          </p:cNvPr>
          <p:cNvSpPr/>
          <p:nvPr userDrawn="1"/>
        </p:nvSpPr>
        <p:spPr bwMode="auto">
          <a:xfrm>
            <a:off x="274638" y="296864"/>
            <a:ext cx="5486400" cy="548640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6" name="Picture 5">
            <a:extLst>
              <a:ext uri="{FF2B5EF4-FFF2-40B4-BE49-F238E27FC236}">
                <a16:creationId xmlns:a16="http://schemas.microsoft.com/office/drawing/2014/main" id="{C0A01BC5-8E02-44DC-8765-546DF80960FB}"/>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73325" y="479775"/>
            <a:ext cx="1304123" cy="285764"/>
          </a:xfrm>
          <a:prstGeom prst="rect">
            <a:avLst/>
          </a:prstGeom>
        </p:spPr>
      </p:pic>
      <p:sp>
        <p:nvSpPr>
          <p:cNvPr id="2" name="Title 1">
            <a:extLst>
              <a:ext uri="{FF2B5EF4-FFF2-40B4-BE49-F238E27FC236}">
                <a16:creationId xmlns:a16="http://schemas.microsoft.com/office/drawing/2014/main" id="{2CB1B959-B0D9-48EB-8CA4-E9FC56F96851}"/>
              </a:ext>
            </a:extLst>
          </p:cNvPr>
          <p:cNvSpPr>
            <a:spLocks noGrp="1"/>
          </p:cNvSpPr>
          <p:nvPr>
            <p:ph type="title" hasCustomPrompt="1"/>
          </p:nvPr>
        </p:nvSpPr>
        <p:spPr>
          <a:xfrm>
            <a:off x="274639" y="2142637"/>
            <a:ext cx="5303462" cy="779439"/>
          </a:xfrm>
        </p:spPr>
        <p:txBody>
          <a:bodyPr/>
          <a:lstStyle>
            <a:lvl1pPr>
              <a:defRPr sz="5507" cap="none" spc="0" baseline="0">
                <a:solidFill>
                  <a:schemeClr val="bg1"/>
                </a:solidFill>
                <a:latin typeface="+mj-lt"/>
              </a:defRPr>
            </a:lvl1pPr>
          </a:lstStyle>
          <a:p>
            <a:r>
              <a:rPr lang="en-US"/>
              <a:t>Click to edit TITLE</a:t>
            </a:r>
          </a:p>
        </p:txBody>
      </p:sp>
      <p:pic>
        <p:nvPicPr>
          <p:cNvPr id="7" name="Picture 6">
            <a:extLst>
              <a:ext uri="{FF2B5EF4-FFF2-40B4-BE49-F238E27FC236}">
                <a16:creationId xmlns:a16="http://schemas.microsoft.com/office/drawing/2014/main" id="{4EF6815D-B5D9-4790-894B-A4ECBAA1B3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4166" y="5252991"/>
            <a:ext cx="1927704" cy="443388"/>
          </a:xfrm>
          <a:prstGeom prst="rect">
            <a:avLst/>
          </a:prstGeom>
        </p:spPr>
      </p:pic>
    </p:spTree>
    <p:extLst>
      <p:ext uri="{BB962C8B-B14F-4D97-AF65-F5344CB8AC3E}">
        <p14:creationId xmlns:p14="http://schemas.microsoft.com/office/powerpoint/2010/main" val="256863246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alf phot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2F6E38-3824-48BC-A9EC-2254A8A734FE}"/>
              </a:ext>
            </a:extLst>
          </p:cNvPr>
          <p:cNvSpPr/>
          <p:nvPr userDrawn="1"/>
        </p:nvSpPr>
        <p:spPr bwMode="auto">
          <a:xfrm>
            <a:off x="0" y="0"/>
            <a:ext cx="6213380" cy="6994525"/>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6" name="Picture Placeholder 5">
            <a:extLst>
              <a:ext uri="{FF2B5EF4-FFF2-40B4-BE49-F238E27FC236}">
                <a16:creationId xmlns:a16="http://schemas.microsoft.com/office/drawing/2014/main" id="{F21779E6-0990-4309-B89D-4F74AFB21E49}"/>
              </a:ext>
            </a:extLst>
          </p:cNvPr>
          <p:cNvSpPr>
            <a:spLocks noGrp="1"/>
          </p:cNvSpPr>
          <p:nvPr>
            <p:ph type="pic" sz="quarter" idx="10"/>
          </p:nvPr>
        </p:nvSpPr>
        <p:spPr>
          <a:xfrm>
            <a:off x="0" y="0"/>
            <a:ext cx="6213380" cy="749757"/>
          </a:xfrm>
        </p:spPr>
        <p:txBody>
          <a:bodyPr/>
          <a:lstStyle/>
          <a:p>
            <a:endParaRPr lang="en-US"/>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490219" y="2839839"/>
            <a:ext cx="5232943" cy="1314847"/>
          </a:xfrm>
        </p:spPr>
        <p:txBody>
          <a:bodyPr vert="horz" wrap="square" lIns="146304" tIns="91440" rIns="146304" bIns="91440" rtlCol="0" anchor="ctr" anchorCtr="0">
            <a:spAutoFit/>
          </a:bodyPr>
          <a:lstStyle>
            <a:lvl1pPr>
              <a:defRPr lang="en-US" sz="3672" kern="1200" cap="all" spc="306" dirty="0">
                <a:solidFill>
                  <a:schemeClr val="bg1"/>
                </a:solidFill>
                <a:latin typeface="Segoe UI Semilight" charset="0"/>
                <a:ea typeface="Segoe UI Semilight" charset="0"/>
                <a:cs typeface="Segoe UI Semilight" charset="0"/>
              </a:defRPr>
            </a:lvl1pPr>
          </a:lstStyle>
          <a:p>
            <a:pPr marL="0" lvl="0">
              <a:lnSpc>
                <a:spcPct val="100000"/>
              </a:lnSpc>
            </a:pPr>
            <a:r>
              <a:rPr lang="en-US"/>
              <a:t>Click to edit Master title style</a:t>
            </a:r>
          </a:p>
        </p:txBody>
      </p:sp>
    </p:spTree>
    <p:extLst>
      <p:ext uri="{BB962C8B-B14F-4D97-AF65-F5344CB8AC3E}">
        <p14:creationId xmlns:p14="http://schemas.microsoft.com/office/powerpoint/2010/main" val="344087065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Learning objectives">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C32E3F-5124-491D-BAA1-AC7A9B470A08}"/>
              </a:ext>
            </a:extLst>
          </p:cNvPr>
          <p:cNvSpPr>
            <a:spLocks noGrp="1"/>
          </p:cNvSpPr>
          <p:nvPr>
            <p:ph type="title"/>
          </p:nvPr>
        </p:nvSpPr>
        <p:spPr>
          <a:xfrm>
            <a:off x="274640" y="295276"/>
            <a:ext cx="5943599" cy="779439"/>
          </a:xfrm>
        </p:spPr>
        <p:txBody>
          <a:bodyPr/>
          <a:lstStyle>
            <a:lvl1pPr>
              <a:defRPr>
                <a:solidFill>
                  <a:schemeClr val="tx1"/>
                </a:solidFill>
              </a:defRPr>
            </a:lvl1pPr>
          </a:lstStyle>
          <a:p>
            <a:r>
              <a:rPr lang="en-US"/>
              <a:t>Click to edit Master title style</a:t>
            </a:r>
          </a:p>
        </p:txBody>
      </p:sp>
      <p:sp>
        <p:nvSpPr>
          <p:cNvPr id="4" name="Text Placeholder 2">
            <a:extLst>
              <a:ext uri="{FF2B5EF4-FFF2-40B4-BE49-F238E27FC236}">
                <a16:creationId xmlns:a16="http://schemas.microsoft.com/office/drawing/2014/main" id="{016CF6E4-9FAE-4025-8123-F65F2C8EDD92}"/>
              </a:ext>
            </a:extLst>
          </p:cNvPr>
          <p:cNvSpPr txBox="1">
            <a:spLocks/>
          </p:cNvSpPr>
          <p:nvPr userDrawn="1"/>
        </p:nvSpPr>
        <p:spPr>
          <a:xfrm>
            <a:off x="3" y="1761945"/>
            <a:ext cx="7589837" cy="2421725"/>
          </a:xfrm>
          <a:prstGeom prst="rect">
            <a:avLst/>
          </a:prstGeom>
        </p:spPr>
        <p:txBody>
          <a:bodyPr vert="horz" wrap="square" lIns="457135" tIns="91427" rIns="146283" bIns="91427"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1000"/>
              </a:spcBef>
              <a:spcAft>
                <a:spcPts val="0"/>
              </a:spcAft>
              <a:buClrTx/>
              <a:buSzPct val="90000"/>
              <a:buFont typeface="Arial" pitchFamily="34" charset="0"/>
              <a:buNone/>
              <a:tabLst/>
              <a:defRPr/>
            </a:pPr>
            <a:endParaRPr kumimoji="0" lang="en-US" sz="2040" b="0" i="0" u="none" strike="noStrike" kern="0" cap="none" spc="0" normalizeH="0" baseline="0" noProof="0">
              <a:ln>
                <a:solidFill>
                  <a:srgbClr val="FFFFFF">
                    <a:alpha val="0"/>
                  </a:srgbClr>
                </a:solidFill>
              </a:ln>
              <a:solidFill>
                <a:srgbClr val="FFFFFF"/>
              </a:solidFill>
              <a:effectLst/>
              <a:uLnTx/>
              <a:uFillTx/>
              <a:latin typeface="Segoe UI Light"/>
              <a:ea typeface="+mn-ea"/>
              <a:cs typeface="+mn-cs"/>
            </a:endParaRPr>
          </a:p>
          <a:p>
            <a:pPr marL="349724" marR="0" lvl="0" indent="-349724" algn="l" defTabSz="951304" rtl="0" eaLnBrk="1" fontAlgn="auto" latinLnBrk="0" hangingPunct="1">
              <a:lnSpc>
                <a:spcPct val="100000"/>
              </a:lnSpc>
              <a:spcBef>
                <a:spcPts val="1000"/>
              </a:spcBef>
              <a:spcAft>
                <a:spcPts val="0"/>
              </a:spcAft>
              <a:buClrTx/>
              <a:buSzPct val="90000"/>
              <a:buFont typeface="Arial" panose="020B0604020202020204" pitchFamily="34" charset="0"/>
              <a:buChar char="•"/>
              <a:tabLst/>
              <a:defRPr/>
            </a:pPr>
            <a:endParaRPr kumimoji="0" lang="en-US" sz="2040" b="0" i="0" u="none" strike="noStrike" kern="0" cap="none" spc="0" normalizeH="0" baseline="0" noProof="0">
              <a:ln>
                <a:solidFill>
                  <a:srgbClr val="FFFFFF">
                    <a:alpha val="0"/>
                  </a:srgbClr>
                </a:solidFill>
              </a:ln>
              <a:solidFill>
                <a:srgbClr val="FFFFFF"/>
              </a:solidFill>
              <a:effectLst/>
              <a:uLnTx/>
              <a:uFillTx/>
              <a:latin typeface="Segoe UI Light"/>
              <a:ea typeface="+mn-ea"/>
              <a:cs typeface="+mn-cs"/>
            </a:endParaRPr>
          </a:p>
          <a:p>
            <a:pPr marL="0" marR="0" lvl="0" indent="0" algn="l" defTabSz="951304" rtl="0" eaLnBrk="1" fontAlgn="auto" latinLnBrk="0" hangingPunct="1">
              <a:lnSpc>
                <a:spcPct val="100000"/>
              </a:lnSpc>
              <a:spcBef>
                <a:spcPts val="1000"/>
              </a:spcBef>
              <a:spcAft>
                <a:spcPts val="0"/>
              </a:spcAft>
              <a:buClrTx/>
              <a:buSzPct val="90000"/>
              <a:buFont typeface="Arial" pitchFamily="34" charset="0"/>
              <a:buNone/>
              <a:tabLst/>
              <a:defRPr/>
            </a:pPr>
            <a:endParaRPr kumimoji="0" lang="en-US" sz="2040" b="0" i="0" u="none" strike="noStrike" kern="0" cap="none" spc="0" normalizeH="0" baseline="0" noProof="0">
              <a:ln>
                <a:solidFill>
                  <a:srgbClr val="FFFFFF">
                    <a:alpha val="0"/>
                  </a:srgbClr>
                </a:solidFill>
              </a:ln>
              <a:solidFill>
                <a:srgbClr val="FFFFFF"/>
              </a:solidFill>
              <a:effectLst/>
              <a:uLnTx/>
              <a:uFillTx/>
              <a:latin typeface="Segoe UI Light"/>
              <a:ea typeface="+mn-ea"/>
              <a:cs typeface="+mn-cs"/>
            </a:endParaRPr>
          </a:p>
          <a:p>
            <a:pPr marL="0" marR="0" lvl="0" indent="0" algn="l" defTabSz="951304" rtl="0" eaLnBrk="1" fontAlgn="auto" latinLnBrk="0" hangingPunct="1">
              <a:lnSpc>
                <a:spcPct val="100000"/>
              </a:lnSpc>
              <a:spcBef>
                <a:spcPts val="1000"/>
              </a:spcBef>
              <a:spcAft>
                <a:spcPts val="0"/>
              </a:spcAft>
              <a:buClrTx/>
              <a:buSzPct val="90000"/>
              <a:buFont typeface="Arial" pitchFamily="34" charset="0"/>
              <a:buNone/>
              <a:tabLst/>
              <a:defRPr/>
            </a:pPr>
            <a:endParaRPr kumimoji="0" lang="en-US" sz="2400" b="0" i="0" u="none" strike="noStrike" kern="1200" cap="none" spc="0" normalizeH="0" baseline="0" noProof="0">
              <a:ln>
                <a:noFill/>
              </a:ln>
              <a:solidFill>
                <a:srgbClr val="FFFFFF"/>
              </a:solidFill>
              <a:effectLst/>
              <a:uLnTx/>
              <a:uFillTx/>
              <a:latin typeface="Segoe UI Light"/>
              <a:ea typeface="+mn-ea"/>
              <a:cs typeface="+mn-cs"/>
            </a:endParaRPr>
          </a:p>
          <a:p>
            <a:pPr marL="0" marR="0" lvl="0" indent="0" algn="l" defTabSz="951304" rtl="0" eaLnBrk="1" fontAlgn="auto" latinLnBrk="0" hangingPunct="1">
              <a:lnSpc>
                <a:spcPct val="100000"/>
              </a:lnSpc>
              <a:spcBef>
                <a:spcPts val="1000"/>
              </a:spcBef>
              <a:spcAft>
                <a:spcPts val="0"/>
              </a:spcAft>
              <a:buClrTx/>
              <a:buSzPct val="90000"/>
              <a:buFont typeface="Arial" pitchFamily="34" charset="0"/>
              <a:buNone/>
              <a:tabLst/>
              <a:defRPr/>
            </a:pPr>
            <a:endParaRPr kumimoji="0" lang="en-US" sz="2400" b="0" i="0" u="none" strike="noStrike" kern="1200" cap="none" spc="0" normalizeH="0" baseline="0" noProof="0">
              <a:ln>
                <a:noFill/>
              </a:ln>
              <a:solidFill>
                <a:srgbClr val="FFFFFF"/>
              </a:solidFill>
              <a:effectLst/>
              <a:uLnTx/>
              <a:uFillTx/>
              <a:latin typeface="Segoe UI Light"/>
              <a:ea typeface="+mn-ea"/>
              <a:cs typeface="+mn-cs"/>
            </a:endParaRPr>
          </a:p>
        </p:txBody>
      </p:sp>
      <p:sp>
        <p:nvSpPr>
          <p:cNvPr id="9" name="Picture Placeholder 8">
            <a:extLst>
              <a:ext uri="{FF2B5EF4-FFF2-40B4-BE49-F238E27FC236}">
                <a16:creationId xmlns:a16="http://schemas.microsoft.com/office/drawing/2014/main" id="{D2B3C331-8EDD-44AA-8FFC-AEED939BDDB2}"/>
              </a:ext>
            </a:extLst>
          </p:cNvPr>
          <p:cNvSpPr>
            <a:spLocks noGrp="1"/>
          </p:cNvSpPr>
          <p:nvPr>
            <p:ph type="pic" sz="quarter" idx="10"/>
          </p:nvPr>
        </p:nvSpPr>
        <p:spPr>
          <a:xfrm>
            <a:off x="6562462" y="0"/>
            <a:ext cx="5874013" cy="749757"/>
          </a:xfrm>
        </p:spPr>
        <p:txBody>
          <a:bodyPr/>
          <a:lstStyle>
            <a:lvl1pPr marL="0" indent="0">
              <a:buNone/>
              <a:defRPr/>
            </a:lvl1pPr>
          </a:lstStyle>
          <a:p>
            <a:endParaRPr lang="en-US"/>
          </a:p>
        </p:txBody>
      </p:sp>
      <p:sp>
        <p:nvSpPr>
          <p:cNvPr id="11" name="Text Placeholder 10">
            <a:extLst>
              <a:ext uri="{FF2B5EF4-FFF2-40B4-BE49-F238E27FC236}">
                <a16:creationId xmlns:a16="http://schemas.microsoft.com/office/drawing/2014/main" id="{2D6E2573-D677-40AA-BF3F-2E7EB042653E}"/>
              </a:ext>
            </a:extLst>
          </p:cNvPr>
          <p:cNvSpPr>
            <a:spLocks noGrp="1"/>
          </p:cNvSpPr>
          <p:nvPr>
            <p:ph type="body" sz="quarter" idx="11"/>
          </p:nvPr>
        </p:nvSpPr>
        <p:spPr>
          <a:xfrm>
            <a:off x="274640" y="1847396"/>
            <a:ext cx="5943599" cy="1490857"/>
          </a:xfrm>
        </p:spPr>
        <p:txBody>
          <a:bodyPr/>
          <a:lstStyle>
            <a:lvl1pPr marL="0" indent="0">
              <a:spcBef>
                <a:spcPts val="816"/>
              </a:spcBef>
              <a:spcAft>
                <a:spcPts val="612"/>
              </a:spcAft>
              <a:buNone/>
              <a:defRPr sz="2448"/>
            </a:lvl1pPr>
            <a:lvl2pPr marL="342834" indent="0">
              <a:spcBef>
                <a:spcPts val="408"/>
              </a:spcBef>
              <a:spcAft>
                <a:spcPts val="204"/>
              </a:spcAft>
              <a:buNone/>
              <a:defRPr sz="1632">
                <a:latin typeface="Segoe UI Semilight" panose="020B0402040204020203" pitchFamily="34" charset="0"/>
                <a:cs typeface="Segoe UI Semilight" panose="020B0402040204020203" pitchFamily="34" charset="0"/>
              </a:defRPr>
            </a:lvl2pPr>
            <a:lvl3pPr marL="571390" indent="0">
              <a:buNone/>
              <a:defRPr sz="1224"/>
            </a:lvl3pPr>
            <a:lvl4pPr marL="799946" indent="0">
              <a:buNone/>
              <a:defRPr sz="1122"/>
            </a:lvl4pPr>
            <a:lvl5pPr marL="1028502" indent="0">
              <a:buNone/>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37324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396542" cy="69945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74640" y="295274"/>
            <a:ext cx="4866511" cy="1067272"/>
          </a:xfrm>
        </p:spPr>
        <p:txBody>
          <a:bodyPr vert="horz" wrap="square" lIns="146304" tIns="91440" rIns="146304" bIns="91440" rtlCol="0" anchor="t">
            <a:noAutofit/>
          </a:bodyPr>
          <a:lstStyle>
            <a:lvl1pPr>
              <a:spcAft>
                <a:spcPts val="1020"/>
              </a:spcAft>
              <a:defRPr lang="en-US" sz="2856" cap="all" spc="510">
                <a:solidFill>
                  <a:schemeClr val="bg1"/>
                </a:solidFill>
                <a:latin typeface="Segoe UI Semilight" charset="0"/>
                <a:cs typeface="Segoe UI Semilight" charset="0"/>
              </a:defRPr>
            </a:lvl1pPr>
          </a:lstStyle>
          <a:p>
            <a:pPr marL="0" lvl="0" defTabSz="932597">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74641" y="1918637"/>
            <a:ext cx="4866510" cy="1236781"/>
          </a:xfrm>
        </p:spPr>
        <p:txBody>
          <a:bodyPr/>
          <a:lstStyle>
            <a:lvl1pPr marL="0" indent="0">
              <a:lnSpc>
                <a:spcPct val="100000"/>
              </a:lnSpc>
              <a:spcBef>
                <a:spcPts val="1428"/>
              </a:spcBef>
              <a:buFont typeface="Arial" panose="020B0604020202020204" pitchFamily="34" charset="0"/>
              <a:buNone/>
              <a:defRPr lang="en-US" sz="1428" kern="1200" spc="102" dirty="0" smtClean="0">
                <a:solidFill>
                  <a:schemeClr val="bg1"/>
                </a:solidFill>
                <a:latin typeface="Segoe UI Semilight" charset="0"/>
                <a:ea typeface="Segoe UI Semilight" charset="0"/>
                <a:cs typeface="Segoe UI Semilight" charset="0"/>
              </a:defRPr>
            </a:lvl1pPr>
            <a:lvl2pPr marL="342834" indent="0">
              <a:buFont typeface="Arial" panose="020B0604020202020204" pitchFamily="34" charset="0"/>
              <a:buNone/>
              <a:defRPr sz="1428">
                <a:solidFill>
                  <a:schemeClr val="bg1"/>
                </a:solidFill>
              </a:defRPr>
            </a:lvl2pPr>
            <a:lvl3pPr marL="571390" indent="0">
              <a:buFont typeface="Arial" panose="020B0604020202020204" pitchFamily="34" charset="0"/>
              <a:buNone/>
              <a:defRPr sz="1224">
                <a:solidFill>
                  <a:schemeClr val="bg1"/>
                </a:solidFill>
              </a:defRPr>
            </a:lvl3pPr>
            <a:lvl4pPr marL="799946" indent="0">
              <a:buFont typeface="Arial" panose="020B0604020202020204" pitchFamily="34" charset="0"/>
              <a:buNone/>
              <a:defRPr sz="1122">
                <a:solidFill>
                  <a:schemeClr val="bg1"/>
                </a:solidFill>
              </a:defRPr>
            </a:lvl4pPr>
            <a:lvl5pPr marL="1028502" indent="0">
              <a:buFont typeface="Arial" panose="020B0604020202020204" pitchFamily="34" charset="0"/>
              <a:buNone/>
              <a:defRPr sz="1122">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357338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0839" y="2657790"/>
            <a:ext cx="4975275" cy="4270989"/>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tx2"/>
                </a:solidFill>
                <a:latin typeface="+mj-lt"/>
              </a:defRPr>
            </a:lvl1pPr>
          </a:lstStyle>
          <a:p>
            <a:r>
              <a:rPr lang="en-US"/>
              <a:t>Azure DevOps</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201071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ue st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74640" y="295275"/>
            <a:ext cx="5677910" cy="1192834"/>
          </a:xfrm>
        </p:spPr>
        <p:txBody>
          <a:bodyPr vert="horz" wrap="square" lIns="146304" tIns="91440" rIns="146304" bIns="91440" rtlCol="0" anchor="t">
            <a:noAutofit/>
          </a:bodyPr>
          <a:lstStyle>
            <a:lvl1pPr>
              <a:spcAft>
                <a:spcPts val="1020"/>
              </a:spcAft>
              <a:defRPr lang="en-US" sz="3264" cap="all" spc="510">
                <a:solidFill>
                  <a:schemeClr val="tx2"/>
                </a:solidFill>
                <a:latin typeface="Segoe UI Semilight" charset="0"/>
                <a:cs typeface="Segoe UI Semilight" charset="0"/>
              </a:defRPr>
            </a:lvl1pPr>
          </a:lstStyle>
          <a:p>
            <a:pPr marL="0" lvl="0" defTabSz="932597">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74640" y="1666199"/>
            <a:ext cx="5677909" cy="1418844"/>
          </a:xfrm>
        </p:spPr>
        <p:txBody>
          <a:bodyPr/>
          <a:lstStyle>
            <a:lvl1pPr marL="0" indent="0">
              <a:lnSpc>
                <a:spcPct val="100000"/>
              </a:lnSpc>
              <a:spcBef>
                <a:spcPts val="1224"/>
              </a:spcBef>
              <a:buFont typeface="Arial" panose="020B0604020202020204" pitchFamily="34" charset="0"/>
              <a:buNone/>
              <a:defRPr lang="en-US" sz="204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32563" rtl="0" eaLnBrk="1" fontAlgn="auto" latinLnBrk="0" hangingPunct="1">
              <a:lnSpc>
                <a:spcPct val="100000"/>
              </a:lnSpc>
              <a:spcBef>
                <a:spcPts val="612"/>
              </a:spcBef>
              <a:spcAft>
                <a:spcPts val="0"/>
              </a:spcAft>
              <a:buClr>
                <a:srgbClr val="0078D7"/>
              </a:buClr>
              <a:buSzPct val="90000"/>
              <a:buFont typeface="Arial" pitchFamily="34" charset="0"/>
              <a:buNone/>
              <a:tabLst/>
              <a:defRPr lang="en-US" sz="1632"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4769" indent="0">
              <a:buFont typeface="Arial" panose="020B0604020202020204" pitchFamily="34" charset="0"/>
              <a:buNone/>
              <a:defRPr sz="1224">
                <a:solidFill>
                  <a:schemeClr val="tx1"/>
                </a:solidFill>
              </a:defRPr>
            </a:lvl3pPr>
            <a:lvl4pPr marL="799946" indent="0">
              <a:buFont typeface="Arial" panose="020B0604020202020204" pitchFamily="34" charset="0"/>
              <a:buNone/>
              <a:defRPr sz="1122">
                <a:solidFill>
                  <a:schemeClr val="tx1"/>
                </a:solidFill>
              </a:defRPr>
            </a:lvl4pPr>
            <a:lvl5pPr marL="1028502" indent="0">
              <a:buFont typeface="Arial" panose="020B0604020202020204" pitchFamily="34" charset="0"/>
              <a:buNone/>
              <a:defRPr sz="1122">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7D72CE8-10DB-4671-B91E-BDEA20A8C590}"/>
              </a:ext>
            </a:extLst>
          </p:cNvPr>
          <p:cNvSpPr/>
          <p:nvPr userDrawn="1"/>
        </p:nvSpPr>
        <p:spPr bwMode="auto">
          <a:xfrm>
            <a:off x="6250842" y="0"/>
            <a:ext cx="6218236" cy="6994525"/>
          </a:xfrm>
          <a:prstGeom prst="rect">
            <a:avLst/>
          </a:prstGeom>
          <a:solidFill>
            <a:srgbClr val="0177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97249514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2" y="1367189"/>
            <a:ext cx="12436474" cy="562733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74640" y="1666199"/>
            <a:ext cx="5677909" cy="1439561"/>
          </a:xfrm>
        </p:spPr>
        <p:txBody>
          <a:bodyPr/>
          <a:lstStyle>
            <a:lvl1pPr marL="0" indent="0">
              <a:lnSpc>
                <a:spcPct val="100000"/>
              </a:lnSpc>
              <a:spcBef>
                <a:spcPts val="1224"/>
              </a:spcBef>
              <a:buFont typeface="Arial" panose="020B0604020202020204" pitchFamily="34" charset="0"/>
              <a:buNone/>
              <a:defRPr lang="en-US" sz="204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32563" rtl="0" eaLnBrk="1" fontAlgn="auto" latinLnBrk="0" hangingPunct="1">
              <a:lnSpc>
                <a:spcPct val="100000"/>
              </a:lnSpc>
              <a:spcBef>
                <a:spcPts val="612"/>
              </a:spcBef>
              <a:spcAft>
                <a:spcPts val="204"/>
              </a:spcAft>
              <a:buClr>
                <a:srgbClr val="0078D7"/>
              </a:buClr>
              <a:buSzPct val="90000"/>
              <a:buFont typeface="Arial" pitchFamily="34" charset="0"/>
              <a:buNone/>
              <a:tabLst/>
              <a:defRPr lang="en-US" sz="1632"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4769" indent="0">
              <a:buFont typeface="Arial" panose="020B0604020202020204" pitchFamily="34" charset="0"/>
              <a:buNone/>
              <a:defRPr sz="1224">
                <a:solidFill>
                  <a:schemeClr val="tx1"/>
                </a:solidFill>
              </a:defRPr>
            </a:lvl3pPr>
            <a:lvl4pPr marL="799946" indent="0">
              <a:buFont typeface="Arial" panose="020B0604020202020204" pitchFamily="34" charset="0"/>
              <a:buNone/>
              <a:defRPr sz="1122">
                <a:solidFill>
                  <a:schemeClr val="tx1"/>
                </a:solidFill>
              </a:defRPr>
            </a:lvl4pPr>
            <a:lvl5pPr marL="1028502" indent="0">
              <a:buFont typeface="Arial" panose="020B0604020202020204" pitchFamily="34" charset="0"/>
              <a:buNone/>
              <a:defRPr sz="1122">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376803478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Gray stage (Title onl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2" y="1367189"/>
            <a:ext cx="12436474" cy="562733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52954938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E9C9A30-AF21-4061-AAF7-F1550C0E2120}"/>
              </a:ext>
            </a:extLst>
          </p:cNvPr>
          <p:cNvSpPr>
            <a:spLocks noGrp="1"/>
          </p:cNvSpPr>
          <p:nvPr>
            <p:ph type="pic" sz="quarter" idx="10"/>
          </p:nvPr>
        </p:nvSpPr>
        <p:spPr>
          <a:xfrm>
            <a:off x="6218238" y="-3897"/>
            <a:ext cx="6218236" cy="749757"/>
          </a:xfrm>
        </p:spPr>
        <p:txBody>
          <a:bodyPr/>
          <a:lstStyle/>
          <a:p>
            <a:endParaRPr lang="en-US"/>
          </a:p>
        </p:txBody>
      </p:sp>
      <p:sp>
        <p:nvSpPr>
          <p:cNvPr id="9" name="Text Placeholder 8">
            <a:extLst>
              <a:ext uri="{FF2B5EF4-FFF2-40B4-BE49-F238E27FC236}">
                <a16:creationId xmlns:a16="http://schemas.microsoft.com/office/drawing/2014/main" id="{852BF53E-A85C-4215-A542-5CFED282A83B}"/>
              </a:ext>
            </a:extLst>
          </p:cNvPr>
          <p:cNvSpPr>
            <a:spLocks noGrp="1"/>
          </p:cNvSpPr>
          <p:nvPr>
            <p:ph type="body" sz="quarter" idx="11"/>
          </p:nvPr>
        </p:nvSpPr>
        <p:spPr>
          <a:xfrm>
            <a:off x="274640" y="2086383"/>
            <a:ext cx="4858747" cy="1456512"/>
          </a:xfrm>
        </p:spPr>
        <p:txBody>
          <a:bodyPr/>
          <a:lstStyle>
            <a:lvl1pPr marL="0" indent="0">
              <a:lnSpc>
                <a:spcPct val="100000"/>
              </a:lnSpc>
              <a:spcBef>
                <a:spcPts val="1224"/>
              </a:spcBef>
              <a:buNone/>
              <a:defRPr lang="en-US" sz="1632" b="1" kern="1200" dirty="0" smtClean="0">
                <a:ln w="3175">
                  <a:noFill/>
                </a:ln>
                <a:solidFill>
                  <a:srgbClr val="0078D7"/>
                </a:solidFill>
                <a:latin typeface="Segoe UI Semibold" charset="0"/>
                <a:ea typeface="+mn-ea"/>
                <a:cs typeface="Segoe UI Semibold" charset="0"/>
              </a:defRPr>
            </a:lvl1pPr>
            <a:lvl2pPr marL="293056" indent="-291436">
              <a:lnSpc>
                <a:spcPct val="100000"/>
              </a:lnSpc>
              <a:buClr>
                <a:schemeClr val="tx2"/>
              </a:buClr>
              <a:buFont typeface="Arial" panose="020B0604020202020204" pitchFamily="34" charset="0"/>
              <a:buChar char="•"/>
              <a:defRPr lang="en-US" sz="1632" kern="1200" dirty="0" smtClean="0">
                <a:solidFill>
                  <a:srgbClr val="505050"/>
                </a:solidFill>
                <a:latin typeface="+mj-lt"/>
                <a:ea typeface="+mn-ea"/>
                <a:cs typeface="Segoe UI" panose="020B0502040204020203" pitchFamily="34" charset="0"/>
              </a:defRPr>
            </a:lvl2pPr>
            <a:lvl3pPr marL="581254" indent="-228292">
              <a:lnSpc>
                <a:spcPct val="100000"/>
              </a:lnSpc>
              <a:buClr>
                <a:schemeClr val="tx2"/>
              </a:buClr>
              <a:defRPr sz="1428"/>
            </a:lvl3pPr>
            <a:lvl4pPr marL="932597" indent="-228292">
              <a:lnSpc>
                <a:spcPct val="100000"/>
              </a:lnSpc>
              <a:buClr>
                <a:schemeClr val="tx2"/>
              </a:buClr>
              <a:defRPr sz="1224"/>
            </a:lvl4pPr>
            <a:lvl5pPr>
              <a:lnSpc>
                <a:spcPct val="100000"/>
              </a:lnSpc>
              <a:buClr>
                <a:schemeClr val="tx2"/>
              </a:buClr>
              <a:defRPr sz="12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3">
            <a:extLst>
              <a:ext uri="{FF2B5EF4-FFF2-40B4-BE49-F238E27FC236}">
                <a16:creationId xmlns:a16="http://schemas.microsoft.com/office/drawing/2014/main" id="{FC24F05B-D917-43E9-8B6D-60449CCE91CD}"/>
              </a:ext>
            </a:extLst>
          </p:cNvPr>
          <p:cNvSpPr>
            <a:spLocks noGrp="1"/>
          </p:cNvSpPr>
          <p:nvPr>
            <p:ph type="title"/>
          </p:nvPr>
        </p:nvSpPr>
        <p:spPr>
          <a:xfrm>
            <a:off x="274640" y="295275"/>
            <a:ext cx="5049726" cy="917575"/>
          </a:xfrm>
        </p:spPr>
        <p:txBody>
          <a:bodyPr/>
          <a:lstStyle>
            <a:lvl1pPr>
              <a:defRPr sz="2856" spc="510" baseline="0">
                <a:solidFill>
                  <a:schemeClr val="tx2"/>
                </a:solidFill>
                <a:latin typeface="Segoe UI Semilight" panose="020B0402040204020203" pitchFamily="34" charset="0"/>
                <a:cs typeface="Segoe UI Semilight" panose="020B0402040204020203" pitchFamily="34" charset="0"/>
              </a:defRPr>
            </a:lvl1pPr>
          </a:lstStyle>
          <a:p>
            <a:r>
              <a:rPr lang="en-US"/>
              <a:t>Click to edit Master title style</a:t>
            </a:r>
          </a:p>
        </p:txBody>
      </p:sp>
    </p:spTree>
    <p:extLst>
      <p:ext uri="{BB962C8B-B14F-4D97-AF65-F5344CB8AC3E}">
        <p14:creationId xmlns:p14="http://schemas.microsoft.com/office/powerpoint/2010/main" val="107967191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72" kern="1200" cap="all" spc="306" dirty="0">
                <a:solidFill>
                  <a:srgbClr val="0078D7"/>
                </a:solidFill>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14020677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685662"/>
          </a:xfrm>
        </p:spPr>
        <p:txBody>
          <a:bodyPr>
            <a:spAutoFit/>
          </a:bodyPr>
          <a:lstStyle>
            <a:lvl1pPr marL="0" marR="0" indent="0" algn="l" defTabSz="932563" rtl="0" eaLnBrk="1" fontAlgn="auto" latinLnBrk="0" hangingPunct="1">
              <a:lnSpc>
                <a:spcPct val="100000"/>
              </a:lnSpc>
              <a:spcBef>
                <a:spcPts val="1632"/>
              </a:spcBef>
              <a:spcAft>
                <a:spcPts val="816"/>
              </a:spcAft>
              <a:buClr>
                <a:srgbClr val="0078D7"/>
              </a:buClr>
              <a:buSzPct val="90000"/>
              <a:buFont typeface="Arial" pitchFamily="34" charset="0"/>
              <a:buNone/>
              <a:tabLst/>
              <a:defRPr lang="en-US" sz="1836"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indent="0">
              <a:lnSpc>
                <a:spcPct val="100000"/>
              </a:lnSpc>
              <a:spcBef>
                <a:spcPts val="612"/>
              </a:spcBef>
              <a:spcAft>
                <a:spcPts val="408"/>
              </a:spcAft>
              <a:buNone/>
              <a:defRPr lang="en-US" sz="1428" kern="1200" spc="0" baseline="0" dirty="0">
                <a:gradFill>
                  <a:gsLst>
                    <a:gs pos="1250">
                      <a:schemeClr val="tx1"/>
                    </a:gs>
                    <a:gs pos="100000">
                      <a:schemeClr val="tx1"/>
                    </a:gs>
                  </a:gsLst>
                  <a:lin ang="5400000" scaled="0"/>
                </a:gradFill>
                <a:latin typeface="+mn-lt"/>
                <a:ea typeface="+mn-ea"/>
                <a:cs typeface="+mn-cs"/>
              </a:defRPr>
            </a:lvl2pPr>
            <a:lvl3pPr>
              <a:defRPr sz="1632"/>
            </a:lvl3pPr>
            <a:lvl4pPr>
              <a:defRPr sz="1428"/>
            </a:lvl4pPr>
            <a:lvl5pPr>
              <a:defRPr sz="142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877064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501512"/>
            <a:ext cx="5486399" cy="1652180"/>
          </a:xfrm>
        </p:spPr>
        <p:txBody>
          <a:bodyPr wrap="square">
            <a:spAutoFit/>
          </a:bodyPr>
          <a:lstStyle>
            <a:lvl1pPr marL="0" indent="0">
              <a:spcBef>
                <a:spcPts val="1224"/>
              </a:spcBef>
              <a:buClr>
                <a:schemeClr val="tx1"/>
              </a:buClr>
              <a:buFont typeface="Wingdings" pitchFamily="2" charset="2"/>
              <a:buNone/>
              <a:defRPr lang="en-US" sz="204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indent="0">
              <a:buNone/>
              <a:defRPr lang="en-US" sz="1632"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1730" indent="0">
              <a:buNone/>
              <a:tabLst/>
              <a:defRPr sz="1632"/>
            </a:lvl3pPr>
            <a:lvl4pPr marL="460287" indent="0">
              <a:buNone/>
              <a:defRPr sz="1428"/>
            </a:lvl4pPr>
            <a:lvl5pPr marL="685669" indent="0">
              <a:buNone/>
              <a:tabLst/>
              <a:defRPr sz="1428"/>
            </a:lvl5pPr>
          </a:lstStyle>
          <a:p>
            <a:pPr marL="0" marR="0" lvl="0" indent="0" algn="l" defTabSz="932563" rtl="0" eaLnBrk="1" fontAlgn="auto" latinLnBrk="0" hangingPunct="1">
              <a:lnSpc>
                <a:spcPct val="100000"/>
              </a:lnSpc>
              <a:spcBef>
                <a:spcPts val="1224"/>
              </a:spcBef>
              <a:spcAft>
                <a:spcPts val="0"/>
              </a:spcAft>
              <a:buClr>
                <a:srgbClr val="0078D7"/>
              </a:buClr>
              <a:buSzPct val="90000"/>
              <a:buFont typeface="Arial" panose="020B0604020202020204" pitchFamily="34" charset="0"/>
              <a:buNone/>
              <a:tabLst/>
            </a:pPr>
            <a:r>
              <a:rPr lang="en-US"/>
              <a:t>Click to edit Master text styles</a:t>
            </a:r>
          </a:p>
          <a:p>
            <a:pPr marL="0" marR="0" lvl="1" indent="0" algn="l" defTabSz="932563" rtl="0" eaLnBrk="1" fontAlgn="auto" latinLnBrk="0" hangingPunct="1">
              <a:lnSpc>
                <a:spcPct val="100000"/>
              </a:lnSpc>
              <a:spcBef>
                <a:spcPts val="612"/>
              </a:spcBef>
              <a:spcAft>
                <a:spcPts val="204"/>
              </a:spcAft>
              <a:buClr>
                <a:srgbClr val="0078D7"/>
              </a:buClr>
              <a:buSzPct val="90000"/>
              <a:buFont typeface="Arial" pitchFamily="34" charset="0"/>
              <a:buNone/>
              <a:tabLst/>
            </a:pPr>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501512"/>
            <a:ext cx="5486399" cy="1652180"/>
          </a:xfrm>
        </p:spPr>
        <p:txBody>
          <a:bodyPr wrap="square">
            <a:spAutoFit/>
          </a:bodyPr>
          <a:lstStyle>
            <a:lvl1pPr marL="0" indent="0">
              <a:spcBef>
                <a:spcPts val="1224"/>
              </a:spcBef>
              <a:buClr>
                <a:schemeClr val="tx1"/>
              </a:buClr>
              <a:buFont typeface="Wingdings" pitchFamily="2" charset="2"/>
              <a:buNone/>
              <a:defRPr lang="en-US" sz="204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indent="0">
              <a:buNone/>
              <a:defRPr lang="en-US" sz="1632"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1730" indent="0">
              <a:buNone/>
              <a:tabLst/>
              <a:defRPr sz="1632"/>
            </a:lvl3pPr>
            <a:lvl4pPr marL="460287" indent="0">
              <a:buNone/>
              <a:defRPr sz="1428"/>
            </a:lvl4pPr>
            <a:lvl5pPr marL="685669" indent="0">
              <a:buNone/>
              <a:tabLst/>
              <a:defRPr sz="1428"/>
            </a:lvl5pPr>
          </a:lstStyle>
          <a:p>
            <a:pPr marL="0" marR="0" lvl="0" indent="0" algn="l" defTabSz="932563" rtl="0" eaLnBrk="1" fontAlgn="auto" latinLnBrk="0" hangingPunct="1">
              <a:lnSpc>
                <a:spcPct val="100000"/>
              </a:lnSpc>
              <a:spcBef>
                <a:spcPts val="1224"/>
              </a:spcBef>
              <a:spcAft>
                <a:spcPts val="0"/>
              </a:spcAft>
              <a:buClr>
                <a:srgbClr val="0078D7"/>
              </a:buClr>
              <a:buSzPct val="90000"/>
              <a:buFont typeface="Arial" panose="020B0604020202020204" pitchFamily="34" charset="0"/>
              <a:buNone/>
              <a:tabLst/>
            </a:pPr>
            <a:r>
              <a:rPr lang="en-US"/>
              <a:t>Click to edit Master text styles</a:t>
            </a:r>
          </a:p>
          <a:p>
            <a:pPr marL="0" marR="0" lvl="1" indent="0" algn="l" defTabSz="932563" rtl="0" eaLnBrk="1" fontAlgn="auto" latinLnBrk="0" hangingPunct="1">
              <a:lnSpc>
                <a:spcPct val="100000"/>
              </a:lnSpc>
              <a:spcBef>
                <a:spcPts val="612"/>
              </a:spcBef>
              <a:spcAft>
                <a:spcPts val="204"/>
              </a:spcAft>
              <a:buClr>
                <a:srgbClr val="0078D7"/>
              </a:buClr>
              <a:buSzPct val="90000"/>
              <a:buFont typeface="Arial" pitchFamily="34" charset="0"/>
              <a:buNone/>
              <a:tabLst/>
            </a:pPr>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470777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72758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4072961"/>
            <a:ext cx="11887200" cy="866374"/>
          </a:xfrm>
          <a:noFill/>
        </p:spPr>
        <p:txBody>
          <a:bodyPr tIns="91440" bIns="91440" anchor="t" anchorCtr="0">
            <a:spAutoFit/>
          </a:bodyPr>
          <a:lstStyle>
            <a:lvl1pPr algn="ctr">
              <a:defRPr sz="4896" cap="none" spc="306" baseline="0">
                <a:solidFill>
                  <a:schemeClr val="tx1"/>
                </a:solidFill>
                <a:latin typeface="Segoe UI Semilight" panose="020B0402040204020203" pitchFamily="34" charset="0"/>
                <a:cs typeface="Segoe UI Semilight" panose="020B0402040204020203" pitchFamily="34" charset="0"/>
              </a:defRPr>
            </a:lvl1pPr>
          </a:lstStyle>
          <a:p>
            <a:r>
              <a:rPr lang="en-US"/>
              <a:t>Section title</a:t>
            </a:r>
          </a:p>
        </p:txBody>
      </p:sp>
    </p:spTree>
    <p:extLst>
      <p:ext uri="{BB962C8B-B14F-4D97-AF65-F5344CB8AC3E}">
        <p14:creationId xmlns:p14="http://schemas.microsoft.com/office/powerpoint/2010/main" val="22764946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cap="none"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206930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3"/>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8" y="6559056"/>
            <a:ext cx="11553197" cy="96950"/>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6635204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639067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8472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022733"/>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908860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47F4D791-9F50-40E5-9CA8-87A272B297C7}"/>
              </a:ext>
            </a:extLst>
          </p:cNvPr>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0A7A874C-211A-4BAD-8DC1-1BF5FADB51E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9231" y="3145042"/>
            <a:ext cx="4955819" cy="703889"/>
          </a:xfrm>
          <a:prstGeom prst="rect">
            <a:avLst/>
          </a:prstGeom>
        </p:spPr>
      </p:pic>
    </p:spTree>
    <p:extLst>
      <p:ext uri="{BB962C8B-B14F-4D97-AF65-F5344CB8AC3E}">
        <p14:creationId xmlns:p14="http://schemas.microsoft.com/office/powerpoint/2010/main" val="1115087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561724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
        <p:nvSpPr>
          <p:cNvPr id="3" name="Text Placeholder 2">
            <a:extLst>
              <a:ext uri="{FF2B5EF4-FFF2-40B4-BE49-F238E27FC236}">
                <a16:creationId xmlns:a16="http://schemas.microsoft.com/office/drawing/2014/main" id="{47D21F7F-CA5F-4609-9E53-094261A2A868}"/>
              </a:ext>
            </a:extLst>
          </p:cNvPr>
          <p:cNvSpPr>
            <a:spLocks noGrp="1"/>
          </p:cNvSpPr>
          <p:nvPr>
            <p:ph type="body" sz="quarter" idx="13" hasCustomPrompt="1"/>
          </p:nvPr>
        </p:nvSpPr>
        <p:spPr>
          <a:xfrm>
            <a:off x="8047017" y="291533"/>
            <a:ext cx="4023345" cy="553998"/>
          </a:xfrm>
          <a:noFill/>
        </p:spPr>
        <p:txBody>
          <a:bodyPr vert="horz" wrap="square" lIns="164592" tIns="109728" rIns="164592" bIns="109728" rtlCol="0">
            <a:spAutoFit/>
          </a:bodyPr>
          <a:lstStyle>
            <a:lvl1pPr marL="0" indent="0" algn="r">
              <a:buNone/>
              <a:defRPr lang="en-US" sz="2400" dirty="0">
                <a:gradFill>
                  <a:gsLst>
                    <a:gs pos="91000">
                      <a:schemeClr val="tx1"/>
                    </a:gs>
                    <a:gs pos="0">
                      <a:schemeClr val="tx1"/>
                    </a:gs>
                  </a:gsLst>
                  <a:lin ang="5400000" scaled="0"/>
                </a:gradFill>
                <a:latin typeface="+mn-lt"/>
              </a:defRPr>
            </a:lvl1pPr>
          </a:lstStyle>
          <a:p>
            <a:pPr marL="228600" lvl="0" indent="-228600">
              <a:spcBef>
                <a:spcPts val="0"/>
              </a:spcBef>
            </a:pPr>
            <a:r>
              <a:rPr lang="en-US"/>
              <a:t>Session Code</a:t>
            </a:r>
          </a:p>
        </p:txBody>
      </p:sp>
    </p:spTree>
    <p:extLst>
      <p:ext uri="{BB962C8B-B14F-4D97-AF65-F5344CB8AC3E}">
        <p14:creationId xmlns:p14="http://schemas.microsoft.com/office/powerpoint/2010/main" val="2132839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7909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144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64803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857863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92371596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9916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621240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635918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73190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60675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52629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15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4516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4925696" cy="6995160"/>
          </a:xfrm>
          <a:prstGeom prst="rect">
            <a:avLst/>
          </a:prstGeom>
        </p:spPr>
      </p:pic>
    </p:spTree>
    <p:extLst>
      <p:ext uri="{BB962C8B-B14F-4D97-AF65-F5344CB8AC3E}">
        <p14:creationId xmlns:p14="http://schemas.microsoft.com/office/powerpoint/2010/main" val="21235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844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750" indent="-285750">
              <a:lnSpc>
                <a:spcPct val="100000"/>
              </a:lnSpc>
              <a:spcBef>
                <a:spcPts val="0"/>
              </a:spcBef>
              <a:spcAft>
                <a:spcPts val="1400"/>
              </a:spcAft>
              <a:buFont typeface="Arial" panose="020B0604020202020204" pitchFamily="34" charset="0"/>
              <a:buChar char="•"/>
              <a:defRPr sz="1800" b="0" i="0">
                <a:solidFill>
                  <a:srgbClr val="000000"/>
                </a:solidFill>
                <a:latin typeface="+mj-lt"/>
              </a:defRPr>
            </a:lvl1pPr>
            <a:lvl2pPr marL="514350" indent="-285750">
              <a:lnSpc>
                <a:spcPct val="100000"/>
              </a:lnSpc>
              <a:spcBef>
                <a:spcPts val="0"/>
              </a:spcBef>
              <a:spcAft>
                <a:spcPts val="1400"/>
              </a:spcAft>
              <a:buFont typeface="Arial" panose="020B0604020202020204" pitchFamily="34" charset="0"/>
              <a:buChar char="•"/>
              <a:defRPr sz="1800">
                <a:solidFill>
                  <a:srgbClr val="000000"/>
                </a:solidFill>
              </a:defRPr>
            </a:lvl2pPr>
            <a:lvl3pPr marL="742950" indent="-285750">
              <a:lnSpc>
                <a:spcPct val="100000"/>
              </a:lnSpc>
              <a:spcBef>
                <a:spcPts val="0"/>
              </a:spcBef>
              <a:spcAft>
                <a:spcPts val="1400"/>
              </a:spcAft>
              <a:buFont typeface="Arial" panose="020B0604020202020204" pitchFamily="34" charset="0"/>
              <a:buChar char="•"/>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153875056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722590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69355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145666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41879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3_1-Color w/Photo Block Title on Lef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775288" y="-1"/>
            <a:ext cx="5661187" cy="6994527"/>
          </a:xfrm>
          <a:prstGeom prst="rect">
            <a:avLst/>
          </a:prstGeom>
        </p:spPr>
      </p:pic>
      <p:sp>
        <p:nvSpPr>
          <p:cNvPr id="7" name="Title 2"/>
          <p:cNvSpPr>
            <a:spLocks noGrp="1"/>
          </p:cNvSpPr>
          <p:nvPr>
            <p:ph type="title"/>
          </p:nvPr>
        </p:nvSpPr>
        <p:spPr>
          <a:xfrm>
            <a:off x="481595" y="1130744"/>
            <a:ext cx="4013672" cy="946413"/>
          </a:xfrm>
          <a:prstGeom prst="rect">
            <a:avLst/>
          </a:prstGeom>
        </p:spPr>
        <p:txBody>
          <a:bodyPr/>
          <a:lstStyle>
            <a:lvl1pPr algn="l">
              <a:defRPr sz="4487" spc="0">
                <a:solidFill>
                  <a:schemeClr val="bg1"/>
                </a:solidFill>
              </a:defRPr>
            </a:lvl1pPr>
          </a:lstStyle>
          <a:p>
            <a:r>
              <a:rPr lang="en-US"/>
              <a:t>Click to edit Master title style</a:t>
            </a:r>
          </a:p>
        </p:txBody>
      </p:sp>
      <p:sp>
        <p:nvSpPr>
          <p:cNvPr id="30" name="Freeform 29"/>
          <p:cNvSpPr/>
          <p:nvPr userDrawn="1"/>
        </p:nvSpPr>
        <p:spPr bwMode="auto">
          <a:xfrm rot="10800000">
            <a:off x="0" y="-2"/>
            <a:ext cx="8346289" cy="6994527"/>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endParaRPr kumimoji="0" lang="en-US" sz="2039"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234564865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_1-Color w/Photo Block Title on Lef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9FF1296-D9E1-4DAD-B02D-3A302313B841}"/>
              </a:ext>
            </a:extLst>
          </p:cNvPr>
          <p:cNvSpPr>
            <a:spLocks noGrp="1"/>
          </p:cNvSpPr>
          <p:nvPr>
            <p:ph type="body" sz="quarter" idx="10"/>
          </p:nvPr>
        </p:nvSpPr>
        <p:spPr>
          <a:xfrm>
            <a:off x="280146" y="1381309"/>
            <a:ext cx="6495144" cy="1564286"/>
          </a:xfrm>
        </p:spPr>
        <p:txBody>
          <a:bodyPr/>
          <a:lstStyle>
            <a:lvl1pPr marL="0" indent="0">
              <a:lnSpc>
                <a:spcPct val="100000"/>
              </a:lnSpc>
              <a:spcBef>
                <a:spcPts val="612"/>
              </a:spcBef>
              <a:spcAft>
                <a:spcPts val="204"/>
              </a:spcAft>
              <a:buNone/>
              <a:defRPr sz="1632" b="1" cap="all" baseline="0">
                <a:solidFill>
                  <a:schemeClr val="bg1"/>
                </a:solidFill>
                <a:latin typeface="+mn-lt"/>
              </a:defRPr>
            </a:lvl1pPr>
            <a:lvl2pPr marL="289105" indent="-289105">
              <a:lnSpc>
                <a:spcPct val="100000"/>
              </a:lnSpc>
              <a:spcBef>
                <a:spcPts val="612"/>
              </a:spcBef>
              <a:spcAft>
                <a:spcPts val="612"/>
              </a:spcAft>
              <a:buSzPct val="100000"/>
              <a:buFont typeface="Segoe UI" panose="020B0502040204020203" pitchFamily="34" charset="0"/>
              <a:buChar char="&gt;"/>
              <a:defRPr sz="1836">
                <a:solidFill>
                  <a:schemeClr val="bg1"/>
                </a:solidFill>
                <a:latin typeface="+mj-lt"/>
              </a:defRPr>
            </a:lvl2pPr>
            <a:lvl3pPr marL="578210" indent="-289105">
              <a:lnSpc>
                <a:spcPct val="100000"/>
              </a:lnSpc>
              <a:spcBef>
                <a:spcPts val="0"/>
              </a:spcBef>
              <a:buFont typeface="Segoe UI Light" panose="020B0502040204020203" pitchFamily="34" charset="0"/>
              <a:buChar char="&gt;"/>
              <a:defRPr sz="1632">
                <a:solidFill>
                  <a:schemeClr val="bg1"/>
                </a:solidFill>
                <a:latin typeface="+mj-lt"/>
              </a:defRPr>
            </a:lvl3pPr>
            <a:lvl4pPr marL="867315" indent="-289105">
              <a:lnSpc>
                <a:spcPct val="100000"/>
              </a:lnSpc>
              <a:spcBef>
                <a:spcPts val="0"/>
              </a:spcBef>
              <a:defRPr sz="1428">
                <a:solidFill>
                  <a:schemeClr val="bg1"/>
                </a:solidFill>
                <a:latin typeface="+mj-lt"/>
              </a:defRPr>
            </a:lvl4pPr>
            <a:lvl5pPr marL="1156420" indent="-289105">
              <a:lnSpc>
                <a:spcPct val="100000"/>
              </a:lnSpc>
              <a:spcBef>
                <a:spcPts val="0"/>
              </a:spcBef>
              <a:defRPr sz="1224">
                <a:solidFill>
                  <a:schemeClr val="bg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2"/>
          <p:cNvSpPr>
            <a:spLocks noGrp="1"/>
          </p:cNvSpPr>
          <p:nvPr>
            <p:ph type="title" hasCustomPrompt="1"/>
          </p:nvPr>
        </p:nvSpPr>
        <p:spPr>
          <a:xfrm>
            <a:off x="280145" y="302773"/>
            <a:ext cx="6027586" cy="946413"/>
          </a:xfrm>
          <a:prstGeom prst="rect">
            <a:avLst/>
          </a:prstGeom>
        </p:spPr>
        <p:txBody>
          <a:bodyPr/>
          <a:lstStyle>
            <a:lvl1pPr algn="l">
              <a:defRPr sz="3264" spc="0">
                <a:solidFill>
                  <a:schemeClr val="bg1"/>
                </a:solidFill>
              </a:defRPr>
            </a:lvl1pPr>
          </a:lstStyle>
          <a:p>
            <a:br>
              <a:rPr lang="en-US"/>
            </a:br>
            <a:r>
              <a:rPr lang="en-US"/>
              <a:t>Click to edit Master title style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290484" y="0"/>
            <a:ext cx="9145991" cy="6994525"/>
          </a:xfrm>
          <a:prstGeom prst="rect">
            <a:avLst/>
          </a:prstGeom>
        </p:spPr>
      </p:pic>
      <p:sp>
        <p:nvSpPr>
          <p:cNvPr id="8" name="Rectangle 7"/>
          <p:cNvSpPr/>
          <p:nvPr userDrawn="1"/>
        </p:nvSpPr>
        <p:spPr bwMode="auto">
          <a:xfrm>
            <a:off x="6736424" y="4416913"/>
            <a:ext cx="5700051" cy="2577612"/>
          </a:xfrm>
          <a:prstGeom prst="rect">
            <a:avLst/>
          </a:prstGeom>
          <a:gradFill>
            <a:gsLst>
              <a:gs pos="0">
                <a:schemeClr val="tx1">
                  <a:alpha val="0"/>
                </a:schemeClr>
              </a:gs>
              <a:gs pos="100000">
                <a:schemeClr val="tx1"/>
              </a:gs>
            </a:gsLst>
            <a:lin ang="5400000" scaled="1"/>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5439">
                    <a:srgbClr val="F8F8F8"/>
                  </a:gs>
                  <a:gs pos="10000">
                    <a:srgbClr val="F8F8F8"/>
                  </a:gs>
                </a:gsLst>
                <a:lin ang="5400000" scaled="0"/>
              </a:gradFill>
            </a:endParaRPr>
          </a:p>
        </p:txBody>
      </p:sp>
      <p:sp>
        <p:nvSpPr>
          <p:cNvPr id="11" name="Freeform 29"/>
          <p:cNvSpPr/>
          <p:nvPr userDrawn="1"/>
        </p:nvSpPr>
        <p:spPr bwMode="auto">
          <a:xfrm rot="10800000">
            <a:off x="0" y="-2"/>
            <a:ext cx="8346289" cy="6994527"/>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endParaRPr kumimoji="0" lang="en-US" sz="2039"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178604133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6_1-Color w/Photo Block Title on Left">
    <p:bg>
      <p:bgPr>
        <a:solidFill>
          <a:srgbClr val="002060"/>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9FF1296-D9E1-4DAD-B02D-3A302313B841}"/>
              </a:ext>
            </a:extLst>
          </p:cNvPr>
          <p:cNvSpPr>
            <a:spLocks noGrp="1"/>
          </p:cNvSpPr>
          <p:nvPr>
            <p:ph type="body" sz="quarter" idx="10"/>
          </p:nvPr>
        </p:nvSpPr>
        <p:spPr>
          <a:xfrm>
            <a:off x="280146" y="1381309"/>
            <a:ext cx="6495144" cy="1564286"/>
          </a:xfrm>
        </p:spPr>
        <p:txBody>
          <a:bodyPr/>
          <a:lstStyle>
            <a:lvl1pPr marL="0" indent="0">
              <a:lnSpc>
                <a:spcPct val="100000"/>
              </a:lnSpc>
              <a:spcBef>
                <a:spcPts val="612"/>
              </a:spcBef>
              <a:spcAft>
                <a:spcPts val="204"/>
              </a:spcAft>
              <a:buNone/>
              <a:defRPr sz="1632" b="1" cap="all" baseline="0">
                <a:solidFill>
                  <a:schemeClr val="bg1"/>
                </a:solidFill>
                <a:latin typeface="+mn-lt"/>
              </a:defRPr>
            </a:lvl1pPr>
            <a:lvl2pPr marL="289105" indent="-289105">
              <a:lnSpc>
                <a:spcPct val="100000"/>
              </a:lnSpc>
              <a:spcBef>
                <a:spcPts val="612"/>
              </a:spcBef>
              <a:spcAft>
                <a:spcPts val="612"/>
              </a:spcAft>
              <a:buSzPct val="100000"/>
              <a:buFont typeface="Segoe UI" panose="020B0502040204020203" pitchFamily="34" charset="0"/>
              <a:buChar char="&gt;"/>
              <a:defRPr sz="1836">
                <a:solidFill>
                  <a:schemeClr val="bg1"/>
                </a:solidFill>
                <a:latin typeface="+mj-lt"/>
              </a:defRPr>
            </a:lvl2pPr>
            <a:lvl3pPr marL="578210" indent="-289105">
              <a:lnSpc>
                <a:spcPct val="100000"/>
              </a:lnSpc>
              <a:spcBef>
                <a:spcPts val="0"/>
              </a:spcBef>
              <a:buFont typeface="Segoe UI Light" panose="020B0502040204020203" pitchFamily="34" charset="0"/>
              <a:buChar char="&gt;"/>
              <a:defRPr sz="1632">
                <a:solidFill>
                  <a:schemeClr val="bg1"/>
                </a:solidFill>
                <a:latin typeface="+mj-lt"/>
              </a:defRPr>
            </a:lvl3pPr>
            <a:lvl4pPr marL="867315" indent="-289105">
              <a:lnSpc>
                <a:spcPct val="100000"/>
              </a:lnSpc>
              <a:spcBef>
                <a:spcPts val="0"/>
              </a:spcBef>
              <a:defRPr sz="1428">
                <a:solidFill>
                  <a:schemeClr val="bg1"/>
                </a:solidFill>
                <a:latin typeface="+mj-lt"/>
              </a:defRPr>
            </a:lvl4pPr>
            <a:lvl5pPr marL="1156420" indent="-289105">
              <a:lnSpc>
                <a:spcPct val="100000"/>
              </a:lnSpc>
              <a:spcBef>
                <a:spcPts val="0"/>
              </a:spcBef>
              <a:defRPr sz="1224">
                <a:solidFill>
                  <a:schemeClr val="bg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2"/>
          <p:cNvSpPr>
            <a:spLocks noGrp="1"/>
          </p:cNvSpPr>
          <p:nvPr>
            <p:ph type="title" hasCustomPrompt="1"/>
          </p:nvPr>
        </p:nvSpPr>
        <p:spPr>
          <a:xfrm>
            <a:off x="280145" y="302773"/>
            <a:ext cx="6027586" cy="946413"/>
          </a:xfrm>
          <a:prstGeom prst="rect">
            <a:avLst/>
          </a:prstGeom>
        </p:spPr>
        <p:txBody>
          <a:bodyPr/>
          <a:lstStyle>
            <a:lvl1pPr algn="l">
              <a:defRPr sz="3264" spc="0">
                <a:solidFill>
                  <a:schemeClr val="bg1"/>
                </a:solidFill>
              </a:defRPr>
            </a:lvl1pPr>
          </a:lstStyle>
          <a:p>
            <a:br>
              <a:rPr lang="en-US"/>
            </a:br>
            <a:r>
              <a:rPr lang="en-US"/>
              <a:t>Click to edit Master title style</a:t>
            </a:r>
          </a:p>
        </p:txBody>
      </p:sp>
      <p:pic>
        <p:nvPicPr>
          <p:cNvPr id="10" name="Picture 9">
            <a:extLst>
              <a:ext uri="{FF2B5EF4-FFF2-40B4-BE49-F238E27FC236}">
                <a16:creationId xmlns:a16="http://schemas.microsoft.com/office/drawing/2014/main" id="{3A063572-9998-4148-83EB-9E799999846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43050" y="0"/>
            <a:ext cx="7714501" cy="6994525"/>
          </a:xfrm>
          <a:prstGeom prst="rect">
            <a:avLst/>
          </a:prstGeom>
        </p:spPr>
      </p:pic>
      <p:sp>
        <p:nvSpPr>
          <p:cNvPr id="30" name="Freeform 29"/>
          <p:cNvSpPr/>
          <p:nvPr userDrawn="1"/>
        </p:nvSpPr>
        <p:spPr bwMode="auto">
          <a:xfrm rot="10800000">
            <a:off x="0" y="0"/>
            <a:ext cx="8346289" cy="6994527"/>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5" tIns="149156" rIns="186445" bIns="149156" numCol="1" spcCol="0" rtlCol="0" fromWordArt="0" anchor="t" anchorCtr="0" forceAA="0" compatLnSpc="1">
            <a:prstTxWarp prst="textNoShape">
              <a:avLst/>
            </a:prstTxWarp>
            <a:no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endParaRPr kumimoji="0" lang="en-US" sz="2039"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6" name="Freeform 29"/>
          <p:cNvSpPr/>
          <p:nvPr userDrawn="1"/>
        </p:nvSpPr>
        <p:spPr bwMode="auto">
          <a:xfrm rot="10800000">
            <a:off x="0" y="-2"/>
            <a:ext cx="8346289" cy="6994527"/>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endParaRPr kumimoji="0" lang="en-US" sz="2039"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52065067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8_1-Color w/Photo Block Title on Lef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416022-2EEC-4904-A4DF-8AE9FFE2E7E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98957" y="0"/>
            <a:ext cx="12125563" cy="6994525"/>
          </a:xfrm>
          <a:prstGeom prst="rect">
            <a:avLst/>
          </a:prstGeom>
        </p:spPr>
      </p:pic>
      <p:sp>
        <p:nvSpPr>
          <p:cNvPr id="4" name="Text Placeholder 3">
            <a:extLst>
              <a:ext uri="{FF2B5EF4-FFF2-40B4-BE49-F238E27FC236}">
                <a16:creationId xmlns:a16="http://schemas.microsoft.com/office/drawing/2014/main" id="{C9FF1296-D9E1-4DAD-B02D-3A302313B841}"/>
              </a:ext>
            </a:extLst>
          </p:cNvPr>
          <p:cNvSpPr>
            <a:spLocks noGrp="1"/>
          </p:cNvSpPr>
          <p:nvPr>
            <p:ph type="body" sz="quarter" idx="10"/>
          </p:nvPr>
        </p:nvSpPr>
        <p:spPr>
          <a:xfrm>
            <a:off x="280146" y="1381309"/>
            <a:ext cx="6495144" cy="1564286"/>
          </a:xfrm>
        </p:spPr>
        <p:txBody>
          <a:bodyPr/>
          <a:lstStyle>
            <a:lvl1pPr marL="0" indent="0">
              <a:lnSpc>
                <a:spcPct val="100000"/>
              </a:lnSpc>
              <a:spcBef>
                <a:spcPts val="612"/>
              </a:spcBef>
              <a:spcAft>
                <a:spcPts val="204"/>
              </a:spcAft>
              <a:buNone/>
              <a:defRPr sz="1632" b="1" cap="all" baseline="0">
                <a:solidFill>
                  <a:schemeClr val="bg1"/>
                </a:solidFill>
                <a:latin typeface="+mn-lt"/>
              </a:defRPr>
            </a:lvl1pPr>
            <a:lvl2pPr marL="289105" indent="-289105">
              <a:lnSpc>
                <a:spcPct val="100000"/>
              </a:lnSpc>
              <a:spcBef>
                <a:spcPts val="612"/>
              </a:spcBef>
              <a:spcAft>
                <a:spcPts val="612"/>
              </a:spcAft>
              <a:buSzPct val="100000"/>
              <a:buFont typeface="Segoe UI" panose="020B0502040204020203" pitchFamily="34" charset="0"/>
              <a:buChar char="&gt;"/>
              <a:defRPr sz="1836">
                <a:solidFill>
                  <a:schemeClr val="bg1"/>
                </a:solidFill>
                <a:latin typeface="+mj-lt"/>
              </a:defRPr>
            </a:lvl2pPr>
            <a:lvl3pPr marL="578210" indent="-289105">
              <a:lnSpc>
                <a:spcPct val="100000"/>
              </a:lnSpc>
              <a:spcBef>
                <a:spcPts val="0"/>
              </a:spcBef>
              <a:buFont typeface="Segoe UI Light" panose="020B0502040204020203" pitchFamily="34" charset="0"/>
              <a:buChar char="&gt;"/>
              <a:defRPr sz="1632">
                <a:solidFill>
                  <a:schemeClr val="bg1"/>
                </a:solidFill>
                <a:latin typeface="+mj-lt"/>
              </a:defRPr>
            </a:lvl3pPr>
            <a:lvl4pPr marL="867315" indent="-289105">
              <a:lnSpc>
                <a:spcPct val="100000"/>
              </a:lnSpc>
              <a:spcBef>
                <a:spcPts val="0"/>
              </a:spcBef>
              <a:defRPr sz="1428">
                <a:solidFill>
                  <a:schemeClr val="bg1"/>
                </a:solidFill>
                <a:latin typeface="+mj-lt"/>
              </a:defRPr>
            </a:lvl4pPr>
            <a:lvl5pPr marL="1156420" indent="-289105">
              <a:lnSpc>
                <a:spcPct val="100000"/>
              </a:lnSpc>
              <a:spcBef>
                <a:spcPts val="0"/>
              </a:spcBef>
              <a:defRPr sz="1224">
                <a:solidFill>
                  <a:schemeClr val="bg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2"/>
          <p:cNvSpPr>
            <a:spLocks noGrp="1"/>
          </p:cNvSpPr>
          <p:nvPr>
            <p:ph type="title" hasCustomPrompt="1"/>
          </p:nvPr>
        </p:nvSpPr>
        <p:spPr>
          <a:xfrm>
            <a:off x="280145" y="302773"/>
            <a:ext cx="6027586" cy="946413"/>
          </a:xfrm>
          <a:prstGeom prst="rect">
            <a:avLst/>
          </a:prstGeom>
        </p:spPr>
        <p:txBody>
          <a:bodyPr/>
          <a:lstStyle>
            <a:lvl1pPr algn="l">
              <a:defRPr sz="3264" spc="0">
                <a:solidFill>
                  <a:schemeClr val="bg1"/>
                </a:solidFill>
              </a:defRPr>
            </a:lvl1pPr>
          </a:lstStyle>
          <a:p>
            <a:br>
              <a:rPr lang="en-US"/>
            </a:br>
            <a:r>
              <a:rPr lang="en-US"/>
              <a:t>Click to edit Master title style</a:t>
            </a:r>
          </a:p>
        </p:txBody>
      </p:sp>
      <p:sp>
        <p:nvSpPr>
          <p:cNvPr id="30" name="Freeform 29"/>
          <p:cNvSpPr/>
          <p:nvPr userDrawn="1"/>
        </p:nvSpPr>
        <p:spPr bwMode="auto">
          <a:xfrm rot="10800000">
            <a:off x="0" y="0"/>
            <a:ext cx="8346289" cy="6994527"/>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5" tIns="149156" rIns="186445" bIns="149156" numCol="1" spcCol="0" rtlCol="0" fromWordArt="0" anchor="t" anchorCtr="0" forceAA="0" compatLnSpc="1">
            <a:prstTxWarp prst="textNoShape">
              <a:avLst/>
            </a:prstTxWarp>
            <a:no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endParaRPr kumimoji="0" lang="en-US" sz="2039"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6" name="Freeform 29"/>
          <p:cNvSpPr/>
          <p:nvPr userDrawn="1"/>
        </p:nvSpPr>
        <p:spPr bwMode="auto">
          <a:xfrm rot="10800000">
            <a:off x="23440" y="-3"/>
            <a:ext cx="8346289" cy="6994527"/>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endParaRPr kumimoji="0" lang="en-US" sz="2039"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86773967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9_1-Color w/Photo Block Title on Left">
    <p:bg>
      <p:bgPr>
        <a:solidFill>
          <a:srgbClr val="002060"/>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140964-EDB5-4E1E-9B43-E41015F9A22E}"/>
              </a:ext>
            </a:extLst>
          </p:cNvPr>
          <p:cNvPicPr>
            <a:picLocks noChangeAspect="1"/>
          </p:cNvPicPr>
          <p:nvPr userDrawn="1"/>
        </p:nvPicPr>
        <p:blipFill>
          <a:blip r:embed="rId2"/>
          <a:stretch>
            <a:fillRect/>
          </a:stretch>
        </p:blipFill>
        <p:spPr>
          <a:xfrm>
            <a:off x="5227637" y="10730"/>
            <a:ext cx="9799638" cy="6983795"/>
          </a:xfrm>
          <a:prstGeom prst="rect">
            <a:avLst/>
          </a:prstGeom>
        </p:spPr>
      </p:pic>
      <p:sp>
        <p:nvSpPr>
          <p:cNvPr id="4" name="Text Placeholder 3">
            <a:extLst>
              <a:ext uri="{FF2B5EF4-FFF2-40B4-BE49-F238E27FC236}">
                <a16:creationId xmlns:a16="http://schemas.microsoft.com/office/drawing/2014/main" id="{C9FF1296-D9E1-4DAD-B02D-3A302313B841}"/>
              </a:ext>
            </a:extLst>
          </p:cNvPr>
          <p:cNvSpPr>
            <a:spLocks noGrp="1"/>
          </p:cNvSpPr>
          <p:nvPr>
            <p:ph type="body" sz="quarter" idx="10"/>
          </p:nvPr>
        </p:nvSpPr>
        <p:spPr>
          <a:xfrm>
            <a:off x="280146" y="1381309"/>
            <a:ext cx="6495144" cy="1564286"/>
          </a:xfrm>
        </p:spPr>
        <p:txBody>
          <a:bodyPr/>
          <a:lstStyle>
            <a:lvl1pPr marL="0" indent="0">
              <a:lnSpc>
                <a:spcPct val="100000"/>
              </a:lnSpc>
              <a:spcBef>
                <a:spcPts val="612"/>
              </a:spcBef>
              <a:spcAft>
                <a:spcPts val="204"/>
              </a:spcAft>
              <a:buNone/>
              <a:defRPr sz="1632" b="1" cap="all" baseline="0">
                <a:solidFill>
                  <a:schemeClr val="bg1"/>
                </a:solidFill>
                <a:latin typeface="+mn-lt"/>
              </a:defRPr>
            </a:lvl1pPr>
            <a:lvl2pPr marL="289105" indent="-289105">
              <a:lnSpc>
                <a:spcPct val="100000"/>
              </a:lnSpc>
              <a:spcBef>
                <a:spcPts val="612"/>
              </a:spcBef>
              <a:spcAft>
                <a:spcPts val="612"/>
              </a:spcAft>
              <a:buSzPct val="100000"/>
              <a:buFont typeface="Segoe UI" panose="020B0502040204020203" pitchFamily="34" charset="0"/>
              <a:buChar char="&gt;"/>
              <a:defRPr sz="1836">
                <a:solidFill>
                  <a:schemeClr val="bg1"/>
                </a:solidFill>
                <a:latin typeface="+mj-lt"/>
              </a:defRPr>
            </a:lvl2pPr>
            <a:lvl3pPr marL="578210" indent="-289105">
              <a:lnSpc>
                <a:spcPct val="100000"/>
              </a:lnSpc>
              <a:spcBef>
                <a:spcPts val="0"/>
              </a:spcBef>
              <a:buFont typeface="Segoe UI Light" panose="020B0502040204020203" pitchFamily="34" charset="0"/>
              <a:buChar char="&gt;"/>
              <a:defRPr sz="1632">
                <a:solidFill>
                  <a:schemeClr val="bg1"/>
                </a:solidFill>
                <a:latin typeface="+mj-lt"/>
              </a:defRPr>
            </a:lvl3pPr>
            <a:lvl4pPr marL="867315" indent="-289105">
              <a:lnSpc>
                <a:spcPct val="100000"/>
              </a:lnSpc>
              <a:spcBef>
                <a:spcPts val="0"/>
              </a:spcBef>
              <a:defRPr sz="1428">
                <a:solidFill>
                  <a:schemeClr val="bg1"/>
                </a:solidFill>
                <a:latin typeface="+mj-lt"/>
              </a:defRPr>
            </a:lvl4pPr>
            <a:lvl5pPr marL="1156420" indent="-289105">
              <a:lnSpc>
                <a:spcPct val="100000"/>
              </a:lnSpc>
              <a:spcBef>
                <a:spcPts val="0"/>
              </a:spcBef>
              <a:defRPr sz="1224">
                <a:solidFill>
                  <a:schemeClr val="bg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2"/>
          <p:cNvSpPr>
            <a:spLocks noGrp="1"/>
          </p:cNvSpPr>
          <p:nvPr>
            <p:ph type="title" hasCustomPrompt="1"/>
          </p:nvPr>
        </p:nvSpPr>
        <p:spPr>
          <a:xfrm>
            <a:off x="280145" y="302773"/>
            <a:ext cx="6027586" cy="946413"/>
          </a:xfrm>
          <a:prstGeom prst="rect">
            <a:avLst/>
          </a:prstGeom>
        </p:spPr>
        <p:txBody>
          <a:bodyPr/>
          <a:lstStyle>
            <a:lvl1pPr algn="l">
              <a:defRPr sz="3264" spc="0">
                <a:solidFill>
                  <a:schemeClr val="bg1"/>
                </a:solidFill>
              </a:defRPr>
            </a:lvl1pPr>
          </a:lstStyle>
          <a:p>
            <a:br>
              <a:rPr lang="en-US"/>
            </a:br>
            <a:r>
              <a:rPr lang="en-US"/>
              <a:t>Click to edit Master title style</a:t>
            </a:r>
          </a:p>
        </p:txBody>
      </p:sp>
      <p:sp>
        <p:nvSpPr>
          <p:cNvPr id="30" name="Freeform 29"/>
          <p:cNvSpPr/>
          <p:nvPr userDrawn="1"/>
        </p:nvSpPr>
        <p:spPr bwMode="auto">
          <a:xfrm rot="10800000">
            <a:off x="0" y="0"/>
            <a:ext cx="8346289" cy="6994527"/>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5" tIns="149156" rIns="186445" bIns="149156" numCol="1" spcCol="0" rtlCol="0" fromWordArt="0" anchor="t" anchorCtr="0" forceAA="0" compatLnSpc="1">
            <a:prstTxWarp prst="textNoShape">
              <a:avLst/>
            </a:prstTxWarp>
            <a:no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endParaRPr kumimoji="0" lang="en-US" sz="2039" b="0"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6" name="Freeform 29"/>
          <p:cNvSpPr/>
          <p:nvPr userDrawn="1"/>
        </p:nvSpPr>
        <p:spPr bwMode="auto">
          <a:xfrm rot="10800000">
            <a:off x="1368" y="-1634"/>
            <a:ext cx="8346289" cy="6994527"/>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endParaRPr kumimoji="0" lang="en-US" sz="2039" b="0"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158179322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1118359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36644903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757448" y="304193"/>
            <a:ext cx="440944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1205390"/>
          </a:xfrm>
          <a:noFill/>
        </p:spPr>
        <p:txBody>
          <a:bodyPr tIns="91440" bIns="91440" anchor="t" anchorCtr="0">
            <a:spAutoFit/>
          </a:bodyPr>
          <a:lstStyle>
            <a:lvl1pPr>
              <a:defRPr sz="7343" spc="-100" baseline="0">
                <a:solidFill>
                  <a:schemeClr val="tx1"/>
                </a:solidFill>
              </a:defRPr>
            </a:lvl1pPr>
          </a:lstStyle>
          <a:p>
            <a:r>
              <a:rPr lang="en-US"/>
              <a:t>Demo title</a:t>
            </a:r>
          </a:p>
        </p:txBody>
      </p:sp>
    </p:spTree>
    <p:extLst>
      <p:ext uri="{BB962C8B-B14F-4D97-AF65-F5344CB8AC3E}">
        <p14:creationId xmlns:p14="http://schemas.microsoft.com/office/powerpoint/2010/main" val="1376827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4681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1376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44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79"/>
            <a:ext cx="11567160" cy="830997"/>
          </a:xfrm>
        </p:spPr>
        <p:txBody>
          <a:bodyPr wrap="square" lIns="0" tIns="0" rIns="0" bIns="0">
            <a:spAutoFit/>
          </a:bodyPr>
          <a:lstStyle>
            <a:lvl1pPr marL="0" indent="0">
              <a:lnSpc>
                <a:spcPct val="100000"/>
              </a:lnSpc>
              <a:spcBef>
                <a:spcPts val="0"/>
              </a:spcBef>
              <a:spcAft>
                <a:spcPts val="14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0" cy="2654300"/>
          </a:xfrm>
        </p:spPr>
        <p:txBody>
          <a:bodyPr lIns="0" tIns="0" rIns="0" bIns="0"/>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22798556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image" Target="../media/image11.png"/><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29" Type="http://schemas.openxmlformats.org/officeDocument/2006/relationships/slideLayout" Target="../slideLayouts/slideLayout83.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image" Target="../media/image2.emf"/><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5"/>
          <a:stretch>
            <a:fillRect/>
          </a:stretch>
        </p:blipFill>
        <p:spPr>
          <a:xfrm rot="5400000">
            <a:off x="9226488" y="3280851"/>
            <a:ext cx="6994525" cy="432822"/>
          </a:xfrm>
          <a:prstGeom prst="rect">
            <a:avLst/>
          </a:prstGeom>
        </p:spPr>
      </p:pic>
      <p:sp>
        <p:nvSpPr>
          <p:cNvPr id="2" name="Title Placeholder 1"/>
          <p:cNvSpPr>
            <a:spLocks noGrp="1"/>
          </p:cNvSpPr>
          <p:nvPr>
            <p:ph type="title"/>
          </p:nvPr>
        </p:nvSpPr>
        <p:spPr>
          <a:xfrm>
            <a:off x="434975" y="228573"/>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2423972755"/>
      </p:ext>
    </p:extLst>
  </p:cSld>
  <p:clrMap bg1="lt1" tx1="dk1" bg2="lt2" tx2="dk2" accent1="accent1" accent2="accent2" accent3="accent3" accent4="accent4" accent5="accent5" accent6="accent6" hlink="hlink" folHlink="folHlink"/>
  <p:sldLayoutIdLst>
    <p:sldLayoutId id="2147483866" r:id="rId1"/>
    <p:sldLayoutId id="2147483865" r:id="rId2"/>
    <p:sldLayoutId id="2147483896" r:id="rId3"/>
    <p:sldLayoutId id="2147483884" r:id="rId4"/>
    <p:sldLayoutId id="2147483868" r:id="rId5"/>
    <p:sldLayoutId id="2147483869" r:id="rId6"/>
    <p:sldLayoutId id="2147483885" r:id="rId7"/>
    <p:sldLayoutId id="2147483871" r:id="rId8"/>
    <p:sldLayoutId id="2147483886" r:id="rId9"/>
    <p:sldLayoutId id="2147483887" r:id="rId10"/>
    <p:sldLayoutId id="2147483888" r:id="rId11"/>
    <p:sldLayoutId id="2147483889" r:id="rId12"/>
    <p:sldLayoutId id="2147483873" r:id="rId13"/>
    <p:sldLayoutId id="2147483890" r:id="rId14"/>
    <p:sldLayoutId id="2147483891" r:id="rId15"/>
    <p:sldLayoutId id="2147483878" r:id="rId16"/>
    <p:sldLayoutId id="2147483892" r:id="rId17"/>
    <p:sldLayoutId id="2147483879" r:id="rId18"/>
    <p:sldLayoutId id="2147483880" r:id="rId19"/>
    <p:sldLayoutId id="2147483881" r:id="rId20"/>
    <p:sldLayoutId id="2147483883" r:id="rId21"/>
    <p:sldLayoutId id="2147483882" r:id="rId22"/>
    <p:sldLayoutId id="2147483903" r:id="rId23"/>
    <p:sldLayoutId id="2147483904" r:id="rId24"/>
    <p:sldLayoutId id="2147483905" r:id="rId25"/>
    <p:sldLayoutId id="2147483906" r:id="rId26"/>
    <p:sldLayoutId id="2147483907" r:id="rId27"/>
    <p:sldLayoutId id="2147483909" r:id="rId28"/>
    <p:sldLayoutId id="2147483911" r:id="rId29"/>
    <p:sldLayoutId id="2147483934" r:id="rId30"/>
    <p:sldLayoutId id="2147483935" r:id="rId31"/>
    <p:sldLayoutId id="2147483936" r:id="rId32"/>
    <p:sldLayoutId id="2147483937" r:id="rId33"/>
  </p:sldLayoutIdLst>
  <p:transition>
    <p:fade/>
  </p:transition>
  <p:hf sldNum="0" hdr="0" dt="0"/>
  <p:txStyles>
    <p:titleStyle>
      <a:lvl1pPr algn="l" defTabSz="932742"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779439"/>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11558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3"/>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4073303134"/>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 id="2147483924" r:id="rId12"/>
    <p:sldLayoutId id="2147483925" r:id="rId13"/>
    <p:sldLayoutId id="2147483926" r:id="rId14"/>
    <p:sldLayoutId id="2147483927" r:id="rId15"/>
    <p:sldLayoutId id="2147483928" r:id="rId16"/>
    <p:sldLayoutId id="2147483929" r:id="rId17"/>
    <p:sldLayoutId id="2147483930" r:id="rId18"/>
    <p:sldLayoutId id="2147483931" r:id="rId19"/>
    <p:sldLayoutId id="2147483932" r:id="rId20"/>
    <p:sldLayoutId id="2147483933" r:id="rId21"/>
  </p:sldLayoutIdLst>
  <p:transition>
    <p:fade/>
  </p:transition>
  <p:txStyles>
    <p:titleStyle>
      <a:lvl1pPr algn="l" defTabSz="932563" rtl="0" eaLnBrk="1" latinLnBrk="0" hangingPunct="1">
        <a:lnSpc>
          <a:spcPct val="90000"/>
        </a:lnSpc>
        <a:spcBef>
          <a:spcPct val="0"/>
        </a:spcBef>
        <a:buNone/>
        <a:defRPr lang="en-US" sz="3672" b="0" kern="1200" cap="all" spc="306" baseline="0" dirty="0">
          <a:ln w="3175">
            <a:noFill/>
          </a:ln>
          <a:solidFill>
            <a:schemeClr val="tx2"/>
          </a:solidFill>
          <a:effectLst/>
          <a:latin typeface="Segoe UI Semilight" charset="0"/>
          <a:ea typeface="+mn-ea"/>
          <a:cs typeface="Segoe UI Semilight" charset="0"/>
        </a:defRPr>
      </a:lvl1pPr>
    </p:titleStyle>
    <p:bodyStyle>
      <a:lvl1pPr marL="342834" marR="0" indent="-342834"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4080"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2448"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1"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875840445"/>
      </p:ext>
    </p:extLst>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 id="2147483950" r:id="rId12"/>
    <p:sldLayoutId id="2147483951" r:id="rId13"/>
    <p:sldLayoutId id="2147483952" r:id="rId14"/>
    <p:sldLayoutId id="2147483953" r:id="rId15"/>
    <p:sldLayoutId id="2147483954" r:id="rId16"/>
    <p:sldLayoutId id="2147483955" r:id="rId17"/>
    <p:sldLayoutId id="2147483956" r:id="rId18"/>
    <p:sldLayoutId id="2147483957" r:id="rId19"/>
    <p:sldLayoutId id="2147483958" r:id="rId20"/>
    <p:sldLayoutId id="2147483959" r:id="rId21"/>
    <p:sldLayoutId id="2147483960" r:id="rId22"/>
    <p:sldLayoutId id="2147483961" r:id="rId23"/>
    <p:sldLayoutId id="2147483962" r:id="rId24"/>
    <p:sldLayoutId id="2147483963" r:id="rId25"/>
    <p:sldLayoutId id="2147483964" r:id="rId26"/>
    <p:sldLayoutId id="2147483966" r:id="rId27"/>
    <p:sldLayoutId id="2147483967" r:id="rId28"/>
    <p:sldLayoutId id="2147483968" r:id="rId2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4.xml"/><Relationship Id="rId4" Type="http://schemas.openxmlformats.org/officeDocument/2006/relationships/image" Target="../media/image30.sv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0.xml"/><Relationship Id="rId5" Type="http://schemas.openxmlformats.org/officeDocument/2006/relationships/image" Target="../media/image45.emf"/><Relationship Id="rId4" Type="http://schemas.openxmlformats.org/officeDocument/2006/relationships/image" Target="../media/image44.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6.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26.xml"/><Relationship Id="rId6" Type="http://schemas.openxmlformats.org/officeDocument/2006/relationships/image" Target="../media/image54.png"/><Relationship Id="rId11" Type="http://schemas.openxmlformats.org/officeDocument/2006/relationships/image" Target="../media/image58.emf"/><Relationship Id="rId5" Type="http://schemas.openxmlformats.org/officeDocument/2006/relationships/image" Target="../media/image53.png"/><Relationship Id="rId10" Type="http://schemas.openxmlformats.org/officeDocument/2006/relationships/image" Target="../media/image57.png"/><Relationship Id="rId4" Type="http://schemas.openxmlformats.org/officeDocument/2006/relationships/image" Target="../media/image52.png"/><Relationship Id="rId9"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38.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png"/></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26.xml"/><Relationship Id="rId4" Type="http://schemas.openxmlformats.org/officeDocument/2006/relationships/image" Target="../media/image61.svg"/></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26.xml"/><Relationship Id="rId5" Type="http://schemas.openxmlformats.org/officeDocument/2006/relationships/image" Target="../media/image66.png"/><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png"/><Relationship Id="rId1" Type="http://schemas.openxmlformats.org/officeDocument/2006/relationships/slideLayout" Target="../slideLayouts/slideLayout32.xml"/><Relationship Id="rId6" Type="http://schemas.openxmlformats.org/officeDocument/2006/relationships/image" Target="../media/image72.emf"/><Relationship Id="rId5" Type="http://schemas.openxmlformats.org/officeDocument/2006/relationships/image" Target="../media/image71.emf"/><Relationship Id="rId4" Type="http://schemas.openxmlformats.org/officeDocument/2006/relationships/image" Target="../media/image70.emf"/></Relationships>
</file>

<file path=ppt/slides/_rels/slide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26.xml"/><Relationship Id="rId1" Type="http://schemas.openxmlformats.org/officeDocument/2006/relationships/slideLayout" Target="../slideLayouts/slideLayout31.xml"/><Relationship Id="rId6" Type="http://schemas.openxmlformats.org/officeDocument/2006/relationships/image" Target="../media/image76.emf"/><Relationship Id="rId11" Type="http://schemas.openxmlformats.org/officeDocument/2006/relationships/image" Target="../media/image81.svg"/><Relationship Id="rId5" Type="http://schemas.openxmlformats.org/officeDocument/2006/relationships/image" Target="../media/image75.png"/><Relationship Id="rId15" Type="http://schemas.openxmlformats.org/officeDocument/2006/relationships/image" Target="../media/image8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87.tiff"/><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svg"/><Relationship Id="rId3" Type="http://schemas.openxmlformats.org/officeDocument/2006/relationships/image" Target="../media/image89.tiff"/><Relationship Id="rId7" Type="http://schemas.openxmlformats.org/officeDocument/2006/relationships/image" Target="../media/image34.tiff"/><Relationship Id="rId12" Type="http://schemas.openxmlformats.org/officeDocument/2006/relationships/image" Target="../media/image97.png"/><Relationship Id="rId2" Type="http://schemas.openxmlformats.org/officeDocument/2006/relationships/notesSlide" Target="../notesSlides/notesSlide31.xml"/><Relationship Id="rId1" Type="http://schemas.openxmlformats.org/officeDocument/2006/relationships/slideLayout" Target="../slideLayouts/slideLayout23.xml"/><Relationship Id="rId6" Type="http://schemas.openxmlformats.org/officeDocument/2006/relationships/image" Target="../media/image92.png"/><Relationship Id="rId11" Type="http://schemas.openxmlformats.org/officeDocument/2006/relationships/image" Target="../media/image96.svg"/><Relationship Id="rId5" Type="http://schemas.openxmlformats.org/officeDocument/2006/relationships/image" Target="../media/image91.png"/><Relationship Id="rId15" Type="http://schemas.openxmlformats.org/officeDocument/2006/relationships/image" Target="../media/image100.svg"/><Relationship Id="rId10" Type="http://schemas.openxmlformats.org/officeDocument/2006/relationships/image" Target="../media/image95.png"/><Relationship Id="rId4" Type="http://schemas.openxmlformats.org/officeDocument/2006/relationships/image" Target="../media/image90.jpg"/><Relationship Id="rId9" Type="http://schemas.openxmlformats.org/officeDocument/2006/relationships/image" Target="../media/image94.svg"/><Relationship Id="rId14" Type="http://schemas.openxmlformats.org/officeDocument/2006/relationships/image" Target="../media/image99.png"/></Relationships>
</file>

<file path=ppt/slides/_rels/slide3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2.xml"/><Relationship Id="rId1" Type="http://schemas.openxmlformats.org/officeDocument/2006/relationships/slideLayout" Target="../slideLayouts/slideLayout26.xml"/><Relationship Id="rId4" Type="http://schemas.openxmlformats.org/officeDocument/2006/relationships/image" Target="../media/image49.svg"/></Relationships>
</file>

<file path=ppt/slides/_rels/slide36.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1.png"/><Relationship Id="rId2" Type="http://schemas.openxmlformats.org/officeDocument/2006/relationships/notesSlide" Target="../notesSlides/notesSlide33.xml"/><Relationship Id="rId1" Type="http://schemas.openxmlformats.org/officeDocument/2006/relationships/slideLayout" Target="../slideLayouts/slideLayout26.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 Id="rId14" Type="http://schemas.openxmlformats.org/officeDocument/2006/relationships/image" Target="../media/image113.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8" Type="http://schemas.openxmlformats.org/officeDocument/2006/relationships/image" Target="../media/image119.sv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35.xml"/><Relationship Id="rId1" Type="http://schemas.openxmlformats.org/officeDocument/2006/relationships/slideLayout" Target="../slideLayouts/slideLayout28.xml"/><Relationship Id="rId6" Type="http://schemas.openxmlformats.org/officeDocument/2006/relationships/image" Target="../media/image117.svg"/><Relationship Id="rId5" Type="http://schemas.openxmlformats.org/officeDocument/2006/relationships/image" Target="../media/image116.png"/><Relationship Id="rId4" Type="http://schemas.openxmlformats.org/officeDocument/2006/relationships/image" Target="../media/image115.svg"/></Relationships>
</file>

<file path=ppt/slides/_rels/slide39.xml.rels><?xml version="1.0" encoding="UTF-8" standalone="yes"?>
<Relationships xmlns="http://schemas.openxmlformats.org/package/2006/relationships"><Relationship Id="rId8" Type="http://schemas.openxmlformats.org/officeDocument/2006/relationships/image" Target="../media/image125.emf"/><Relationship Id="rId3" Type="http://schemas.openxmlformats.org/officeDocument/2006/relationships/image" Target="../media/image120.emf"/><Relationship Id="rId7" Type="http://schemas.openxmlformats.org/officeDocument/2006/relationships/image" Target="../media/image124.emf"/><Relationship Id="rId2" Type="http://schemas.openxmlformats.org/officeDocument/2006/relationships/notesSlide" Target="../notesSlides/notesSlide36.xml"/><Relationship Id="rId1" Type="http://schemas.openxmlformats.org/officeDocument/2006/relationships/slideLayout" Target="../slideLayouts/slideLayout20.xml"/><Relationship Id="rId6" Type="http://schemas.openxmlformats.org/officeDocument/2006/relationships/image" Target="../media/image123.emf"/><Relationship Id="rId11" Type="http://schemas.openxmlformats.org/officeDocument/2006/relationships/image" Target="../media/image128.emf"/><Relationship Id="rId5" Type="http://schemas.openxmlformats.org/officeDocument/2006/relationships/image" Target="../media/image122.emf"/><Relationship Id="rId10" Type="http://schemas.openxmlformats.org/officeDocument/2006/relationships/image" Target="../media/image127.emf"/><Relationship Id="rId4" Type="http://schemas.openxmlformats.org/officeDocument/2006/relationships/image" Target="../media/image121.emf"/><Relationship Id="rId9" Type="http://schemas.openxmlformats.org/officeDocument/2006/relationships/image" Target="../media/image126.emf"/></Relationships>
</file>

<file path=ppt/slides/_rels/slide4.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openxmlformats.org/officeDocument/2006/relationships/image" Target="../media/image34.tif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0.xml"/><Relationship Id="rId1" Type="http://schemas.openxmlformats.org/officeDocument/2006/relationships/slideLayout" Target="../slideLayouts/slideLayout25.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svg"/></Relationships>
</file>

<file path=ppt/slides/_rels/slide44.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31.png"/><Relationship Id="rId2" Type="http://schemas.openxmlformats.org/officeDocument/2006/relationships/notesSlide" Target="../notesSlides/notesSlide41.xml"/><Relationship Id="rId1" Type="http://schemas.openxmlformats.org/officeDocument/2006/relationships/slideLayout" Target="../slideLayouts/slideLayout26.xml"/><Relationship Id="rId6" Type="http://schemas.microsoft.com/office/2007/relationships/hdphoto" Target="../media/hdphoto2.wdp"/><Relationship Id="rId5" Type="http://schemas.openxmlformats.org/officeDocument/2006/relationships/image" Target="../media/image135.png"/><Relationship Id="rId4" Type="http://schemas.openxmlformats.org/officeDocument/2006/relationships/image" Target="../media/image134.svg"/></Relationships>
</file>

<file path=ppt/slides/_rels/slide45.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2.xml"/><Relationship Id="rId1" Type="http://schemas.openxmlformats.org/officeDocument/2006/relationships/slideLayout" Target="../slideLayouts/slideLayout26.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138.png"/><Relationship Id="rId4" Type="http://schemas.openxmlformats.org/officeDocument/2006/relationships/diagramLayout" Target="../diagrams/layout1.xml"/><Relationship Id="rId9" Type="http://schemas.openxmlformats.org/officeDocument/2006/relationships/image" Target="../media/image137.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30.xml"/><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7.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E87B90-7779-47CE-B120-6FF197D9FB21}"/>
              </a:ext>
            </a:extLst>
          </p:cNvPr>
          <p:cNvSpPr>
            <a:spLocks noGrp="1"/>
          </p:cNvSpPr>
          <p:nvPr>
            <p:ph type="title"/>
          </p:nvPr>
        </p:nvSpPr>
        <p:spPr/>
        <p:txBody>
          <a:bodyPr/>
          <a:lstStyle/>
          <a:p>
            <a:r>
              <a:rPr lang="en-US"/>
              <a:t>Microservices in </a:t>
            </a:r>
            <a:br>
              <a:rPr lang="en-US"/>
            </a:br>
            <a:r>
              <a:rPr lang="en-US"/>
              <a:t>Azure</a:t>
            </a:r>
          </a:p>
        </p:txBody>
      </p:sp>
      <p:pic>
        <p:nvPicPr>
          <p:cNvPr id="8" name="Picture 7">
            <a:extLst>
              <a:ext uri="{FF2B5EF4-FFF2-40B4-BE49-F238E27FC236}">
                <a16:creationId xmlns:a16="http://schemas.microsoft.com/office/drawing/2014/main" id="{6D7F0D34-EFFF-4AB0-B1A5-04DB58CD5830}"/>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53946" y="335056"/>
            <a:ext cx="7582529" cy="6509940"/>
          </a:xfrm>
          <a:prstGeom prst="rect">
            <a:avLst/>
          </a:prstGeom>
        </p:spPr>
      </p:pic>
    </p:spTree>
    <p:extLst>
      <p:ext uri="{BB962C8B-B14F-4D97-AF65-F5344CB8AC3E}">
        <p14:creationId xmlns:p14="http://schemas.microsoft.com/office/powerpoint/2010/main" val="172168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8649CA-52F2-B647-A594-9E1E2467394C}"/>
              </a:ext>
            </a:extLst>
          </p:cNvPr>
          <p:cNvSpPr>
            <a:spLocks noGrp="1"/>
          </p:cNvSpPr>
          <p:nvPr>
            <p:ph type="title"/>
          </p:nvPr>
        </p:nvSpPr>
        <p:spPr/>
        <p:txBody>
          <a:bodyPr/>
          <a:lstStyle/>
          <a:p>
            <a:r>
              <a:rPr lang="en-US"/>
              <a:t>Virtual </a:t>
            </a:r>
            <a:r>
              <a:rPr lang="en-US" err="1"/>
              <a:t>Kubelet</a:t>
            </a:r>
            <a:endParaRPr lang="en-US"/>
          </a:p>
        </p:txBody>
      </p:sp>
      <p:pic>
        <p:nvPicPr>
          <p:cNvPr id="5" name="Picture 4">
            <a:extLst>
              <a:ext uri="{FF2B5EF4-FFF2-40B4-BE49-F238E27FC236}">
                <a16:creationId xmlns:a16="http://schemas.microsoft.com/office/drawing/2014/main" id="{7BA6706C-96E1-D945-8CE2-19E988B1CC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6424" y="1212849"/>
            <a:ext cx="6720583" cy="5198400"/>
          </a:xfrm>
          <a:prstGeom prst="rect">
            <a:avLst/>
          </a:prstGeom>
        </p:spPr>
      </p:pic>
    </p:spTree>
    <p:extLst>
      <p:ext uri="{BB962C8B-B14F-4D97-AF65-F5344CB8AC3E}">
        <p14:creationId xmlns:p14="http://schemas.microsoft.com/office/powerpoint/2010/main" val="191804529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A926F1-DE1B-4E16-96CE-A94CE44DE602}"/>
              </a:ext>
            </a:extLst>
          </p:cNvPr>
          <p:cNvSpPr/>
          <p:nvPr/>
        </p:nvSpPr>
        <p:spPr bwMode="auto">
          <a:xfrm flipV="1">
            <a:off x="883" y="2811559"/>
            <a:ext cx="12434711" cy="418247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Title 1"/>
          <p:cNvSpPr txBox="1">
            <a:spLocks/>
          </p:cNvSpPr>
          <p:nvPr/>
        </p:nvSpPr>
        <p:spPr>
          <a:xfrm>
            <a:off x="656426" y="3100014"/>
            <a:ext cx="11504568" cy="778193"/>
          </a:xfrm>
          <a:prstGeom prst="rect">
            <a:avLst/>
          </a:prstGeom>
        </p:spPr>
        <p:txBody>
          <a:bodyPr lIns="149175" tIns="9324" rIns="149175" bIns="9324"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32384" fontAlgn="base">
              <a:spcBef>
                <a:spcPts val="1198"/>
              </a:spcBef>
              <a:spcAft>
                <a:spcPct val="0"/>
              </a:spcAft>
              <a:defRPr/>
            </a:pPr>
            <a:r>
              <a:rPr lang="en-US" sz="5399">
                <a:solidFill>
                  <a:schemeClr val="tx1"/>
                </a:solidFill>
                <a:latin typeface="Segoe UI Light"/>
              </a:rPr>
              <a:t>Azure Functions</a:t>
            </a:r>
          </a:p>
        </p:txBody>
      </p:sp>
      <p:sp>
        <p:nvSpPr>
          <p:cNvPr id="8" name="Rectangle 7">
            <a:extLst>
              <a:ext uri="{FF2B5EF4-FFF2-40B4-BE49-F238E27FC236}">
                <a16:creationId xmlns:a16="http://schemas.microsoft.com/office/drawing/2014/main" id="{F3779CDD-22CA-0D4E-8263-8F01EAECC9C9}"/>
              </a:ext>
            </a:extLst>
          </p:cNvPr>
          <p:cNvSpPr/>
          <p:nvPr/>
        </p:nvSpPr>
        <p:spPr>
          <a:xfrm>
            <a:off x="656426" y="4106776"/>
            <a:ext cx="11352190" cy="1560690"/>
          </a:xfrm>
          <a:prstGeom prst="rect">
            <a:avLst/>
          </a:prstGeom>
        </p:spPr>
        <p:txBody>
          <a:bodyPr wrap="square" lIns="149175">
            <a:spAutoFit/>
          </a:bodyPr>
          <a:lstStyle/>
          <a:p>
            <a:pPr defTabSz="950515">
              <a:spcBef>
                <a:spcPct val="0"/>
              </a:spcBef>
              <a:spcAft>
                <a:spcPts val="1224"/>
              </a:spcAft>
              <a:defRPr/>
            </a:pPr>
            <a:r>
              <a:rPr lang="en-US" sz="2448">
                <a:ln w="3175">
                  <a:noFill/>
                </a:ln>
                <a:solidFill>
                  <a:srgbClr val="FFFFFF"/>
                </a:solidFill>
                <a:latin typeface="Segoe UI" panose="020B0502040204020203" pitchFamily="34" charset="0"/>
                <a:cs typeface="Segoe UI" panose="020B0502040204020203" pitchFamily="34" charset="0"/>
                <a:sym typeface="Wingdings" panose="05000000000000000000" pitchFamily="2" charset="2"/>
              </a:rPr>
              <a:t>On-demand serverless code</a:t>
            </a:r>
          </a:p>
          <a:p>
            <a:pPr defTabSz="950515">
              <a:spcBef>
                <a:spcPct val="0"/>
              </a:spcBef>
              <a:spcAft>
                <a:spcPts val="1224"/>
              </a:spcAft>
              <a:defRPr/>
            </a:pPr>
            <a:r>
              <a:rPr lang="en-US" sz="2448">
                <a:ln w="3175">
                  <a:noFill/>
                </a:ln>
                <a:solidFill>
                  <a:srgbClr val="FFFFFF"/>
                </a:solidFill>
                <a:latin typeface="Segoe UI" panose="020B0502040204020203" pitchFamily="34" charset="0"/>
                <a:cs typeface="Segoe UI" panose="020B0502040204020203" pitchFamily="34" charset="0"/>
                <a:sym typeface="Wingdings" panose="05000000000000000000" pitchFamily="2" charset="2"/>
              </a:rPr>
              <a:t>Develop, debug, deploy in Visual Studio &amp; Visual Studio for Mac </a:t>
            </a:r>
          </a:p>
          <a:p>
            <a:pPr defTabSz="950515">
              <a:spcBef>
                <a:spcPct val="0"/>
              </a:spcBef>
              <a:spcAft>
                <a:spcPts val="1224"/>
              </a:spcAft>
              <a:defRPr/>
            </a:pPr>
            <a:r>
              <a:rPr lang="en-US" sz="2448">
                <a:ln w="3175">
                  <a:noFill/>
                </a:ln>
                <a:solidFill>
                  <a:srgbClr val="FFFFFF"/>
                </a:solidFill>
                <a:latin typeface="Segoe UI" panose="020B0502040204020203" pitchFamily="34" charset="0"/>
                <a:cs typeface="Segoe UI" panose="020B0502040204020203" pitchFamily="34" charset="0"/>
                <a:sym typeface="Wingdings" panose="05000000000000000000" pitchFamily="2" charset="2"/>
              </a:rPr>
              <a:t>CI/CD support in Azure DevOps and </a:t>
            </a:r>
            <a:r>
              <a:rPr lang="en-US" sz="2448" err="1">
                <a:ln w="3175">
                  <a:noFill/>
                </a:ln>
                <a:solidFill>
                  <a:srgbClr val="FFFFFF"/>
                </a:solidFill>
                <a:latin typeface="Segoe UI" panose="020B0502040204020203" pitchFamily="34" charset="0"/>
                <a:cs typeface="Segoe UI" panose="020B0502040204020203" pitchFamily="34" charset="0"/>
                <a:sym typeface="Wingdings" panose="05000000000000000000" pitchFamily="2" charset="2"/>
              </a:rPr>
              <a:t>Github</a:t>
            </a:r>
            <a:endParaRPr lang="en-US" sz="2448">
              <a:ln w="3175">
                <a:noFill/>
              </a:ln>
              <a:solidFill>
                <a:srgbClr val="FFFFFF"/>
              </a:solidFill>
              <a:latin typeface="Segoe UI" panose="020B0502040204020203" pitchFamily="34" charset="0"/>
              <a:cs typeface="Segoe UI" panose="020B0502040204020203" pitchFamily="34" charset="0"/>
              <a:sym typeface="Wingdings" panose="05000000000000000000" pitchFamily="2" charset="2"/>
            </a:endParaRPr>
          </a:p>
        </p:txBody>
      </p:sp>
      <p:pic>
        <p:nvPicPr>
          <p:cNvPr id="7" name="Graphic 6">
            <a:extLst>
              <a:ext uri="{FF2B5EF4-FFF2-40B4-BE49-F238E27FC236}">
                <a16:creationId xmlns:a16="http://schemas.microsoft.com/office/drawing/2014/main" id="{26D23E4D-BC48-5F45-8103-7EA0EDAD2A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6427" y="390276"/>
            <a:ext cx="2279047" cy="2099978"/>
          </a:xfrm>
          <a:prstGeom prst="rect">
            <a:avLst/>
          </a:prstGeom>
        </p:spPr>
      </p:pic>
    </p:spTree>
    <p:extLst>
      <p:ext uri="{BB962C8B-B14F-4D97-AF65-F5344CB8AC3E}">
        <p14:creationId xmlns:p14="http://schemas.microsoft.com/office/powerpoint/2010/main" val="1395407367"/>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49C3EA2-2F1F-40E8-9272-D6EFF016AC85}"/>
              </a:ext>
            </a:extLst>
          </p:cNvPr>
          <p:cNvSpPr/>
          <p:nvPr/>
        </p:nvSpPr>
        <p:spPr bwMode="auto">
          <a:xfrm>
            <a:off x="6021522" y="3223324"/>
            <a:ext cx="731520" cy="22860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a:extLst>
              <a:ext uri="{FF2B5EF4-FFF2-40B4-BE49-F238E27FC236}">
                <a16:creationId xmlns:a16="http://schemas.microsoft.com/office/drawing/2014/main" id="{0CF7EFCC-1D04-427E-931D-3D56FFC966E8}"/>
              </a:ext>
            </a:extLst>
          </p:cNvPr>
          <p:cNvSpPr/>
          <p:nvPr/>
        </p:nvSpPr>
        <p:spPr bwMode="auto">
          <a:xfrm>
            <a:off x="5607872" y="3525827"/>
            <a:ext cx="274320" cy="22860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a:extLst>
              <a:ext uri="{FF2B5EF4-FFF2-40B4-BE49-F238E27FC236}">
                <a16:creationId xmlns:a16="http://schemas.microsoft.com/office/drawing/2014/main" id="{03C1E46F-AAA3-4823-A4BB-2366F1523272}"/>
              </a:ext>
            </a:extLst>
          </p:cNvPr>
          <p:cNvSpPr/>
          <p:nvPr/>
        </p:nvSpPr>
        <p:spPr bwMode="auto">
          <a:xfrm>
            <a:off x="6477605" y="3525827"/>
            <a:ext cx="274320" cy="22860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DFD4209E-E67F-45FC-ACE1-ACB472EE5E71}"/>
              </a:ext>
            </a:extLst>
          </p:cNvPr>
          <p:cNvSpPr/>
          <p:nvPr/>
        </p:nvSpPr>
        <p:spPr bwMode="auto">
          <a:xfrm>
            <a:off x="5606726" y="3818787"/>
            <a:ext cx="731520" cy="22860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Graphic 13">
            <a:extLst>
              <a:ext uri="{FF2B5EF4-FFF2-40B4-BE49-F238E27FC236}">
                <a16:creationId xmlns:a16="http://schemas.microsoft.com/office/drawing/2014/main" id="{F71F8635-E141-4EE2-83DF-6AE5F5E14D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42995" y="1326392"/>
            <a:ext cx="914400" cy="914400"/>
          </a:xfrm>
          <a:prstGeom prst="rect">
            <a:avLst/>
          </a:prstGeom>
        </p:spPr>
      </p:pic>
      <p:sp>
        <p:nvSpPr>
          <p:cNvPr id="73" name="Rectangle 72">
            <a:extLst>
              <a:ext uri="{FF2B5EF4-FFF2-40B4-BE49-F238E27FC236}">
                <a16:creationId xmlns:a16="http://schemas.microsoft.com/office/drawing/2014/main" id="{1670416F-0774-4259-93E7-3CE6E757748C}"/>
              </a:ext>
            </a:extLst>
          </p:cNvPr>
          <p:cNvSpPr/>
          <p:nvPr/>
        </p:nvSpPr>
        <p:spPr bwMode="auto">
          <a:xfrm>
            <a:off x="5606726" y="3223324"/>
            <a:ext cx="347472" cy="228600"/>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74" name="Rectangle 73">
            <a:extLst>
              <a:ext uri="{FF2B5EF4-FFF2-40B4-BE49-F238E27FC236}">
                <a16:creationId xmlns:a16="http://schemas.microsoft.com/office/drawing/2014/main" id="{48D347B9-BF7A-4A31-B130-9DDA489ED6C9}"/>
              </a:ext>
            </a:extLst>
          </p:cNvPr>
          <p:cNvSpPr/>
          <p:nvPr/>
        </p:nvSpPr>
        <p:spPr bwMode="auto">
          <a:xfrm>
            <a:off x="6404453" y="3818787"/>
            <a:ext cx="347472" cy="228600"/>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5" name="Rectangle 74">
            <a:extLst>
              <a:ext uri="{FF2B5EF4-FFF2-40B4-BE49-F238E27FC236}">
                <a16:creationId xmlns:a16="http://schemas.microsoft.com/office/drawing/2014/main" id="{B285FECC-A805-4E93-A05F-F47C483471BC}"/>
              </a:ext>
            </a:extLst>
          </p:cNvPr>
          <p:cNvSpPr/>
          <p:nvPr/>
        </p:nvSpPr>
        <p:spPr bwMode="auto">
          <a:xfrm>
            <a:off x="5963674" y="3522474"/>
            <a:ext cx="429768" cy="228600"/>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87" name="Group 86">
            <a:extLst>
              <a:ext uri="{FF2B5EF4-FFF2-40B4-BE49-F238E27FC236}">
                <a16:creationId xmlns:a16="http://schemas.microsoft.com/office/drawing/2014/main" id="{FA11C7DF-1CF4-4D97-869F-6042D1737F37}"/>
              </a:ext>
            </a:extLst>
          </p:cNvPr>
          <p:cNvGrpSpPr/>
          <p:nvPr/>
        </p:nvGrpSpPr>
        <p:grpSpPr>
          <a:xfrm>
            <a:off x="829337" y="2911687"/>
            <a:ext cx="2316478" cy="1375344"/>
            <a:chOff x="318954" y="2859206"/>
            <a:chExt cx="2664823" cy="1582165"/>
          </a:xfrm>
        </p:grpSpPr>
        <p:sp>
          <p:nvSpPr>
            <p:cNvPr id="88" name="Rectangle 87">
              <a:extLst>
                <a:ext uri="{FF2B5EF4-FFF2-40B4-BE49-F238E27FC236}">
                  <a16:creationId xmlns:a16="http://schemas.microsoft.com/office/drawing/2014/main" id="{8892B5A6-7476-4241-9B1D-F641496C9994}"/>
                </a:ext>
              </a:extLst>
            </p:cNvPr>
            <p:cNvSpPr/>
            <p:nvPr/>
          </p:nvSpPr>
          <p:spPr>
            <a:xfrm>
              <a:off x="549309" y="2859206"/>
              <a:ext cx="2204113" cy="1320421"/>
            </a:xfrm>
            <a:prstGeom prst="rect">
              <a:avLst/>
            </a:pr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gradFill>
                  <a:gsLst>
                    <a:gs pos="0">
                      <a:schemeClr val="tx1"/>
                    </a:gs>
                    <a:gs pos="85000">
                      <a:schemeClr val="tx1"/>
                    </a:gs>
                  </a:gsLst>
                  <a:lin ang="16200000" scaled="1"/>
                </a:gradFill>
              </a:endParaRPr>
            </a:p>
          </p:txBody>
        </p:sp>
        <p:cxnSp>
          <p:nvCxnSpPr>
            <p:cNvPr id="89" name="Straight Connector 88">
              <a:extLst>
                <a:ext uri="{FF2B5EF4-FFF2-40B4-BE49-F238E27FC236}">
                  <a16:creationId xmlns:a16="http://schemas.microsoft.com/office/drawing/2014/main" id="{77C500F2-B991-4A9B-B252-6D15070BC953}"/>
                </a:ext>
              </a:extLst>
            </p:cNvPr>
            <p:cNvCxnSpPr/>
            <p:nvPr/>
          </p:nvCxnSpPr>
          <p:spPr>
            <a:xfrm>
              <a:off x="318954" y="4441371"/>
              <a:ext cx="2664823" cy="0"/>
            </a:xfrm>
            <a:prstGeom prst="line">
              <a:avLst/>
            </a:prstGeom>
            <a:ln w="57150">
              <a:solidFill>
                <a:srgbClr val="A8A9AD"/>
              </a:solidFill>
            </a:ln>
          </p:spPr>
          <p:style>
            <a:lnRef idx="1">
              <a:schemeClr val="accent1"/>
            </a:lnRef>
            <a:fillRef idx="0">
              <a:schemeClr val="accent1"/>
            </a:fillRef>
            <a:effectRef idx="0">
              <a:schemeClr val="accent1"/>
            </a:effectRef>
            <a:fontRef idx="minor">
              <a:schemeClr val="tx1"/>
            </a:fontRef>
          </p:style>
        </p:cxnSp>
      </p:grpSp>
      <p:pic>
        <p:nvPicPr>
          <p:cNvPr id="59" name="Picture 58">
            <a:extLst>
              <a:ext uri="{FF2B5EF4-FFF2-40B4-BE49-F238E27FC236}">
                <a16:creationId xmlns:a16="http://schemas.microsoft.com/office/drawing/2014/main" id="{F5B05E86-9C03-45B4-BAEF-A8C4453DC3B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20369" y="3134227"/>
            <a:ext cx="334415" cy="365760"/>
          </a:xfrm>
          <a:prstGeom prst="rect">
            <a:avLst/>
          </a:prstGeom>
        </p:spPr>
      </p:pic>
      <p:sp>
        <p:nvSpPr>
          <p:cNvPr id="60" name="Freeform 72">
            <a:extLst>
              <a:ext uri="{FF2B5EF4-FFF2-40B4-BE49-F238E27FC236}">
                <a16:creationId xmlns:a16="http://schemas.microsoft.com/office/drawing/2014/main" id="{2B6D140D-075C-411A-87D1-524BEB4DBE82}"/>
              </a:ext>
            </a:extLst>
          </p:cNvPr>
          <p:cNvSpPr>
            <a:spLocks noChangeAspect="1"/>
          </p:cNvSpPr>
          <p:nvPr/>
        </p:nvSpPr>
        <p:spPr bwMode="black">
          <a:xfrm>
            <a:off x="5397944" y="2201311"/>
            <a:ext cx="346023" cy="347472"/>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62" name="TextBox 61">
            <a:extLst>
              <a:ext uri="{FF2B5EF4-FFF2-40B4-BE49-F238E27FC236}">
                <a16:creationId xmlns:a16="http://schemas.microsoft.com/office/drawing/2014/main" id="{09234F1E-F55D-4C4B-89B9-681E10B74F1D}"/>
              </a:ext>
            </a:extLst>
          </p:cNvPr>
          <p:cNvSpPr txBox="1"/>
          <p:nvPr/>
        </p:nvSpPr>
        <p:spPr>
          <a:xfrm>
            <a:off x="1393216" y="3537235"/>
            <a:ext cx="1188720" cy="338554"/>
          </a:xfrm>
          <a:prstGeom prst="rect">
            <a:avLst/>
          </a:prstGeom>
          <a:noFill/>
        </p:spPr>
        <p:txBody>
          <a:bodyPr wrap="square" rtlCol="0">
            <a:spAutoFit/>
          </a:bodyPr>
          <a:lstStyle/>
          <a:p>
            <a:pPr algn="ctr"/>
            <a:r>
              <a:rPr lang="en-US" sz="160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Trigger</a:t>
            </a:r>
          </a:p>
        </p:txBody>
      </p:sp>
      <p:sp>
        <p:nvSpPr>
          <p:cNvPr id="2" name="Oval 1">
            <a:extLst>
              <a:ext uri="{FF2B5EF4-FFF2-40B4-BE49-F238E27FC236}">
                <a16:creationId xmlns:a16="http://schemas.microsoft.com/office/drawing/2014/main" id="{F72F090A-1C66-4870-B728-9B8F63265118}"/>
              </a:ext>
            </a:extLst>
          </p:cNvPr>
          <p:cNvSpPr/>
          <p:nvPr/>
        </p:nvSpPr>
        <p:spPr bwMode="auto">
          <a:xfrm>
            <a:off x="2284508" y="3314254"/>
            <a:ext cx="228600" cy="228600"/>
          </a:xfrm>
          <a:prstGeom prst="ellipse">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3" name="TextBox 62">
            <a:extLst>
              <a:ext uri="{FF2B5EF4-FFF2-40B4-BE49-F238E27FC236}">
                <a16:creationId xmlns:a16="http://schemas.microsoft.com/office/drawing/2014/main" id="{A3623EC5-F797-4886-97A5-6FF4BB554CB1}"/>
              </a:ext>
            </a:extLst>
          </p:cNvPr>
          <p:cNvSpPr txBox="1"/>
          <p:nvPr/>
        </p:nvSpPr>
        <p:spPr>
          <a:xfrm>
            <a:off x="5654698" y="2027611"/>
            <a:ext cx="1740090" cy="338554"/>
          </a:xfrm>
          <a:prstGeom prst="rect">
            <a:avLst/>
          </a:prstGeom>
          <a:noFill/>
        </p:spPr>
        <p:txBody>
          <a:bodyPr wrap="square" rtlCol="0">
            <a:spAutoFit/>
          </a:bodyPr>
          <a:lstStyle/>
          <a:p>
            <a:pPr algn="ctr"/>
            <a:r>
              <a:rPr lang="en-US" sz="160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Input Binding</a:t>
            </a:r>
          </a:p>
        </p:txBody>
      </p:sp>
      <p:sp>
        <p:nvSpPr>
          <p:cNvPr id="64" name="Oval 63">
            <a:extLst>
              <a:ext uri="{FF2B5EF4-FFF2-40B4-BE49-F238E27FC236}">
                <a16:creationId xmlns:a16="http://schemas.microsoft.com/office/drawing/2014/main" id="{49557DFD-5489-46CE-89F2-A4F437AE1171}"/>
              </a:ext>
            </a:extLst>
          </p:cNvPr>
          <p:cNvSpPr/>
          <p:nvPr/>
        </p:nvSpPr>
        <p:spPr bwMode="auto">
          <a:xfrm>
            <a:off x="5207323" y="1638387"/>
            <a:ext cx="228600" cy="228600"/>
          </a:xfrm>
          <a:prstGeom prst="ellipse">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Freeform: Shape 8">
            <a:extLst>
              <a:ext uri="{FF2B5EF4-FFF2-40B4-BE49-F238E27FC236}">
                <a16:creationId xmlns:a16="http://schemas.microsoft.com/office/drawing/2014/main" id="{D058DD21-15A1-4994-BFFE-EBED7C116B44}"/>
              </a:ext>
            </a:extLst>
          </p:cNvPr>
          <p:cNvSpPr/>
          <p:nvPr/>
        </p:nvSpPr>
        <p:spPr>
          <a:xfrm flipV="1">
            <a:off x="5182684" y="4487015"/>
            <a:ext cx="380727" cy="380727"/>
          </a:xfrm>
          <a:custGeom>
            <a:avLst/>
            <a:gdLst>
              <a:gd name="connsiteX0" fmla="*/ 190796 w 380726"/>
              <a:gd name="connsiteY0" fmla="*/ 255693 h 380726"/>
              <a:gd name="connsiteX1" fmla="*/ 125899 w 380726"/>
              <a:gd name="connsiteY1" fmla="*/ 190796 h 380726"/>
              <a:gd name="connsiteX2" fmla="*/ 190796 w 380726"/>
              <a:gd name="connsiteY2" fmla="*/ 125899 h 380726"/>
              <a:gd name="connsiteX3" fmla="*/ 255693 w 380726"/>
              <a:gd name="connsiteY3" fmla="*/ 190796 h 380726"/>
              <a:gd name="connsiteX4" fmla="*/ 190796 w 380726"/>
              <a:gd name="connsiteY4" fmla="*/ 255693 h 380726"/>
              <a:gd name="connsiteX5" fmla="*/ 337030 w 380726"/>
              <a:gd name="connsiteY5" fmla="*/ 150128 h 380726"/>
              <a:gd name="connsiteX6" fmla="*/ 323185 w 380726"/>
              <a:gd name="connsiteY6" fmla="*/ 116381 h 380726"/>
              <a:gd name="connsiteX7" fmla="*/ 337030 w 380726"/>
              <a:gd name="connsiteY7" fmla="*/ 75713 h 380726"/>
              <a:gd name="connsiteX8" fmla="*/ 305880 w 380726"/>
              <a:gd name="connsiteY8" fmla="*/ 44562 h 380726"/>
              <a:gd name="connsiteX9" fmla="*/ 265211 w 380726"/>
              <a:gd name="connsiteY9" fmla="*/ 58407 h 380726"/>
              <a:gd name="connsiteX10" fmla="*/ 231465 w 380726"/>
              <a:gd name="connsiteY10" fmla="*/ 44562 h 380726"/>
              <a:gd name="connsiteX11" fmla="*/ 212428 w 380726"/>
              <a:gd name="connsiteY11" fmla="*/ 6490 h 380726"/>
              <a:gd name="connsiteX12" fmla="*/ 169164 w 380726"/>
              <a:gd name="connsiteY12" fmla="*/ 6490 h 380726"/>
              <a:gd name="connsiteX13" fmla="*/ 150128 w 380726"/>
              <a:gd name="connsiteY13" fmla="*/ 44562 h 380726"/>
              <a:gd name="connsiteX14" fmla="*/ 116381 w 380726"/>
              <a:gd name="connsiteY14" fmla="*/ 58407 h 380726"/>
              <a:gd name="connsiteX15" fmla="*/ 75713 w 380726"/>
              <a:gd name="connsiteY15" fmla="*/ 44562 h 380726"/>
              <a:gd name="connsiteX16" fmla="*/ 44562 w 380726"/>
              <a:gd name="connsiteY16" fmla="*/ 75713 h 380726"/>
              <a:gd name="connsiteX17" fmla="*/ 58407 w 380726"/>
              <a:gd name="connsiteY17" fmla="*/ 116381 h 380726"/>
              <a:gd name="connsiteX18" fmla="*/ 44562 w 380726"/>
              <a:gd name="connsiteY18" fmla="*/ 150128 h 380726"/>
              <a:gd name="connsiteX19" fmla="*/ 6490 w 380726"/>
              <a:gd name="connsiteY19" fmla="*/ 169164 h 380726"/>
              <a:gd name="connsiteX20" fmla="*/ 6490 w 380726"/>
              <a:gd name="connsiteY20" fmla="*/ 212428 h 380726"/>
              <a:gd name="connsiteX21" fmla="*/ 44562 w 380726"/>
              <a:gd name="connsiteY21" fmla="*/ 231465 h 380726"/>
              <a:gd name="connsiteX22" fmla="*/ 58407 w 380726"/>
              <a:gd name="connsiteY22" fmla="*/ 265211 h 380726"/>
              <a:gd name="connsiteX23" fmla="*/ 44562 w 380726"/>
              <a:gd name="connsiteY23" fmla="*/ 305880 h 380726"/>
              <a:gd name="connsiteX24" fmla="*/ 74847 w 380726"/>
              <a:gd name="connsiteY24" fmla="*/ 336165 h 380726"/>
              <a:gd name="connsiteX25" fmla="*/ 115516 w 380726"/>
              <a:gd name="connsiteY25" fmla="*/ 322320 h 380726"/>
              <a:gd name="connsiteX26" fmla="*/ 149262 w 380726"/>
              <a:gd name="connsiteY26" fmla="*/ 336165 h 380726"/>
              <a:gd name="connsiteX27" fmla="*/ 168299 w 380726"/>
              <a:gd name="connsiteY27" fmla="*/ 374237 h 380726"/>
              <a:gd name="connsiteX28" fmla="*/ 211563 w 380726"/>
              <a:gd name="connsiteY28" fmla="*/ 374237 h 380726"/>
              <a:gd name="connsiteX29" fmla="*/ 230599 w 380726"/>
              <a:gd name="connsiteY29" fmla="*/ 336165 h 380726"/>
              <a:gd name="connsiteX30" fmla="*/ 264346 w 380726"/>
              <a:gd name="connsiteY30" fmla="*/ 322320 h 380726"/>
              <a:gd name="connsiteX31" fmla="*/ 305014 w 380726"/>
              <a:gd name="connsiteY31" fmla="*/ 336165 h 380726"/>
              <a:gd name="connsiteX32" fmla="*/ 336165 w 380726"/>
              <a:gd name="connsiteY32" fmla="*/ 305880 h 380726"/>
              <a:gd name="connsiteX33" fmla="*/ 322320 w 380726"/>
              <a:gd name="connsiteY33" fmla="*/ 265211 h 380726"/>
              <a:gd name="connsiteX34" fmla="*/ 337030 w 380726"/>
              <a:gd name="connsiteY34" fmla="*/ 231465 h 380726"/>
              <a:gd name="connsiteX35" fmla="*/ 375103 w 380726"/>
              <a:gd name="connsiteY35" fmla="*/ 212428 h 380726"/>
              <a:gd name="connsiteX36" fmla="*/ 375103 w 380726"/>
              <a:gd name="connsiteY36" fmla="*/ 169164 h 380726"/>
              <a:gd name="connsiteX37" fmla="*/ 337030 w 380726"/>
              <a:gd name="connsiteY37" fmla="*/ 150128 h 38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0726" h="380726">
                <a:moveTo>
                  <a:pt x="190796" y="255693"/>
                </a:moveTo>
                <a:cubicBezTo>
                  <a:pt x="154454" y="255693"/>
                  <a:pt x="125899" y="226273"/>
                  <a:pt x="125899" y="190796"/>
                </a:cubicBezTo>
                <a:cubicBezTo>
                  <a:pt x="125899" y="155319"/>
                  <a:pt x="155319" y="125899"/>
                  <a:pt x="190796" y="125899"/>
                </a:cubicBezTo>
                <a:cubicBezTo>
                  <a:pt x="227138" y="125899"/>
                  <a:pt x="255693" y="155319"/>
                  <a:pt x="255693" y="190796"/>
                </a:cubicBezTo>
                <a:cubicBezTo>
                  <a:pt x="255693" y="226273"/>
                  <a:pt x="226273" y="255693"/>
                  <a:pt x="190796" y="255693"/>
                </a:cubicBezTo>
                <a:close/>
                <a:moveTo>
                  <a:pt x="337030" y="150128"/>
                </a:moveTo>
                <a:cubicBezTo>
                  <a:pt x="333569" y="138014"/>
                  <a:pt x="329242" y="126765"/>
                  <a:pt x="323185" y="116381"/>
                </a:cubicBezTo>
                <a:lnTo>
                  <a:pt x="337030" y="75713"/>
                </a:lnTo>
                <a:lnTo>
                  <a:pt x="305880" y="44562"/>
                </a:lnTo>
                <a:lnTo>
                  <a:pt x="265211" y="58407"/>
                </a:lnTo>
                <a:cubicBezTo>
                  <a:pt x="254827" y="52350"/>
                  <a:pt x="243579" y="48024"/>
                  <a:pt x="231465" y="44562"/>
                </a:cubicBezTo>
                <a:lnTo>
                  <a:pt x="212428" y="6490"/>
                </a:lnTo>
                <a:lnTo>
                  <a:pt x="169164" y="6490"/>
                </a:lnTo>
                <a:lnTo>
                  <a:pt x="150128" y="44562"/>
                </a:lnTo>
                <a:cubicBezTo>
                  <a:pt x="138014" y="48024"/>
                  <a:pt x="126765" y="52350"/>
                  <a:pt x="116381" y="58407"/>
                </a:cubicBezTo>
                <a:lnTo>
                  <a:pt x="75713" y="44562"/>
                </a:lnTo>
                <a:lnTo>
                  <a:pt x="44562" y="75713"/>
                </a:lnTo>
                <a:lnTo>
                  <a:pt x="58407" y="116381"/>
                </a:lnTo>
                <a:cubicBezTo>
                  <a:pt x="52350" y="126765"/>
                  <a:pt x="48024" y="138014"/>
                  <a:pt x="44562" y="150128"/>
                </a:cubicBezTo>
                <a:lnTo>
                  <a:pt x="6490" y="169164"/>
                </a:lnTo>
                <a:lnTo>
                  <a:pt x="6490" y="212428"/>
                </a:lnTo>
                <a:lnTo>
                  <a:pt x="44562" y="231465"/>
                </a:lnTo>
                <a:cubicBezTo>
                  <a:pt x="48024" y="243579"/>
                  <a:pt x="52350" y="254827"/>
                  <a:pt x="58407" y="265211"/>
                </a:cubicBezTo>
                <a:lnTo>
                  <a:pt x="44562" y="305880"/>
                </a:lnTo>
                <a:lnTo>
                  <a:pt x="74847" y="336165"/>
                </a:lnTo>
                <a:lnTo>
                  <a:pt x="115516" y="322320"/>
                </a:lnTo>
                <a:cubicBezTo>
                  <a:pt x="125899" y="328377"/>
                  <a:pt x="137148" y="332703"/>
                  <a:pt x="149262" y="336165"/>
                </a:cubicBezTo>
                <a:lnTo>
                  <a:pt x="168299" y="374237"/>
                </a:lnTo>
                <a:lnTo>
                  <a:pt x="211563" y="374237"/>
                </a:lnTo>
                <a:lnTo>
                  <a:pt x="230599" y="336165"/>
                </a:lnTo>
                <a:cubicBezTo>
                  <a:pt x="242713" y="332703"/>
                  <a:pt x="253962" y="328377"/>
                  <a:pt x="264346" y="322320"/>
                </a:cubicBezTo>
                <a:lnTo>
                  <a:pt x="305014" y="336165"/>
                </a:lnTo>
                <a:lnTo>
                  <a:pt x="336165" y="305880"/>
                </a:lnTo>
                <a:lnTo>
                  <a:pt x="322320" y="265211"/>
                </a:lnTo>
                <a:cubicBezTo>
                  <a:pt x="328377" y="254827"/>
                  <a:pt x="333569" y="242713"/>
                  <a:pt x="337030" y="231465"/>
                </a:cubicBezTo>
                <a:lnTo>
                  <a:pt x="375103" y="212428"/>
                </a:lnTo>
                <a:lnTo>
                  <a:pt x="375103" y="169164"/>
                </a:lnTo>
                <a:lnTo>
                  <a:pt x="337030" y="150128"/>
                </a:lnTo>
                <a:close/>
              </a:path>
            </a:pathLst>
          </a:custGeom>
          <a:solidFill>
            <a:schemeClr val="bg1">
              <a:lumMod val="50000"/>
            </a:scheme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F0F0AF39-A0BD-4567-988E-67BDCCB0AB54}"/>
              </a:ext>
            </a:extLst>
          </p:cNvPr>
          <p:cNvSpPr/>
          <p:nvPr/>
        </p:nvSpPr>
        <p:spPr>
          <a:xfrm flipV="1">
            <a:off x="4987129" y="4172050"/>
            <a:ext cx="380727" cy="380727"/>
          </a:xfrm>
          <a:custGeom>
            <a:avLst/>
            <a:gdLst>
              <a:gd name="connsiteX0" fmla="*/ 190796 w 380726"/>
              <a:gd name="connsiteY0" fmla="*/ 255693 h 380726"/>
              <a:gd name="connsiteX1" fmla="*/ 125899 w 380726"/>
              <a:gd name="connsiteY1" fmla="*/ 190796 h 380726"/>
              <a:gd name="connsiteX2" fmla="*/ 190796 w 380726"/>
              <a:gd name="connsiteY2" fmla="*/ 125899 h 380726"/>
              <a:gd name="connsiteX3" fmla="*/ 255693 w 380726"/>
              <a:gd name="connsiteY3" fmla="*/ 190796 h 380726"/>
              <a:gd name="connsiteX4" fmla="*/ 190796 w 380726"/>
              <a:gd name="connsiteY4" fmla="*/ 255693 h 380726"/>
              <a:gd name="connsiteX5" fmla="*/ 190796 w 380726"/>
              <a:gd name="connsiteY5" fmla="*/ 255693 h 380726"/>
              <a:gd name="connsiteX6" fmla="*/ 323185 w 380726"/>
              <a:gd name="connsiteY6" fmla="*/ 116381 h 380726"/>
              <a:gd name="connsiteX7" fmla="*/ 337030 w 380726"/>
              <a:gd name="connsiteY7" fmla="*/ 75713 h 380726"/>
              <a:gd name="connsiteX8" fmla="*/ 305880 w 380726"/>
              <a:gd name="connsiteY8" fmla="*/ 44562 h 380726"/>
              <a:gd name="connsiteX9" fmla="*/ 265211 w 380726"/>
              <a:gd name="connsiteY9" fmla="*/ 58407 h 380726"/>
              <a:gd name="connsiteX10" fmla="*/ 231465 w 380726"/>
              <a:gd name="connsiteY10" fmla="*/ 44562 h 380726"/>
              <a:gd name="connsiteX11" fmla="*/ 212428 w 380726"/>
              <a:gd name="connsiteY11" fmla="*/ 6490 h 380726"/>
              <a:gd name="connsiteX12" fmla="*/ 169164 w 380726"/>
              <a:gd name="connsiteY12" fmla="*/ 6490 h 380726"/>
              <a:gd name="connsiteX13" fmla="*/ 150128 w 380726"/>
              <a:gd name="connsiteY13" fmla="*/ 44562 h 380726"/>
              <a:gd name="connsiteX14" fmla="*/ 116381 w 380726"/>
              <a:gd name="connsiteY14" fmla="*/ 58407 h 380726"/>
              <a:gd name="connsiteX15" fmla="*/ 75713 w 380726"/>
              <a:gd name="connsiteY15" fmla="*/ 44562 h 380726"/>
              <a:gd name="connsiteX16" fmla="*/ 45428 w 380726"/>
              <a:gd name="connsiteY16" fmla="*/ 74847 h 380726"/>
              <a:gd name="connsiteX17" fmla="*/ 58407 w 380726"/>
              <a:gd name="connsiteY17" fmla="*/ 115516 h 380726"/>
              <a:gd name="connsiteX18" fmla="*/ 44562 w 380726"/>
              <a:gd name="connsiteY18" fmla="*/ 149262 h 380726"/>
              <a:gd name="connsiteX19" fmla="*/ 6490 w 380726"/>
              <a:gd name="connsiteY19" fmla="*/ 168299 h 380726"/>
              <a:gd name="connsiteX20" fmla="*/ 6490 w 380726"/>
              <a:gd name="connsiteY20" fmla="*/ 211563 h 380726"/>
              <a:gd name="connsiteX21" fmla="*/ 44562 w 380726"/>
              <a:gd name="connsiteY21" fmla="*/ 230599 h 380726"/>
              <a:gd name="connsiteX22" fmla="*/ 58407 w 380726"/>
              <a:gd name="connsiteY22" fmla="*/ 264346 h 380726"/>
              <a:gd name="connsiteX23" fmla="*/ 45428 w 380726"/>
              <a:gd name="connsiteY23" fmla="*/ 305014 h 380726"/>
              <a:gd name="connsiteX24" fmla="*/ 75713 w 380726"/>
              <a:gd name="connsiteY24" fmla="*/ 335299 h 380726"/>
              <a:gd name="connsiteX25" fmla="*/ 116381 w 380726"/>
              <a:gd name="connsiteY25" fmla="*/ 322320 h 380726"/>
              <a:gd name="connsiteX26" fmla="*/ 150128 w 380726"/>
              <a:gd name="connsiteY26" fmla="*/ 336165 h 380726"/>
              <a:gd name="connsiteX27" fmla="*/ 169164 w 380726"/>
              <a:gd name="connsiteY27" fmla="*/ 374237 h 380726"/>
              <a:gd name="connsiteX28" fmla="*/ 212428 w 380726"/>
              <a:gd name="connsiteY28" fmla="*/ 374237 h 380726"/>
              <a:gd name="connsiteX29" fmla="*/ 231465 w 380726"/>
              <a:gd name="connsiteY29" fmla="*/ 336165 h 380726"/>
              <a:gd name="connsiteX30" fmla="*/ 265211 w 380726"/>
              <a:gd name="connsiteY30" fmla="*/ 322320 h 380726"/>
              <a:gd name="connsiteX31" fmla="*/ 305880 w 380726"/>
              <a:gd name="connsiteY31" fmla="*/ 336165 h 380726"/>
              <a:gd name="connsiteX32" fmla="*/ 336165 w 380726"/>
              <a:gd name="connsiteY32" fmla="*/ 305014 h 380726"/>
              <a:gd name="connsiteX33" fmla="*/ 323185 w 380726"/>
              <a:gd name="connsiteY33" fmla="*/ 265211 h 380726"/>
              <a:gd name="connsiteX34" fmla="*/ 337030 w 380726"/>
              <a:gd name="connsiteY34" fmla="*/ 231465 h 380726"/>
              <a:gd name="connsiteX35" fmla="*/ 375103 w 380726"/>
              <a:gd name="connsiteY35" fmla="*/ 212428 h 380726"/>
              <a:gd name="connsiteX36" fmla="*/ 375103 w 380726"/>
              <a:gd name="connsiteY36" fmla="*/ 169164 h 380726"/>
              <a:gd name="connsiteX37" fmla="*/ 337030 w 380726"/>
              <a:gd name="connsiteY37" fmla="*/ 150128 h 380726"/>
              <a:gd name="connsiteX38" fmla="*/ 323185 w 380726"/>
              <a:gd name="connsiteY38" fmla="*/ 116381 h 38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80726" h="380726">
                <a:moveTo>
                  <a:pt x="190796" y="255693"/>
                </a:moveTo>
                <a:cubicBezTo>
                  <a:pt x="154454" y="255693"/>
                  <a:pt x="125899" y="226273"/>
                  <a:pt x="125899" y="190796"/>
                </a:cubicBezTo>
                <a:cubicBezTo>
                  <a:pt x="125899" y="154454"/>
                  <a:pt x="155319" y="125899"/>
                  <a:pt x="190796" y="125899"/>
                </a:cubicBezTo>
                <a:cubicBezTo>
                  <a:pt x="227138" y="125899"/>
                  <a:pt x="255693" y="155319"/>
                  <a:pt x="255693" y="190796"/>
                </a:cubicBezTo>
                <a:cubicBezTo>
                  <a:pt x="255693" y="226273"/>
                  <a:pt x="227138" y="255693"/>
                  <a:pt x="190796" y="255693"/>
                </a:cubicBezTo>
                <a:lnTo>
                  <a:pt x="190796" y="255693"/>
                </a:lnTo>
                <a:close/>
                <a:moveTo>
                  <a:pt x="323185" y="116381"/>
                </a:moveTo>
                <a:lnTo>
                  <a:pt x="337030" y="75713"/>
                </a:lnTo>
                <a:lnTo>
                  <a:pt x="305880" y="44562"/>
                </a:lnTo>
                <a:lnTo>
                  <a:pt x="265211" y="58407"/>
                </a:lnTo>
                <a:cubicBezTo>
                  <a:pt x="254827" y="52350"/>
                  <a:pt x="242713" y="48024"/>
                  <a:pt x="231465" y="44562"/>
                </a:cubicBezTo>
                <a:lnTo>
                  <a:pt x="212428" y="6490"/>
                </a:lnTo>
                <a:lnTo>
                  <a:pt x="169164" y="6490"/>
                </a:lnTo>
                <a:lnTo>
                  <a:pt x="150128" y="44562"/>
                </a:lnTo>
                <a:cubicBezTo>
                  <a:pt x="138014" y="48024"/>
                  <a:pt x="126765" y="52350"/>
                  <a:pt x="116381" y="58407"/>
                </a:cubicBezTo>
                <a:lnTo>
                  <a:pt x="75713" y="44562"/>
                </a:lnTo>
                <a:lnTo>
                  <a:pt x="45428" y="74847"/>
                </a:lnTo>
                <a:lnTo>
                  <a:pt x="58407" y="115516"/>
                </a:lnTo>
                <a:cubicBezTo>
                  <a:pt x="52350" y="125899"/>
                  <a:pt x="48024" y="138014"/>
                  <a:pt x="44562" y="149262"/>
                </a:cubicBezTo>
                <a:lnTo>
                  <a:pt x="6490" y="168299"/>
                </a:lnTo>
                <a:lnTo>
                  <a:pt x="6490" y="211563"/>
                </a:lnTo>
                <a:lnTo>
                  <a:pt x="44562" y="230599"/>
                </a:lnTo>
                <a:cubicBezTo>
                  <a:pt x="48024" y="242713"/>
                  <a:pt x="52350" y="253962"/>
                  <a:pt x="58407" y="264346"/>
                </a:cubicBezTo>
                <a:lnTo>
                  <a:pt x="45428" y="305014"/>
                </a:lnTo>
                <a:lnTo>
                  <a:pt x="75713" y="335299"/>
                </a:lnTo>
                <a:lnTo>
                  <a:pt x="116381" y="322320"/>
                </a:lnTo>
                <a:cubicBezTo>
                  <a:pt x="126765" y="328377"/>
                  <a:pt x="138014" y="332703"/>
                  <a:pt x="150128" y="336165"/>
                </a:cubicBezTo>
                <a:lnTo>
                  <a:pt x="169164" y="374237"/>
                </a:lnTo>
                <a:lnTo>
                  <a:pt x="212428" y="374237"/>
                </a:lnTo>
                <a:lnTo>
                  <a:pt x="231465" y="336165"/>
                </a:lnTo>
                <a:cubicBezTo>
                  <a:pt x="243579" y="332703"/>
                  <a:pt x="254827" y="328377"/>
                  <a:pt x="265211" y="322320"/>
                </a:cubicBezTo>
                <a:lnTo>
                  <a:pt x="305880" y="336165"/>
                </a:lnTo>
                <a:lnTo>
                  <a:pt x="336165" y="305014"/>
                </a:lnTo>
                <a:lnTo>
                  <a:pt x="323185" y="265211"/>
                </a:lnTo>
                <a:cubicBezTo>
                  <a:pt x="329242" y="254827"/>
                  <a:pt x="333569" y="243579"/>
                  <a:pt x="337030" y="231465"/>
                </a:cubicBezTo>
                <a:lnTo>
                  <a:pt x="375103" y="212428"/>
                </a:lnTo>
                <a:lnTo>
                  <a:pt x="375103" y="169164"/>
                </a:lnTo>
                <a:lnTo>
                  <a:pt x="337030" y="150128"/>
                </a:lnTo>
                <a:cubicBezTo>
                  <a:pt x="333569" y="138014"/>
                  <a:pt x="329242" y="126765"/>
                  <a:pt x="323185" y="116381"/>
                </a:cubicBezTo>
                <a:close/>
              </a:path>
            </a:pathLst>
          </a:custGeom>
          <a:solidFill>
            <a:schemeClr val="bg1">
              <a:lumMod val="50000"/>
            </a:schemeClr>
          </a:solidFill>
          <a:ln w="9525" cap="flat">
            <a:noFill/>
            <a:prstDash val="solid"/>
            <a:miter/>
          </a:ln>
        </p:spPr>
        <p:txBody>
          <a:bodyPr rtlCol="0" anchor="ctr"/>
          <a:lstStyle/>
          <a:p>
            <a:endParaRPr lang="en-US"/>
          </a:p>
        </p:txBody>
      </p:sp>
      <p:grpSp>
        <p:nvGrpSpPr>
          <p:cNvPr id="15" name="Group 14">
            <a:extLst>
              <a:ext uri="{FF2B5EF4-FFF2-40B4-BE49-F238E27FC236}">
                <a16:creationId xmlns:a16="http://schemas.microsoft.com/office/drawing/2014/main" id="{B874196F-878F-4A7B-9C84-ECEE819DFF47}"/>
              </a:ext>
            </a:extLst>
          </p:cNvPr>
          <p:cNvGrpSpPr/>
          <p:nvPr/>
        </p:nvGrpSpPr>
        <p:grpSpPr>
          <a:xfrm>
            <a:off x="9343598" y="2944279"/>
            <a:ext cx="1459145" cy="1240273"/>
            <a:chOff x="7769915" y="4672618"/>
            <a:chExt cx="914400" cy="777240"/>
          </a:xfrm>
        </p:grpSpPr>
        <p:sp>
          <p:nvSpPr>
            <p:cNvPr id="66" name="Freeform: Shape 65">
              <a:extLst>
                <a:ext uri="{FF2B5EF4-FFF2-40B4-BE49-F238E27FC236}">
                  <a16:creationId xmlns:a16="http://schemas.microsoft.com/office/drawing/2014/main" id="{104F1580-7E18-4005-B06C-CBD68EBE4D8D}"/>
                </a:ext>
              </a:extLst>
            </p:cNvPr>
            <p:cNvSpPr/>
            <p:nvPr/>
          </p:nvSpPr>
          <p:spPr>
            <a:xfrm>
              <a:off x="7769915" y="4672618"/>
              <a:ext cx="914400" cy="777240"/>
            </a:xfrm>
            <a:custGeom>
              <a:avLst/>
              <a:gdLst>
                <a:gd name="connsiteX0" fmla="*/ 282416 w 381000"/>
                <a:gd name="connsiteY0" fmla="*/ 7144 h 323850"/>
                <a:gd name="connsiteX1" fmla="*/ 98584 w 381000"/>
                <a:gd name="connsiteY1" fmla="*/ 7144 h 323850"/>
                <a:gd name="connsiteX2" fmla="*/ 7144 w 381000"/>
                <a:gd name="connsiteY2" fmla="*/ 166211 h 323850"/>
                <a:gd name="connsiteX3" fmla="*/ 98584 w 381000"/>
                <a:gd name="connsiteY3" fmla="*/ 325279 h 323850"/>
                <a:gd name="connsiteX4" fmla="*/ 282416 w 381000"/>
                <a:gd name="connsiteY4" fmla="*/ 325279 h 323850"/>
                <a:gd name="connsiteX5" fmla="*/ 373856 w 381000"/>
                <a:gd name="connsiteY5" fmla="*/ 166211 h 323850"/>
                <a:gd name="connsiteX6" fmla="*/ 282416 w 381000"/>
                <a:gd name="connsiteY6" fmla="*/ 7144 h 323850"/>
                <a:gd name="connsiteX7" fmla="*/ 283369 w 381000"/>
                <a:gd name="connsiteY7" fmla="*/ 237649 h 323850"/>
                <a:gd name="connsiteX8" fmla="*/ 258604 w 381000"/>
                <a:gd name="connsiteY8" fmla="*/ 262414 h 323850"/>
                <a:gd name="connsiteX9" fmla="*/ 123349 w 381000"/>
                <a:gd name="connsiteY9" fmla="*/ 262414 h 323850"/>
                <a:gd name="connsiteX10" fmla="*/ 98584 w 381000"/>
                <a:gd name="connsiteY10" fmla="*/ 237649 h 323850"/>
                <a:gd name="connsiteX11" fmla="*/ 98584 w 381000"/>
                <a:gd name="connsiteY11" fmla="*/ 95726 h 323850"/>
                <a:gd name="connsiteX12" fmla="*/ 123349 w 381000"/>
                <a:gd name="connsiteY12" fmla="*/ 70961 h 323850"/>
                <a:gd name="connsiteX13" fmla="*/ 223361 w 381000"/>
                <a:gd name="connsiteY13" fmla="*/ 70961 h 323850"/>
                <a:gd name="connsiteX14" fmla="*/ 242411 w 381000"/>
                <a:gd name="connsiteY14" fmla="*/ 70961 h 323850"/>
                <a:gd name="connsiteX15" fmla="*/ 245269 w 381000"/>
                <a:gd name="connsiteY15" fmla="*/ 70961 h 323850"/>
                <a:gd name="connsiteX16" fmla="*/ 283369 w 381000"/>
                <a:gd name="connsiteY16" fmla="*/ 109061 h 323850"/>
                <a:gd name="connsiteX17" fmla="*/ 283369 w 381000"/>
                <a:gd name="connsiteY17" fmla="*/ 129064 h 323850"/>
                <a:gd name="connsiteX18" fmla="*/ 283369 w 381000"/>
                <a:gd name="connsiteY18" fmla="*/ 237649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000" h="323850">
                  <a:moveTo>
                    <a:pt x="282416" y="7144"/>
                  </a:moveTo>
                  <a:lnTo>
                    <a:pt x="98584" y="7144"/>
                  </a:lnTo>
                  <a:lnTo>
                    <a:pt x="7144" y="166211"/>
                  </a:lnTo>
                  <a:lnTo>
                    <a:pt x="98584" y="325279"/>
                  </a:lnTo>
                  <a:lnTo>
                    <a:pt x="282416" y="325279"/>
                  </a:lnTo>
                  <a:lnTo>
                    <a:pt x="373856" y="166211"/>
                  </a:lnTo>
                  <a:lnTo>
                    <a:pt x="282416" y="7144"/>
                  </a:lnTo>
                  <a:close/>
                  <a:moveTo>
                    <a:pt x="283369" y="237649"/>
                  </a:moveTo>
                  <a:cubicBezTo>
                    <a:pt x="283369" y="250984"/>
                    <a:pt x="271939" y="262414"/>
                    <a:pt x="258604" y="262414"/>
                  </a:cubicBezTo>
                  <a:lnTo>
                    <a:pt x="123349" y="262414"/>
                  </a:lnTo>
                  <a:cubicBezTo>
                    <a:pt x="110014" y="262414"/>
                    <a:pt x="98584" y="250984"/>
                    <a:pt x="98584" y="237649"/>
                  </a:cubicBezTo>
                  <a:lnTo>
                    <a:pt x="98584" y="95726"/>
                  </a:lnTo>
                  <a:cubicBezTo>
                    <a:pt x="98584" y="82391"/>
                    <a:pt x="110014" y="70961"/>
                    <a:pt x="123349" y="70961"/>
                  </a:cubicBezTo>
                  <a:lnTo>
                    <a:pt x="223361" y="70961"/>
                  </a:lnTo>
                  <a:cubicBezTo>
                    <a:pt x="232886" y="70961"/>
                    <a:pt x="242411" y="70961"/>
                    <a:pt x="242411" y="70961"/>
                  </a:cubicBezTo>
                  <a:lnTo>
                    <a:pt x="245269" y="70961"/>
                  </a:lnTo>
                  <a:lnTo>
                    <a:pt x="283369" y="109061"/>
                  </a:lnTo>
                  <a:lnTo>
                    <a:pt x="283369" y="129064"/>
                  </a:lnTo>
                  <a:lnTo>
                    <a:pt x="283369" y="237649"/>
                  </a:lnTo>
                  <a:close/>
                </a:path>
              </a:pathLst>
            </a:custGeom>
            <a:solidFill>
              <a:srgbClr val="0078D7"/>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1C1B502-9C89-455B-9898-6CA91208BDDC}"/>
                </a:ext>
              </a:extLst>
            </p:cNvPr>
            <p:cNvSpPr/>
            <p:nvPr/>
          </p:nvSpPr>
          <p:spPr>
            <a:xfrm>
              <a:off x="8140247" y="5097814"/>
              <a:ext cx="68580" cy="114300"/>
            </a:xfrm>
            <a:custGeom>
              <a:avLst/>
              <a:gdLst>
                <a:gd name="connsiteX0" fmla="*/ 22384 w 28575"/>
                <a:gd name="connsiteY0" fmla="*/ 14764 h 47625"/>
                <a:gd name="connsiteX1" fmla="*/ 21431 w 28575"/>
                <a:gd name="connsiteY1" fmla="*/ 10954 h 47625"/>
                <a:gd name="connsiteX2" fmla="*/ 19526 w 28575"/>
                <a:gd name="connsiteY2" fmla="*/ 8096 h 47625"/>
                <a:gd name="connsiteX3" fmla="*/ 17621 w 28575"/>
                <a:gd name="connsiteY3" fmla="*/ 7144 h 47625"/>
                <a:gd name="connsiteX4" fmla="*/ 14764 w 28575"/>
                <a:gd name="connsiteY4" fmla="*/ 7144 h 47625"/>
                <a:gd name="connsiteX5" fmla="*/ 10954 w 28575"/>
                <a:gd name="connsiteY5" fmla="*/ 8096 h 47625"/>
                <a:gd name="connsiteX6" fmla="*/ 8096 w 28575"/>
                <a:gd name="connsiteY6" fmla="*/ 11906 h 47625"/>
                <a:gd name="connsiteX7" fmla="*/ 7144 w 28575"/>
                <a:gd name="connsiteY7" fmla="*/ 17621 h 47625"/>
                <a:gd name="connsiteX8" fmla="*/ 7144 w 28575"/>
                <a:gd name="connsiteY8" fmla="*/ 26194 h 47625"/>
                <a:gd name="connsiteX9" fmla="*/ 7144 w 28575"/>
                <a:gd name="connsiteY9" fmla="*/ 35719 h 47625"/>
                <a:gd name="connsiteX10" fmla="*/ 9049 w 28575"/>
                <a:gd name="connsiteY10" fmla="*/ 41434 h 47625"/>
                <a:gd name="connsiteX11" fmla="*/ 11906 w 28575"/>
                <a:gd name="connsiteY11" fmla="*/ 44291 h 47625"/>
                <a:gd name="connsiteX12" fmla="*/ 15716 w 28575"/>
                <a:gd name="connsiteY12" fmla="*/ 45244 h 47625"/>
                <a:gd name="connsiteX13" fmla="*/ 18574 w 28575"/>
                <a:gd name="connsiteY13" fmla="*/ 44291 h 47625"/>
                <a:gd name="connsiteX14" fmla="*/ 20479 w 28575"/>
                <a:gd name="connsiteY14" fmla="*/ 42386 h 47625"/>
                <a:gd name="connsiteX15" fmla="*/ 22384 w 28575"/>
                <a:gd name="connsiteY15" fmla="*/ 39529 h 47625"/>
                <a:gd name="connsiteX16" fmla="*/ 23336 w 28575"/>
                <a:gd name="connsiteY16" fmla="*/ 35719 h 47625"/>
                <a:gd name="connsiteX17" fmla="*/ 24289 w 28575"/>
                <a:gd name="connsiteY17" fmla="*/ 30956 h 47625"/>
                <a:gd name="connsiteX18" fmla="*/ 24289 w 28575"/>
                <a:gd name="connsiteY18" fmla="*/ 25241 h 47625"/>
                <a:gd name="connsiteX19" fmla="*/ 24289 w 28575"/>
                <a:gd name="connsiteY19" fmla="*/ 18574 h 47625"/>
                <a:gd name="connsiteX20" fmla="*/ 22384 w 28575"/>
                <a:gd name="connsiteY20" fmla="*/ 147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575" h="47625">
                  <a:moveTo>
                    <a:pt x="22384" y="14764"/>
                  </a:moveTo>
                  <a:cubicBezTo>
                    <a:pt x="22384" y="12859"/>
                    <a:pt x="21431" y="11906"/>
                    <a:pt x="21431" y="10954"/>
                  </a:cubicBezTo>
                  <a:cubicBezTo>
                    <a:pt x="21431" y="10001"/>
                    <a:pt x="20479" y="9049"/>
                    <a:pt x="19526" y="8096"/>
                  </a:cubicBezTo>
                  <a:cubicBezTo>
                    <a:pt x="18574" y="7144"/>
                    <a:pt x="18574" y="7144"/>
                    <a:pt x="17621" y="7144"/>
                  </a:cubicBezTo>
                  <a:cubicBezTo>
                    <a:pt x="16669" y="7144"/>
                    <a:pt x="15716" y="7144"/>
                    <a:pt x="14764" y="7144"/>
                  </a:cubicBezTo>
                  <a:cubicBezTo>
                    <a:pt x="12859" y="7144"/>
                    <a:pt x="11906" y="7144"/>
                    <a:pt x="10954" y="8096"/>
                  </a:cubicBezTo>
                  <a:cubicBezTo>
                    <a:pt x="10001" y="9049"/>
                    <a:pt x="9049" y="10001"/>
                    <a:pt x="8096" y="11906"/>
                  </a:cubicBezTo>
                  <a:cubicBezTo>
                    <a:pt x="7144" y="13811"/>
                    <a:pt x="7144" y="15716"/>
                    <a:pt x="7144" y="17621"/>
                  </a:cubicBezTo>
                  <a:cubicBezTo>
                    <a:pt x="7144" y="19526"/>
                    <a:pt x="7144" y="22384"/>
                    <a:pt x="7144" y="26194"/>
                  </a:cubicBezTo>
                  <a:cubicBezTo>
                    <a:pt x="7144" y="30004"/>
                    <a:pt x="7144" y="32861"/>
                    <a:pt x="7144" y="35719"/>
                  </a:cubicBezTo>
                  <a:cubicBezTo>
                    <a:pt x="7144" y="38576"/>
                    <a:pt x="8096" y="40481"/>
                    <a:pt x="9049" y="41434"/>
                  </a:cubicBezTo>
                  <a:cubicBezTo>
                    <a:pt x="10001" y="43339"/>
                    <a:pt x="10954" y="44291"/>
                    <a:pt x="11906" y="44291"/>
                  </a:cubicBezTo>
                  <a:cubicBezTo>
                    <a:pt x="12859" y="45244"/>
                    <a:pt x="13811" y="45244"/>
                    <a:pt x="15716" y="45244"/>
                  </a:cubicBezTo>
                  <a:cubicBezTo>
                    <a:pt x="16669" y="45244"/>
                    <a:pt x="17621" y="45244"/>
                    <a:pt x="18574" y="44291"/>
                  </a:cubicBezTo>
                  <a:cubicBezTo>
                    <a:pt x="19526" y="44291"/>
                    <a:pt x="20479" y="43339"/>
                    <a:pt x="20479" y="42386"/>
                  </a:cubicBezTo>
                  <a:cubicBezTo>
                    <a:pt x="21431" y="41434"/>
                    <a:pt x="21431" y="40481"/>
                    <a:pt x="22384" y="39529"/>
                  </a:cubicBezTo>
                  <a:cubicBezTo>
                    <a:pt x="22384" y="38576"/>
                    <a:pt x="23336" y="37624"/>
                    <a:pt x="23336" y="35719"/>
                  </a:cubicBezTo>
                  <a:cubicBezTo>
                    <a:pt x="23336" y="34766"/>
                    <a:pt x="23336" y="32861"/>
                    <a:pt x="24289" y="30956"/>
                  </a:cubicBezTo>
                  <a:cubicBezTo>
                    <a:pt x="24289" y="29051"/>
                    <a:pt x="24289" y="27146"/>
                    <a:pt x="24289" y="25241"/>
                  </a:cubicBezTo>
                  <a:cubicBezTo>
                    <a:pt x="24289" y="22384"/>
                    <a:pt x="24289" y="20479"/>
                    <a:pt x="24289" y="18574"/>
                  </a:cubicBezTo>
                  <a:cubicBezTo>
                    <a:pt x="22384" y="17621"/>
                    <a:pt x="22384" y="16669"/>
                    <a:pt x="22384" y="14764"/>
                  </a:cubicBezTo>
                  <a:close/>
                </a:path>
              </a:pathLst>
            </a:custGeom>
            <a:solidFill>
              <a:srgbClr val="0078D7"/>
            </a:solid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3FE9714F-3E04-46EB-A82A-1442474DE318}"/>
                </a:ext>
              </a:extLst>
            </p:cNvPr>
            <p:cNvSpPr/>
            <p:nvPr/>
          </p:nvSpPr>
          <p:spPr>
            <a:xfrm>
              <a:off x="8243118" y="4919506"/>
              <a:ext cx="68580" cy="114300"/>
            </a:xfrm>
            <a:custGeom>
              <a:avLst/>
              <a:gdLst>
                <a:gd name="connsiteX0" fmla="*/ 22384 w 28575"/>
                <a:gd name="connsiteY0" fmla="*/ 14764 h 47625"/>
                <a:gd name="connsiteX1" fmla="*/ 21431 w 28575"/>
                <a:gd name="connsiteY1" fmla="*/ 10954 h 47625"/>
                <a:gd name="connsiteX2" fmla="*/ 19526 w 28575"/>
                <a:gd name="connsiteY2" fmla="*/ 8096 h 47625"/>
                <a:gd name="connsiteX3" fmla="*/ 17621 w 28575"/>
                <a:gd name="connsiteY3" fmla="*/ 7144 h 47625"/>
                <a:gd name="connsiteX4" fmla="*/ 14764 w 28575"/>
                <a:gd name="connsiteY4" fmla="*/ 7144 h 47625"/>
                <a:gd name="connsiteX5" fmla="*/ 10954 w 28575"/>
                <a:gd name="connsiteY5" fmla="*/ 8096 h 47625"/>
                <a:gd name="connsiteX6" fmla="*/ 8096 w 28575"/>
                <a:gd name="connsiteY6" fmla="*/ 11906 h 47625"/>
                <a:gd name="connsiteX7" fmla="*/ 7144 w 28575"/>
                <a:gd name="connsiteY7" fmla="*/ 17621 h 47625"/>
                <a:gd name="connsiteX8" fmla="*/ 7144 w 28575"/>
                <a:gd name="connsiteY8" fmla="*/ 26194 h 47625"/>
                <a:gd name="connsiteX9" fmla="*/ 7144 w 28575"/>
                <a:gd name="connsiteY9" fmla="*/ 35719 h 47625"/>
                <a:gd name="connsiteX10" fmla="*/ 9049 w 28575"/>
                <a:gd name="connsiteY10" fmla="*/ 41434 h 47625"/>
                <a:gd name="connsiteX11" fmla="*/ 11906 w 28575"/>
                <a:gd name="connsiteY11" fmla="*/ 44291 h 47625"/>
                <a:gd name="connsiteX12" fmla="*/ 15716 w 28575"/>
                <a:gd name="connsiteY12" fmla="*/ 45244 h 47625"/>
                <a:gd name="connsiteX13" fmla="*/ 18574 w 28575"/>
                <a:gd name="connsiteY13" fmla="*/ 44291 h 47625"/>
                <a:gd name="connsiteX14" fmla="*/ 20479 w 28575"/>
                <a:gd name="connsiteY14" fmla="*/ 42386 h 47625"/>
                <a:gd name="connsiteX15" fmla="*/ 22384 w 28575"/>
                <a:gd name="connsiteY15" fmla="*/ 39529 h 47625"/>
                <a:gd name="connsiteX16" fmla="*/ 23336 w 28575"/>
                <a:gd name="connsiteY16" fmla="*/ 35719 h 47625"/>
                <a:gd name="connsiteX17" fmla="*/ 24289 w 28575"/>
                <a:gd name="connsiteY17" fmla="*/ 30956 h 47625"/>
                <a:gd name="connsiteX18" fmla="*/ 24289 w 28575"/>
                <a:gd name="connsiteY18" fmla="*/ 25241 h 47625"/>
                <a:gd name="connsiteX19" fmla="*/ 24289 w 28575"/>
                <a:gd name="connsiteY19" fmla="*/ 18574 h 47625"/>
                <a:gd name="connsiteX20" fmla="*/ 22384 w 28575"/>
                <a:gd name="connsiteY20" fmla="*/ 147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575" h="47625">
                  <a:moveTo>
                    <a:pt x="22384" y="14764"/>
                  </a:moveTo>
                  <a:cubicBezTo>
                    <a:pt x="22384" y="12859"/>
                    <a:pt x="21431" y="11906"/>
                    <a:pt x="21431" y="10954"/>
                  </a:cubicBezTo>
                  <a:cubicBezTo>
                    <a:pt x="21431" y="10001"/>
                    <a:pt x="20479" y="9049"/>
                    <a:pt x="19526" y="8096"/>
                  </a:cubicBezTo>
                  <a:cubicBezTo>
                    <a:pt x="18574" y="7144"/>
                    <a:pt x="18574" y="7144"/>
                    <a:pt x="17621" y="7144"/>
                  </a:cubicBezTo>
                  <a:cubicBezTo>
                    <a:pt x="16669" y="7144"/>
                    <a:pt x="15716" y="7144"/>
                    <a:pt x="14764" y="7144"/>
                  </a:cubicBezTo>
                  <a:cubicBezTo>
                    <a:pt x="12859" y="7144"/>
                    <a:pt x="11906" y="7144"/>
                    <a:pt x="10954" y="8096"/>
                  </a:cubicBezTo>
                  <a:cubicBezTo>
                    <a:pt x="10001" y="9049"/>
                    <a:pt x="9049" y="10001"/>
                    <a:pt x="8096" y="11906"/>
                  </a:cubicBezTo>
                  <a:cubicBezTo>
                    <a:pt x="7144" y="13811"/>
                    <a:pt x="7144" y="15716"/>
                    <a:pt x="7144" y="17621"/>
                  </a:cubicBezTo>
                  <a:cubicBezTo>
                    <a:pt x="7144" y="19526"/>
                    <a:pt x="7144" y="22384"/>
                    <a:pt x="7144" y="26194"/>
                  </a:cubicBezTo>
                  <a:cubicBezTo>
                    <a:pt x="7144" y="30004"/>
                    <a:pt x="7144" y="32861"/>
                    <a:pt x="7144" y="35719"/>
                  </a:cubicBezTo>
                  <a:cubicBezTo>
                    <a:pt x="7144" y="38576"/>
                    <a:pt x="8096" y="40481"/>
                    <a:pt x="9049" y="41434"/>
                  </a:cubicBezTo>
                  <a:cubicBezTo>
                    <a:pt x="10001" y="43339"/>
                    <a:pt x="10954" y="44291"/>
                    <a:pt x="11906" y="44291"/>
                  </a:cubicBezTo>
                  <a:cubicBezTo>
                    <a:pt x="12859" y="45244"/>
                    <a:pt x="13811" y="45244"/>
                    <a:pt x="15716" y="45244"/>
                  </a:cubicBezTo>
                  <a:cubicBezTo>
                    <a:pt x="16669" y="45244"/>
                    <a:pt x="17621" y="45244"/>
                    <a:pt x="18574" y="44291"/>
                  </a:cubicBezTo>
                  <a:cubicBezTo>
                    <a:pt x="19526" y="44291"/>
                    <a:pt x="20479" y="43339"/>
                    <a:pt x="20479" y="42386"/>
                  </a:cubicBezTo>
                  <a:cubicBezTo>
                    <a:pt x="21431" y="41434"/>
                    <a:pt x="21431" y="40481"/>
                    <a:pt x="22384" y="39529"/>
                  </a:cubicBezTo>
                  <a:cubicBezTo>
                    <a:pt x="22384" y="38576"/>
                    <a:pt x="23336" y="37624"/>
                    <a:pt x="23336" y="35719"/>
                  </a:cubicBezTo>
                  <a:cubicBezTo>
                    <a:pt x="23336" y="34766"/>
                    <a:pt x="23336" y="32861"/>
                    <a:pt x="24289" y="30956"/>
                  </a:cubicBezTo>
                  <a:cubicBezTo>
                    <a:pt x="24289" y="29051"/>
                    <a:pt x="24289" y="27146"/>
                    <a:pt x="24289" y="25241"/>
                  </a:cubicBezTo>
                  <a:cubicBezTo>
                    <a:pt x="24289" y="22384"/>
                    <a:pt x="24289" y="20479"/>
                    <a:pt x="24289" y="18574"/>
                  </a:cubicBezTo>
                  <a:cubicBezTo>
                    <a:pt x="23336" y="18574"/>
                    <a:pt x="23336" y="16669"/>
                    <a:pt x="22384" y="14764"/>
                  </a:cubicBezTo>
                  <a:close/>
                </a:path>
              </a:pathLst>
            </a:custGeom>
            <a:solidFill>
              <a:srgbClr val="0078D7"/>
            </a:solid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6FA51759-4E3B-4872-A8F7-DA59B449786D}"/>
                </a:ext>
              </a:extLst>
            </p:cNvPr>
            <p:cNvSpPr/>
            <p:nvPr/>
          </p:nvSpPr>
          <p:spPr>
            <a:xfrm>
              <a:off x="8021375" y="4857783"/>
              <a:ext cx="411480" cy="411480"/>
            </a:xfrm>
            <a:custGeom>
              <a:avLst/>
              <a:gdLst>
                <a:gd name="connsiteX0" fmla="*/ 133826 w 171450"/>
                <a:gd name="connsiteY0" fmla="*/ 7144 h 171450"/>
                <a:gd name="connsiteX1" fmla="*/ 118586 w 171450"/>
                <a:gd name="connsiteY1" fmla="*/ 7144 h 171450"/>
                <a:gd name="connsiteX2" fmla="*/ 18574 w 171450"/>
                <a:gd name="connsiteY2" fmla="*/ 7144 h 171450"/>
                <a:gd name="connsiteX3" fmla="*/ 7144 w 171450"/>
                <a:gd name="connsiteY3" fmla="*/ 18574 h 171450"/>
                <a:gd name="connsiteX4" fmla="*/ 7144 w 171450"/>
                <a:gd name="connsiteY4" fmla="*/ 160496 h 171450"/>
                <a:gd name="connsiteX5" fmla="*/ 18574 w 171450"/>
                <a:gd name="connsiteY5" fmla="*/ 171926 h 171450"/>
                <a:gd name="connsiteX6" fmla="*/ 153829 w 171450"/>
                <a:gd name="connsiteY6" fmla="*/ 171926 h 171450"/>
                <a:gd name="connsiteX7" fmla="*/ 165259 w 171450"/>
                <a:gd name="connsiteY7" fmla="*/ 160496 h 171450"/>
                <a:gd name="connsiteX8" fmla="*/ 165259 w 171450"/>
                <a:gd name="connsiteY8" fmla="*/ 38576 h 171450"/>
                <a:gd name="connsiteX9" fmla="*/ 134779 w 171450"/>
                <a:gd name="connsiteY9" fmla="*/ 38576 h 171450"/>
                <a:gd name="connsiteX10" fmla="*/ 134779 w 171450"/>
                <a:gd name="connsiteY10" fmla="*/ 7144 h 171450"/>
                <a:gd name="connsiteX11" fmla="*/ 49054 w 171450"/>
                <a:gd name="connsiteY11" fmla="*/ 35719 h 171450"/>
                <a:gd name="connsiteX12" fmla="*/ 49054 w 171450"/>
                <a:gd name="connsiteY12" fmla="*/ 34766 h 171450"/>
                <a:gd name="connsiteX13" fmla="*/ 49054 w 171450"/>
                <a:gd name="connsiteY13" fmla="*/ 33814 h 171450"/>
                <a:gd name="connsiteX14" fmla="*/ 50006 w 171450"/>
                <a:gd name="connsiteY14" fmla="*/ 32861 h 171450"/>
                <a:gd name="connsiteX15" fmla="*/ 61436 w 171450"/>
                <a:gd name="connsiteY15" fmla="*/ 25241 h 171450"/>
                <a:gd name="connsiteX16" fmla="*/ 62389 w 171450"/>
                <a:gd name="connsiteY16" fmla="*/ 25241 h 171450"/>
                <a:gd name="connsiteX17" fmla="*/ 63341 w 171450"/>
                <a:gd name="connsiteY17" fmla="*/ 25241 h 171450"/>
                <a:gd name="connsiteX18" fmla="*/ 64294 w 171450"/>
                <a:gd name="connsiteY18" fmla="*/ 25241 h 171450"/>
                <a:gd name="connsiteX19" fmla="*/ 66199 w 171450"/>
                <a:gd name="connsiteY19" fmla="*/ 25241 h 171450"/>
                <a:gd name="connsiteX20" fmla="*/ 69056 w 171450"/>
                <a:gd name="connsiteY20" fmla="*/ 25241 h 171450"/>
                <a:gd name="connsiteX21" fmla="*/ 70961 w 171450"/>
                <a:gd name="connsiteY21" fmla="*/ 25241 h 171450"/>
                <a:gd name="connsiteX22" fmla="*/ 71914 w 171450"/>
                <a:gd name="connsiteY22" fmla="*/ 25241 h 171450"/>
                <a:gd name="connsiteX23" fmla="*/ 71914 w 171450"/>
                <a:gd name="connsiteY23" fmla="*/ 26194 h 171450"/>
                <a:gd name="connsiteX24" fmla="*/ 71914 w 171450"/>
                <a:gd name="connsiteY24" fmla="*/ 70961 h 171450"/>
                <a:gd name="connsiteX25" fmla="*/ 80486 w 171450"/>
                <a:gd name="connsiteY25" fmla="*/ 70961 h 171450"/>
                <a:gd name="connsiteX26" fmla="*/ 81439 w 171450"/>
                <a:gd name="connsiteY26" fmla="*/ 70961 h 171450"/>
                <a:gd name="connsiteX27" fmla="*/ 82391 w 171450"/>
                <a:gd name="connsiteY27" fmla="*/ 71914 h 171450"/>
                <a:gd name="connsiteX28" fmla="*/ 82391 w 171450"/>
                <a:gd name="connsiteY28" fmla="*/ 72866 h 171450"/>
                <a:gd name="connsiteX29" fmla="*/ 82391 w 171450"/>
                <a:gd name="connsiteY29" fmla="*/ 74771 h 171450"/>
                <a:gd name="connsiteX30" fmla="*/ 82391 w 171450"/>
                <a:gd name="connsiteY30" fmla="*/ 76676 h 171450"/>
                <a:gd name="connsiteX31" fmla="*/ 82391 w 171450"/>
                <a:gd name="connsiteY31" fmla="*/ 77629 h 171450"/>
                <a:gd name="connsiteX32" fmla="*/ 81439 w 171450"/>
                <a:gd name="connsiteY32" fmla="*/ 78581 h 171450"/>
                <a:gd name="connsiteX33" fmla="*/ 80486 w 171450"/>
                <a:gd name="connsiteY33" fmla="*/ 78581 h 171450"/>
                <a:gd name="connsiteX34" fmla="*/ 50959 w 171450"/>
                <a:gd name="connsiteY34" fmla="*/ 78581 h 171450"/>
                <a:gd name="connsiteX35" fmla="*/ 50006 w 171450"/>
                <a:gd name="connsiteY35" fmla="*/ 78581 h 171450"/>
                <a:gd name="connsiteX36" fmla="*/ 49054 w 171450"/>
                <a:gd name="connsiteY36" fmla="*/ 77629 h 171450"/>
                <a:gd name="connsiteX37" fmla="*/ 49054 w 171450"/>
                <a:gd name="connsiteY37" fmla="*/ 76676 h 171450"/>
                <a:gd name="connsiteX38" fmla="*/ 49054 w 171450"/>
                <a:gd name="connsiteY38" fmla="*/ 74771 h 171450"/>
                <a:gd name="connsiteX39" fmla="*/ 49054 w 171450"/>
                <a:gd name="connsiteY39" fmla="*/ 72866 h 171450"/>
                <a:gd name="connsiteX40" fmla="*/ 49054 w 171450"/>
                <a:gd name="connsiteY40" fmla="*/ 71914 h 171450"/>
                <a:gd name="connsiteX41" fmla="*/ 50006 w 171450"/>
                <a:gd name="connsiteY41" fmla="*/ 70961 h 171450"/>
                <a:gd name="connsiteX42" fmla="*/ 50959 w 171450"/>
                <a:gd name="connsiteY42" fmla="*/ 70961 h 171450"/>
                <a:gd name="connsiteX43" fmla="*/ 61436 w 171450"/>
                <a:gd name="connsiteY43" fmla="*/ 70961 h 171450"/>
                <a:gd name="connsiteX44" fmla="*/ 61436 w 171450"/>
                <a:gd name="connsiteY44" fmla="*/ 35719 h 171450"/>
                <a:gd name="connsiteX45" fmla="*/ 52864 w 171450"/>
                <a:gd name="connsiteY45" fmla="*/ 40481 h 171450"/>
                <a:gd name="connsiteX46" fmla="*/ 50959 w 171450"/>
                <a:gd name="connsiteY46" fmla="*/ 41434 h 171450"/>
                <a:gd name="connsiteX47" fmla="*/ 50006 w 171450"/>
                <a:gd name="connsiteY47" fmla="*/ 41434 h 171450"/>
                <a:gd name="connsiteX48" fmla="*/ 49054 w 171450"/>
                <a:gd name="connsiteY48" fmla="*/ 40481 h 171450"/>
                <a:gd name="connsiteX49" fmla="*/ 49054 w 171450"/>
                <a:gd name="connsiteY49" fmla="*/ 37624 h 171450"/>
                <a:gd name="connsiteX50" fmla="*/ 49054 w 171450"/>
                <a:gd name="connsiteY50" fmla="*/ 35719 h 171450"/>
                <a:gd name="connsiteX51" fmla="*/ 82391 w 171450"/>
                <a:gd name="connsiteY51" fmla="*/ 137636 h 171450"/>
                <a:gd name="connsiteX52" fmla="*/ 78581 w 171450"/>
                <a:gd name="connsiteY52" fmla="*/ 146209 h 171450"/>
                <a:gd name="connsiteX53" fmla="*/ 72866 w 171450"/>
                <a:gd name="connsiteY53" fmla="*/ 151924 h 171450"/>
                <a:gd name="connsiteX54" fmla="*/ 63341 w 171450"/>
                <a:gd name="connsiteY54" fmla="*/ 153829 h 171450"/>
                <a:gd name="connsiteX55" fmla="*/ 53816 w 171450"/>
                <a:gd name="connsiteY55" fmla="*/ 151924 h 171450"/>
                <a:gd name="connsiteX56" fmla="*/ 48101 w 171450"/>
                <a:gd name="connsiteY56" fmla="*/ 146209 h 171450"/>
                <a:gd name="connsiteX57" fmla="*/ 45244 w 171450"/>
                <a:gd name="connsiteY57" fmla="*/ 137636 h 171450"/>
                <a:gd name="connsiteX58" fmla="*/ 44291 w 171450"/>
                <a:gd name="connsiteY58" fmla="*/ 126206 h 171450"/>
                <a:gd name="connsiteX59" fmla="*/ 45244 w 171450"/>
                <a:gd name="connsiteY59" fmla="*/ 114776 h 171450"/>
                <a:gd name="connsiteX60" fmla="*/ 49054 w 171450"/>
                <a:gd name="connsiteY60" fmla="*/ 106204 h 171450"/>
                <a:gd name="connsiteX61" fmla="*/ 54769 w 171450"/>
                <a:gd name="connsiteY61" fmla="*/ 100489 h 171450"/>
                <a:gd name="connsiteX62" fmla="*/ 64294 w 171450"/>
                <a:gd name="connsiteY62" fmla="*/ 98584 h 171450"/>
                <a:gd name="connsiteX63" fmla="*/ 73819 w 171450"/>
                <a:gd name="connsiteY63" fmla="*/ 100489 h 171450"/>
                <a:gd name="connsiteX64" fmla="*/ 79534 w 171450"/>
                <a:gd name="connsiteY64" fmla="*/ 106204 h 171450"/>
                <a:gd name="connsiteX65" fmla="*/ 82391 w 171450"/>
                <a:gd name="connsiteY65" fmla="*/ 114776 h 171450"/>
                <a:gd name="connsiteX66" fmla="*/ 83344 w 171450"/>
                <a:gd name="connsiteY66" fmla="*/ 126206 h 171450"/>
                <a:gd name="connsiteX67" fmla="*/ 82391 w 171450"/>
                <a:gd name="connsiteY67" fmla="*/ 137636 h 171450"/>
                <a:gd name="connsiteX68" fmla="*/ 125254 w 171450"/>
                <a:gd name="connsiteY68" fmla="*/ 150971 h 171450"/>
                <a:gd name="connsiteX69" fmla="*/ 125254 w 171450"/>
                <a:gd name="connsiteY69" fmla="*/ 151924 h 171450"/>
                <a:gd name="connsiteX70" fmla="*/ 124301 w 171450"/>
                <a:gd name="connsiteY70" fmla="*/ 152876 h 171450"/>
                <a:gd name="connsiteX71" fmla="*/ 123349 w 171450"/>
                <a:gd name="connsiteY71" fmla="*/ 152876 h 171450"/>
                <a:gd name="connsiteX72" fmla="*/ 93821 w 171450"/>
                <a:gd name="connsiteY72" fmla="*/ 152876 h 171450"/>
                <a:gd name="connsiteX73" fmla="*/ 92869 w 171450"/>
                <a:gd name="connsiteY73" fmla="*/ 152876 h 171450"/>
                <a:gd name="connsiteX74" fmla="*/ 91916 w 171450"/>
                <a:gd name="connsiteY74" fmla="*/ 151924 h 171450"/>
                <a:gd name="connsiteX75" fmla="*/ 91916 w 171450"/>
                <a:gd name="connsiteY75" fmla="*/ 150971 h 171450"/>
                <a:gd name="connsiteX76" fmla="*/ 91916 w 171450"/>
                <a:gd name="connsiteY76" fmla="*/ 149066 h 171450"/>
                <a:gd name="connsiteX77" fmla="*/ 91916 w 171450"/>
                <a:gd name="connsiteY77" fmla="*/ 147161 h 171450"/>
                <a:gd name="connsiteX78" fmla="*/ 91916 w 171450"/>
                <a:gd name="connsiteY78" fmla="*/ 146209 h 171450"/>
                <a:gd name="connsiteX79" fmla="*/ 92869 w 171450"/>
                <a:gd name="connsiteY79" fmla="*/ 145256 h 171450"/>
                <a:gd name="connsiteX80" fmla="*/ 93821 w 171450"/>
                <a:gd name="connsiteY80" fmla="*/ 145256 h 171450"/>
                <a:gd name="connsiteX81" fmla="*/ 104299 w 171450"/>
                <a:gd name="connsiteY81" fmla="*/ 145256 h 171450"/>
                <a:gd name="connsiteX82" fmla="*/ 104299 w 171450"/>
                <a:gd name="connsiteY82" fmla="*/ 110014 h 171450"/>
                <a:gd name="connsiteX83" fmla="*/ 95726 w 171450"/>
                <a:gd name="connsiteY83" fmla="*/ 114776 h 171450"/>
                <a:gd name="connsiteX84" fmla="*/ 93821 w 171450"/>
                <a:gd name="connsiteY84" fmla="*/ 115729 h 171450"/>
                <a:gd name="connsiteX85" fmla="*/ 92869 w 171450"/>
                <a:gd name="connsiteY85" fmla="*/ 115729 h 171450"/>
                <a:gd name="connsiteX86" fmla="*/ 91916 w 171450"/>
                <a:gd name="connsiteY86" fmla="*/ 114776 h 171450"/>
                <a:gd name="connsiteX87" fmla="*/ 91916 w 171450"/>
                <a:gd name="connsiteY87" fmla="*/ 111919 h 171450"/>
                <a:gd name="connsiteX88" fmla="*/ 91916 w 171450"/>
                <a:gd name="connsiteY88" fmla="*/ 110014 h 171450"/>
                <a:gd name="connsiteX89" fmla="*/ 91916 w 171450"/>
                <a:gd name="connsiteY89" fmla="*/ 109061 h 171450"/>
                <a:gd name="connsiteX90" fmla="*/ 91916 w 171450"/>
                <a:gd name="connsiteY90" fmla="*/ 108109 h 171450"/>
                <a:gd name="connsiteX91" fmla="*/ 92869 w 171450"/>
                <a:gd name="connsiteY91" fmla="*/ 107156 h 171450"/>
                <a:gd name="connsiteX92" fmla="*/ 104299 w 171450"/>
                <a:gd name="connsiteY92" fmla="*/ 99536 h 171450"/>
                <a:gd name="connsiteX93" fmla="*/ 105251 w 171450"/>
                <a:gd name="connsiteY93" fmla="*/ 99536 h 171450"/>
                <a:gd name="connsiteX94" fmla="*/ 106204 w 171450"/>
                <a:gd name="connsiteY94" fmla="*/ 99536 h 171450"/>
                <a:gd name="connsiteX95" fmla="*/ 107156 w 171450"/>
                <a:gd name="connsiteY95" fmla="*/ 99536 h 171450"/>
                <a:gd name="connsiteX96" fmla="*/ 109061 w 171450"/>
                <a:gd name="connsiteY96" fmla="*/ 99536 h 171450"/>
                <a:gd name="connsiteX97" fmla="*/ 111919 w 171450"/>
                <a:gd name="connsiteY97" fmla="*/ 99536 h 171450"/>
                <a:gd name="connsiteX98" fmla="*/ 113824 w 171450"/>
                <a:gd name="connsiteY98" fmla="*/ 99536 h 171450"/>
                <a:gd name="connsiteX99" fmla="*/ 114776 w 171450"/>
                <a:gd name="connsiteY99" fmla="*/ 99536 h 171450"/>
                <a:gd name="connsiteX100" fmla="*/ 114776 w 171450"/>
                <a:gd name="connsiteY100" fmla="*/ 100489 h 171450"/>
                <a:gd name="connsiteX101" fmla="*/ 114776 w 171450"/>
                <a:gd name="connsiteY101" fmla="*/ 145256 h 171450"/>
                <a:gd name="connsiteX102" fmla="*/ 123349 w 171450"/>
                <a:gd name="connsiteY102" fmla="*/ 145256 h 171450"/>
                <a:gd name="connsiteX103" fmla="*/ 124301 w 171450"/>
                <a:gd name="connsiteY103" fmla="*/ 145256 h 171450"/>
                <a:gd name="connsiteX104" fmla="*/ 125254 w 171450"/>
                <a:gd name="connsiteY104" fmla="*/ 146209 h 171450"/>
                <a:gd name="connsiteX105" fmla="*/ 125254 w 171450"/>
                <a:gd name="connsiteY105" fmla="*/ 147161 h 171450"/>
                <a:gd name="connsiteX106" fmla="*/ 125254 w 171450"/>
                <a:gd name="connsiteY106" fmla="*/ 149066 h 171450"/>
                <a:gd name="connsiteX107" fmla="*/ 125254 w 171450"/>
                <a:gd name="connsiteY107" fmla="*/ 150971 h 171450"/>
                <a:gd name="connsiteX108" fmla="*/ 126206 w 171450"/>
                <a:gd name="connsiteY108" fmla="*/ 63341 h 171450"/>
                <a:gd name="connsiteX109" fmla="*/ 122396 w 171450"/>
                <a:gd name="connsiteY109" fmla="*/ 71914 h 171450"/>
                <a:gd name="connsiteX110" fmla="*/ 116681 w 171450"/>
                <a:gd name="connsiteY110" fmla="*/ 77629 h 171450"/>
                <a:gd name="connsiteX111" fmla="*/ 107156 w 171450"/>
                <a:gd name="connsiteY111" fmla="*/ 79534 h 171450"/>
                <a:gd name="connsiteX112" fmla="*/ 97631 w 171450"/>
                <a:gd name="connsiteY112" fmla="*/ 77629 h 171450"/>
                <a:gd name="connsiteX113" fmla="*/ 91916 w 171450"/>
                <a:gd name="connsiteY113" fmla="*/ 71914 h 171450"/>
                <a:gd name="connsiteX114" fmla="*/ 89059 w 171450"/>
                <a:gd name="connsiteY114" fmla="*/ 63341 h 171450"/>
                <a:gd name="connsiteX115" fmla="*/ 88106 w 171450"/>
                <a:gd name="connsiteY115" fmla="*/ 51911 h 171450"/>
                <a:gd name="connsiteX116" fmla="*/ 89059 w 171450"/>
                <a:gd name="connsiteY116" fmla="*/ 40481 h 171450"/>
                <a:gd name="connsiteX117" fmla="*/ 92869 w 171450"/>
                <a:gd name="connsiteY117" fmla="*/ 31909 h 171450"/>
                <a:gd name="connsiteX118" fmla="*/ 98584 w 171450"/>
                <a:gd name="connsiteY118" fmla="*/ 26194 h 171450"/>
                <a:gd name="connsiteX119" fmla="*/ 108109 w 171450"/>
                <a:gd name="connsiteY119" fmla="*/ 24289 h 171450"/>
                <a:gd name="connsiteX120" fmla="*/ 117634 w 171450"/>
                <a:gd name="connsiteY120" fmla="*/ 26194 h 171450"/>
                <a:gd name="connsiteX121" fmla="*/ 123349 w 171450"/>
                <a:gd name="connsiteY121" fmla="*/ 31909 h 171450"/>
                <a:gd name="connsiteX122" fmla="*/ 126206 w 171450"/>
                <a:gd name="connsiteY122" fmla="*/ 40481 h 171450"/>
                <a:gd name="connsiteX123" fmla="*/ 127159 w 171450"/>
                <a:gd name="connsiteY123" fmla="*/ 51911 h 171450"/>
                <a:gd name="connsiteX124" fmla="*/ 126206 w 171450"/>
                <a:gd name="connsiteY124" fmla="*/ 63341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71450" h="171450">
                  <a:moveTo>
                    <a:pt x="133826" y="7144"/>
                  </a:moveTo>
                  <a:cubicBezTo>
                    <a:pt x="130016" y="7144"/>
                    <a:pt x="124301" y="7144"/>
                    <a:pt x="118586" y="7144"/>
                  </a:cubicBezTo>
                  <a:lnTo>
                    <a:pt x="18574" y="7144"/>
                  </a:lnTo>
                  <a:cubicBezTo>
                    <a:pt x="11906" y="7144"/>
                    <a:pt x="7144" y="11906"/>
                    <a:pt x="7144" y="18574"/>
                  </a:cubicBezTo>
                  <a:lnTo>
                    <a:pt x="7144" y="160496"/>
                  </a:lnTo>
                  <a:cubicBezTo>
                    <a:pt x="7144" y="167164"/>
                    <a:pt x="11906" y="171926"/>
                    <a:pt x="18574" y="171926"/>
                  </a:cubicBezTo>
                  <a:lnTo>
                    <a:pt x="153829" y="171926"/>
                  </a:lnTo>
                  <a:cubicBezTo>
                    <a:pt x="159544" y="171926"/>
                    <a:pt x="165259" y="167164"/>
                    <a:pt x="165259" y="160496"/>
                  </a:cubicBezTo>
                  <a:lnTo>
                    <a:pt x="165259" y="38576"/>
                  </a:lnTo>
                  <a:lnTo>
                    <a:pt x="134779" y="38576"/>
                  </a:lnTo>
                  <a:lnTo>
                    <a:pt x="134779" y="7144"/>
                  </a:lnTo>
                  <a:close/>
                  <a:moveTo>
                    <a:pt x="49054" y="35719"/>
                  </a:moveTo>
                  <a:cubicBezTo>
                    <a:pt x="49054" y="35719"/>
                    <a:pt x="49054" y="34766"/>
                    <a:pt x="49054" y="34766"/>
                  </a:cubicBezTo>
                  <a:cubicBezTo>
                    <a:pt x="49054" y="34766"/>
                    <a:pt x="49054" y="33814"/>
                    <a:pt x="49054" y="33814"/>
                  </a:cubicBezTo>
                  <a:cubicBezTo>
                    <a:pt x="49054" y="33814"/>
                    <a:pt x="49054" y="33814"/>
                    <a:pt x="50006" y="32861"/>
                  </a:cubicBezTo>
                  <a:lnTo>
                    <a:pt x="61436" y="25241"/>
                  </a:lnTo>
                  <a:cubicBezTo>
                    <a:pt x="61436" y="25241"/>
                    <a:pt x="61436" y="25241"/>
                    <a:pt x="62389" y="25241"/>
                  </a:cubicBezTo>
                  <a:cubicBezTo>
                    <a:pt x="62389" y="25241"/>
                    <a:pt x="63341" y="25241"/>
                    <a:pt x="63341" y="25241"/>
                  </a:cubicBezTo>
                  <a:cubicBezTo>
                    <a:pt x="63341" y="25241"/>
                    <a:pt x="64294" y="25241"/>
                    <a:pt x="64294" y="25241"/>
                  </a:cubicBezTo>
                  <a:cubicBezTo>
                    <a:pt x="65246" y="25241"/>
                    <a:pt x="65246" y="25241"/>
                    <a:pt x="66199" y="25241"/>
                  </a:cubicBezTo>
                  <a:cubicBezTo>
                    <a:pt x="67151" y="25241"/>
                    <a:pt x="68104" y="25241"/>
                    <a:pt x="69056" y="25241"/>
                  </a:cubicBezTo>
                  <a:cubicBezTo>
                    <a:pt x="70009" y="25241"/>
                    <a:pt x="70009" y="25241"/>
                    <a:pt x="70961" y="25241"/>
                  </a:cubicBezTo>
                  <a:cubicBezTo>
                    <a:pt x="70961" y="25241"/>
                    <a:pt x="71914" y="25241"/>
                    <a:pt x="71914" y="25241"/>
                  </a:cubicBezTo>
                  <a:cubicBezTo>
                    <a:pt x="71914" y="25241"/>
                    <a:pt x="71914" y="25241"/>
                    <a:pt x="71914" y="26194"/>
                  </a:cubicBezTo>
                  <a:lnTo>
                    <a:pt x="71914" y="70961"/>
                  </a:lnTo>
                  <a:lnTo>
                    <a:pt x="80486" y="70961"/>
                  </a:lnTo>
                  <a:cubicBezTo>
                    <a:pt x="80486" y="70961"/>
                    <a:pt x="81439" y="70961"/>
                    <a:pt x="81439" y="70961"/>
                  </a:cubicBezTo>
                  <a:cubicBezTo>
                    <a:pt x="81439" y="70961"/>
                    <a:pt x="81439" y="70961"/>
                    <a:pt x="82391" y="71914"/>
                  </a:cubicBezTo>
                  <a:cubicBezTo>
                    <a:pt x="83344" y="72866"/>
                    <a:pt x="82391" y="72866"/>
                    <a:pt x="82391" y="72866"/>
                  </a:cubicBezTo>
                  <a:cubicBezTo>
                    <a:pt x="82391" y="73819"/>
                    <a:pt x="82391" y="73819"/>
                    <a:pt x="82391" y="74771"/>
                  </a:cubicBezTo>
                  <a:cubicBezTo>
                    <a:pt x="82391" y="75724"/>
                    <a:pt x="82391" y="76676"/>
                    <a:pt x="82391" y="76676"/>
                  </a:cubicBezTo>
                  <a:cubicBezTo>
                    <a:pt x="82391" y="77629"/>
                    <a:pt x="82391" y="77629"/>
                    <a:pt x="82391" y="77629"/>
                  </a:cubicBezTo>
                  <a:cubicBezTo>
                    <a:pt x="82391" y="77629"/>
                    <a:pt x="82391" y="78581"/>
                    <a:pt x="81439" y="78581"/>
                  </a:cubicBezTo>
                  <a:cubicBezTo>
                    <a:pt x="81439" y="78581"/>
                    <a:pt x="81439" y="78581"/>
                    <a:pt x="80486" y="78581"/>
                  </a:cubicBezTo>
                  <a:lnTo>
                    <a:pt x="50959" y="78581"/>
                  </a:lnTo>
                  <a:cubicBezTo>
                    <a:pt x="50959" y="78581"/>
                    <a:pt x="50959" y="78581"/>
                    <a:pt x="50006" y="78581"/>
                  </a:cubicBezTo>
                  <a:cubicBezTo>
                    <a:pt x="50006" y="78581"/>
                    <a:pt x="50006" y="78581"/>
                    <a:pt x="49054" y="77629"/>
                  </a:cubicBezTo>
                  <a:cubicBezTo>
                    <a:pt x="49054" y="77629"/>
                    <a:pt x="49054" y="76676"/>
                    <a:pt x="49054" y="76676"/>
                  </a:cubicBezTo>
                  <a:cubicBezTo>
                    <a:pt x="49054" y="75724"/>
                    <a:pt x="49054" y="75724"/>
                    <a:pt x="49054" y="74771"/>
                  </a:cubicBezTo>
                  <a:cubicBezTo>
                    <a:pt x="49054" y="73819"/>
                    <a:pt x="49054" y="72866"/>
                    <a:pt x="49054" y="72866"/>
                  </a:cubicBezTo>
                  <a:cubicBezTo>
                    <a:pt x="49054" y="71914"/>
                    <a:pt x="49054" y="71914"/>
                    <a:pt x="49054" y="71914"/>
                  </a:cubicBezTo>
                  <a:cubicBezTo>
                    <a:pt x="49054" y="71914"/>
                    <a:pt x="49054" y="70961"/>
                    <a:pt x="50006" y="70961"/>
                  </a:cubicBezTo>
                  <a:cubicBezTo>
                    <a:pt x="50006" y="70961"/>
                    <a:pt x="50006" y="70961"/>
                    <a:pt x="50959" y="70961"/>
                  </a:cubicBezTo>
                  <a:lnTo>
                    <a:pt x="61436" y="70961"/>
                  </a:lnTo>
                  <a:lnTo>
                    <a:pt x="61436" y="35719"/>
                  </a:lnTo>
                  <a:lnTo>
                    <a:pt x="52864" y="40481"/>
                  </a:lnTo>
                  <a:cubicBezTo>
                    <a:pt x="51911" y="40481"/>
                    <a:pt x="51911" y="41434"/>
                    <a:pt x="50959" y="41434"/>
                  </a:cubicBezTo>
                  <a:cubicBezTo>
                    <a:pt x="50959" y="41434"/>
                    <a:pt x="50006" y="41434"/>
                    <a:pt x="50006" y="41434"/>
                  </a:cubicBezTo>
                  <a:cubicBezTo>
                    <a:pt x="50006" y="41434"/>
                    <a:pt x="50006" y="40481"/>
                    <a:pt x="49054" y="40481"/>
                  </a:cubicBezTo>
                  <a:cubicBezTo>
                    <a:pt x="49054" y="39529"/>
                    <a:pt x="49054" y="39529"/>
                    <a:pt x="49054" y="37624"/>
                  </a:cubicBezTo>
                  <a:cubicBezTo>
                    <a:pt x="49054" y="36671"/>
                    <a:pt x="49054" y="35719"/>
                    <a:pt x="49054" y="35719"/>
                  </a:cubicBezTo>
                  <a:close/>
                  <a:moveTo>
                    <a:pt x="82391" y="137636"/>
                  </a:moveTo>
                  <a:cubicBezTo>
                    <a:pt x="81439" y="141446"/>
                    <a:pt x="80486" y="144304"/>
                    <a:pt x="78581" y="146209"/>
                  </a:cubicBezTo>
                  <a:cubicBezTo>
                    <a:pt x="76676" y="149066"/>
                    <a:pt x="74771" y="150971"/>
                    <a:pt x="72866" y="151924"/>
                  </a:cubicBezTo>
                  <a:cubicBezTo>
                    <a:pt x="70009" y="152876"/>
                    <a:pt x="67151" y="153829"/>
                    <a:pt x="63341" y="153829"/>
                  </a:cubicBezTo>
                  <a:cubicBezTo>
                    <a:pt x="59531" y="153829"/>
                    <a:pt x="56674" y="152876"/>
                    <a:pt x="53816" y="151924"/>
                  </a:cubicBezTo>
                  <a:cubicBezTo>
                    <a:pt x="50959" y="150971"/>
                    <a:pt x="49054" y="149066"/>
                    <a:pt x="48101" y="146209"/>
                  </a:cubicBezTo>
                  <a:cubicBezTo>
                    <a:pt x="47149" y="143351"/>
                    <a:pt x="45244" y="140494"/>
                    <a:pt x="45244" y="137636"/>
                  </a:cubicBezTo>
                  <a:cubicBezTo>
                    <a:pt x="44291" y="133826"/>
                    <a:pt x="44291" y="130016"/>
                    <a:pt x="44291" y="126206"/>
                  </a:cubicBezTo>
                  <a:cubicBezTo>
                    <a:pt x="44291" y="121444"/>
                    <a:pt x="44291" y="117634"/>
                    <a:pt x="45244" y="114776"/>
                  </a:cubicBezTo>
                  <a:cubicBezTo>
                    <a:pt x="46196" y="110966"/>
                    <a:pt x="47149" y="108109"/>
                    <a:pt x="49054" y="106204"/>
                  </a:cubicBezTo>
                  <a:cubicBezTo>
                    <a:pt x="50959" y="104299"/>
                    <a:pt x="52864" y="101441"/>
                    <a:pt x="54769" y="100489"/>
                  </a:cubicBezTo>
                  <a:cubicBezTo>
                    <a:pt x="57626" y="99536"/>
                    <a:pt x="60484" y="98584"/>
                    <a:pt x="64294" y="98584"/>
                  </a:cubicBezTo>
                  <a:cubicBezTo>
                    <a:pt x="68104" y="98584"/>
                    <a:pt x="70961" y="99536"/>
                    <a:pt x="73819" y="100489"/>
                  </a:cubicBezTo>
                  <a:cubicBezTo>
                    <a:pt x="76676" y="101441"/>
                    <a:pt x="78581" y="103346"/>
                    <a:pt x="79534" y="106204"/>
                  </a:cubicBezTo>
                  <a:cubicBezTo>
                    <a:pt x="80486" y="109061"/>
                    <a:pt x="82391" y="111919"/>
                    <a:pt x="82391" y="114776"/>
                  </a:cubicBezTo>
                  <a:cubicBezTo>
                    <a:pt x="83344" y="118586"/>
                    <a:pt x="83344" y="122396"/>
                    <a:pt x="83344" y="126206"/>
                  </a:cubicBezTo>
                  <a:cubicBezTo>
                    <a:pt x="83344" y="130969"/>
                    <a:pt x="83344" y="134779"/>
                    <a:pt x="82391" y="137636"/>
                  </a:cubicBezTo>
                  <a:close/>
                  <a:moveTo>
                    <a:pt x="125254" y="150971"/>
                  </a:moveTo>
                  <a:cubicBezTo>
                    <a:pt x="125254" y="151924"/>
                    <a:pt x="125254" y="151924"/>
                    <a:pt x="125254" y="151924"/>
                  </a:cubicBezTo>
                  <a:cubicBezTo>
                    <a:pt x="125254" y="151924"/>
                    <a:pt x="125254" y="152876"/>
                    <a:pt x="124301" y="152876"/>
                  </a:cubicBezTo>
                  <a:cubicBezTo>
                    <a:pt x="124301" y="152876"/>
                    <a:pt x="124301" y="152876"/>
                    <a:pt x="123349" y="152876"/>
                  </a:cubicBezTo>
                  <a:lnTo>
                    <a:pt x="93821" y="152876"/>
                  </a:lnTo>
                  <a:cubicBezTo>
                    <a:pt x="93821" y="152876"/>
                    <a:pt x="93821" y="152876"/>
                    <a:pt x="92869" y="152876"/>
                  </a:cubicBezTo>
                  <a:cubicBezTo>
                    <a:pt x="92869" y="152876"/>
                    <a:pt x="92869" y="152876"/>
                    <a:pt x="91916" y="151924"/>
                  </a:cubicBezTo>
                  <a:cubicBezTo>
                    <a:pt x="91916" y="151924"/>
                    <a:pt x="91916" y="150971"/>
                    <a:pt x="91916" y="150971"/>
                  </a:cubicBezTo>
                  <a:cubicBezTo>
                    <a:pt x="91916" y="150019"/>
                    <a:pt x="91916" y="150019"/>
                    <a:pt x="91916" y="149066"/>
                  </a:cubicBezTo>
                  <a:cubicBezTo>
                    <a:pt x="91916" y="148114"/>
                    <a:pt x="91916" y="147161"/>
                    <a:pt x="91916" y="147161"/>
                  </a:cubicBezTo>
                  <a:cubicBezTo>
                    <a:pt x="91916" y="146209"/>
                    <a:pt x="91916" y="146209"/>
                    <a:pt x="91916" y="146209"/>
                  </a:cubicBezTo>
                  <a:cubicBezTo>
                    <a:pt x="91916" y="146209"/>
                    <a:pt x="91916" y="145256"/>
                    <a:pt x="92869" y="145256"/>
                  </a:cubicBezTo>
                  <a:cubicBezTo>
                    <a:pt x="92869" y="145256"/>
                    <a:pt x="92869" y="145256"/>
                    <a:pt x="93821" y="145256"/>
                  </a:cubicBezTo>
                  <a:lnTo>
                    <a:pt x="104299" y="145256"/>
                  </a:lnTo>
                  <a:lnTo>
                    <a:pt x="104299" y="110014"/>
                  </a:lnTo>
                  <a:lnTo>
                    <a:pt x="95726" y="114776"/>
                  </a:lnTo>
                  <a:cubicBezTo>
                    <a:pt x="94774" y="114776"/>
                    <a:pt x="94774" y="115729"/>
                    <a:pt x="93821" y="115729"/>
                  </a:cubicBezTo>
                  <a:cubicBezTo>
                    <a:pt x="93821" y="115729"/>
                    <a:pt x="92869" y="115729"/>
                    <a:pt x="92869" y="115729"/>
                  </a:cubicBezTo>
                  <a:cubicBezTo>
                    <a:pt x="92869" y="115729"/>
                    <a:pt x="92869" y="114776"/>
                    <a:pt x="91916" y="114776"/>
                  </a:cubicBezTo>
                  <a:cubicBezTo>
                    <a:pt x="91916" y="113824"/>
                    <a:pt x="91916" y="113824"/>
                    <a:pt x="91916" y="111919"/>
                  </a:cubicBezTo>
                  <a:cubicBezTo>
                    <a:pt x="91916" y="110966"/>
                    <a:pt x="91916" y="110966"/>
                    <a:pt x="91916" y="110014"/>
                  </a:cubicBezTo>
                  <a:cubicBezTo>
                    <a:pt x="91916" y="110014"/>
                    <a:pt x="91916" y="109061"/>
                    <a:pt x="91916" y="109061"/>
                  </a:cubicBezTo>
                  <a:cubicBezTo>
                    <a:pt x="91916" y="109061"/>
                    <a:pt x="91916" y="108109"/>
                    <a:pt x="91916" y="108109"/>
                  </a:cubicBezTo>
                  <a:cubicBezTo>
                    <a:pt x="91916" y="108109"/>
                    <a:pt x="91916" y="108109"/>
                    <a:pt x="92869" y="107156"/>
                  </a:cubicBezTo>
                  <a:lnTo>
                    <a:pt x="104299" y="99536"/>
                  </a:lnTo>
                  <a:cubicBezTo>
                    <a:pt x="104299" y="99536"/>
                    <a:pt x="104299" y="99536"/>
                    <a:pt x="105251" y="99536"/>
                  </a:cubicBezTo>
                  <a:cubicBezTo>
                    <a:pt x="105251" y="99536"/>
                    <a:pt x="106204" y="99536"/>
                    <a:pt x="106204" y="99536"/>
                  </a:cubicBezTo>
                  <a:cubicBezTo>
                    <a:pt x="106204" y="99536"/>
                    <a:pt x="107156" y="99536"/>
                    <a:pt x="107156" y="99536"/>
                  </a:cubicBezTo>
                  <a:cubicBezTo>
                    <a:pt x="108109" y="99536"/>
                    <a:pt x="108109" y="99536"/>
                    <a:pt x="109061" y="99536"/>
                  </a:cubicBezTo>
                  <a:cubicBezTo>
                    <a:pt x="110014" y="99536"/>
                    <a:pt x="110966" y="99536"/>
                    <a:pt x="111919" y="99536"/>
                  </a:cubicBezTo>
                  <a:cubicBezTo>
                    <a:pt x="112871" y="99536"/>
                    <a:pt x="112871" y="99536"/>
                    <a:pt x="113824" y="99536"/>
                  </a:cubicBezTo>
                  <a:cubicBezTo>
                    <a:pt x="113824" y="99536"/>
                    <a:pt x="114776" y="99536"/>
                    <a:pt x="114776" y="99536"/>
                  </a:cubicBezTo>
                  <a:cubicBezTo>
                    <a:pt x="114776" y="99536"/>
                    <a:pt x="114776" y="99536"/>
                    <a:pt x="114776" y="100489"/>
                  </a:cubicBezTo>
                  <a:lnTo>
                    <a:pt x="114776" y="145256"/>
                  </a:lnTo>
                  <a:lnTo>
                    <a:pt x="123349" y="145256"/>
                  </a:lnTo>
                  <a:cubicBezTo>
                    <a:pt x="123349" y="145256"/>
                    <a:pt x="124301" y="145256"/>
                    <a:pt x="124301" y="145256"/>
                  </a:cubicBezTo>
                  <a:cubicBezTo>
                    <a:pt x="124301" y="145256"/>
                    <a:pt x="124301" y="145256"/>
                    <a:pt x="125254" y="146209"/>
                  </a:cubicBezTo>
                  <a:cubicBezTo>
                    <a:pt x="125254" y="146209"/>
                    <a:pt x="125254" y="147161"/>
                    <a:pt x="125254" y="147161"/>
                  </a:cubicBezTo>
                  <a:cubicBezTo>
                    <a:pt x="125254" y="148114"/>
                    <a:pt x="125254" y="148114"/>
                    <a:pt x="125254" y="149066"/>
                  </a:cubicBezTo>
                  <a:cubicBezTo>
                    <a:pt x="125254" y="150019"/>
                    <a:pt x="125254" y="150971"/>
                    <a:pt x="125254" y="150971"/>
                  </a:cubicBezTo>
                  <a:close/>
                  <a:moveTo>
                    <a:pt x="126206" y="63341"/>
                  </a:moveTo>
                  <a:cubicBezTo>
                    <a:pt x="125254" y="67151"/>
                    <a:pt x="124301" y="70009"/>
                    <a:pt x="122396" y="71914"/>
                  </a:cubicBezTo>
                  <a:cubicBezTo>
                    <a:pt x="120491" y="74771"/>
                    <a:pt x="118586" y="76676"/>
                    <a:pt x="116681" y="77629"/>
                  </a:cubicBezTo>
                  <a:cubicBezTo>
                    <a:pt x="113824" y="78581"/>
                    <a:pt x="110966" y="79534"/>
                    <a:pt x="107156" y="79534"/>
                  </a:cubicBezTo>
                  <a:cubicBezTo>
                    <a:pt x="103346" y="79534"/>
                    <a:pt x="100489" y="78581"/>
                    <a:pt x="97631" y="77629"/>
                  </a:cubicBezTo>
                  <a:cubicBezTo>
                    <a:pt x="94774" y="76676"/>
                    <a:pt x="92869" y="74771"/>
                    <a:pt x="91916" y="71914"/>
                  </a:cubicBezTo>
                  <a:cubicBezTo>
                    <a:pt x="90964" y="70009"/>
                    <a:pt x="89059" y="66199"/>
                    <a:pt x="89059" y="63341"/>
                  </a:cubicBezTo>
                  <a:cubicBezTo>
                    <a:pt x="89059" y="60484"/>
                    <a:pt x="88106" y="55721"/>
                    <a:pt x="88106" y="51911"/>
                  </a:cubicBezTo>
                  <a:cubicBezTo>
                    <a:pt x="88106" y="47149"/>
                    <a:pt x="88106" y="43339"/>
                    <a:pt x="89059" y="40481"/>
                  </a:cubicBezTo>
                  <a:cubicBezTo>
                    <a:pt x="90011" y="36671"/>
                    <a:pt x="90964" y="33814"/>
                    <a:pt x="92869" y="31909"/>
                  </a:cubicBezTo>
                  <a:cubicBezTo>
                    <a:pt x="94774" y="29051"/>
                    <a:pt x="96679" y="27146"/>
                    <a:pt x="98584" y="26194"/>
                  </a:cubicBezTo>
                  <a:cubicBezTo>
                    <a:pt x="101441" y="25241"/>
                    <a:pt x="104299" y="24289"/>
                    <a:pt x="108109" y="24289"/>
                  </a:cubicBezTo>
                  <a:cubicBezTo>
                    <a:pt x="111919" y="24289"/>
                    <a:pt x="114776" y="25241"/>
                    <a:pt x="117634" y="26194"/>
                  </a:cubicBezTo>
                  <a:cubicBezTo>
                    <a:pt x="120491" y="27146"/>
                    <a:pt x="122396" y="29051"/>
                    <a:pt x="123349" y="31909"/>
                  </a:cubicBezTo>
                  <a:cubicBezTo>
                    <a:pt x="124301" y="34766"/>
                    <a:pt x="126206" y="37624"/>
                    <a:pt x="126206" y="40481"/>
                  </a:cubicBezTo>
                  <a:cubicBezTo>
                    <a:pt x="127159" y="44291"/>
                    <a:pt x="127159" y="48101"/>
                    <a:pt x="127159" y="51911"/>
                  </a:cubicBezTo>
                  <a:cubicBezTo>
                    <a:pt x="127159" y="56674"/>
                    <a:pt x="126206" y="60484"/>
                    <a:pt x="126206" y="63341"/>
                  </a:cubicBezTo>
                  <a:close/>
                </a:path>
              </a:pathLst>
            </a:custGeom>
            <a:solidFill>
              <a:srgbClr val="0078D7"/>
            </a:solidFill>
            <a:ln w="9525" cap="flat">
              <a:noFill/>
              <a:prstDash val="solid"/>
              <a:miter/>
            </a:ln>
          </p:spPr>
          <p:txBody>
            <a:bodyPr rtlCol="0" anchor="ctr"/>
            <a:lstStyle/>
            <a:p>
              <a:endParaRPr lang="en-US"/>
            </a:p>
          </p:txBody>
        </p:sp>
      </p:grpSp>
      <p:sp>
        <p:nvSpPr>
          <p:cNvPr id="72" name="Freeform 72">
            <a:extLst>
              <a:ext uri="{FF2B5EF4-FFF2-40B4-BE49-F238E27FC236}">
                <a16:creationId xmlns:a16="http://schemas.microsoft.com/office/drawing/2014/main" id="{89ED840E-83E7-49F0-9448-6F3A67274669}"/>
              </a:ext>
            </a:extLst>
          </p:cNvPr>
          <p:cNvSpPr>
            <a:spLocks noChangeAspect="1"/>
          </p:cNvSpPr>
          <p:nvPr/>
        </p:nvSpPr>
        <p:spPr bwMode="black">
          <a:xfrm>
            <a:off x="8146650" y="3340639"/>
            <a:ext cx="346023" cy="347472"/>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76" name="TextBox 75">
            <a:extLst>
              <a:ext uri="{FF2B5EF4-FFF2-40B4-BE49-F238E27FC236}">
                <a16:creationId xmlns:a16="http://schemas.microsoft.com/office/drawing/2014/main" id="{C9B6C1ED-C547-464D-A8E5-27240EC4E9D7}"/>
              </a:ext>
            </a:extLst>
          </p:cNvPr>
          <p:cNvSpPr txBox="1"/>
          <p:nvPr/>
        </p:nvSpPr>
        <p:spPr>
          <a:xfrm>
            <a:off x="7486160" y="3798668"/>
            <a:ext cx="1762593" cy="338554"/>
          </a:xfrm>
          <a:prstGeom prst="rect">
            <a:avLst/>
          </a:prstGeom>
          <a:noFill/>
        </p:spPr>
        <p:txBody>
          <a:bodyPr wrap="square" rtlCol="0">
            <a:spAutoFit/>
          </a:bodyPr>
          <a:lstStyle/>
          <a:p>
            <a:pPr algn="ctr"/>
            <a:r>
              <a:rPr lang="en-US" sz="160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Output Binding</a:t>
            </a:r>
          </a:p>
        </p:txBody>
      </p:sp>
      <p:sp>
        <p:nvSpPr>
          <p:cNvPr id="77" name="Oval 76">
            <a:extLst>
              <a:ext uri="{FF2B5EF4-FFF2-40B4-BE49-F238E27FC236}">
                <a16:creationId xmlns:a16="http://schemas.microsoft.com/office/drawing/2014/main" id="{D179FD43-F8D3-47F1-8159-F93E7A82D41D}"/>
              </a:ext>
            </a:extLst>
          </p:cNvPr>
          <p:cNvSpPr/>
          <p:nvPr/>
        </p:nvSpPr>
        <p:spPr bwMode="auto">
          <a:xfrm>
            <a:off x="6446838" y="3815816"/>
            <a:ext cx="228600" cy="228600"/>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4" name="Freeform 5">
            <a:extLst>
              <a:ext uri="{FF2B5EF4-FFF2-40B4-BE49-F238E27FC236}">
                <a16:creationId xmlns:a16="http://schemas.microsoft.com/office/drawing/2014/main" id="{830611AE-BAF3-4D2E-BD38-CE24EA5F7FAE}"/>
              </a:ext>
            </a:extLst>
          </p:cNvPr>
          <p:cNvSpPr>
            <a:spLocks/>
          </p:cNvSpPr>
          <p:nvPr/>
        </p:nvSpPr>
        <p:spPr bwMode="auto">
          <a:xfrm>
            <a:off x="5310215" y="2768094"/>
            <a:ext cx="1737360" cy="1737360"/>
          </a:xfrm>
          <a:custGeom>
            <a:avLst/>
            <a:gdLst>
              <a:gd name="T0" fmla="*/ 0 w 286"/>
              <a:gd name="T1" fmla="*/ 223 h 286"/>
              <a:gd name="T2" fmla="*/ 0 w 286"/>
              <a:gd name="T3" fmla="*/ 49 h 286"/>
              <a:gd name="T4" fmla="*/ 49 w 286"/>
              <a:gd name="T5" fmla="*/ 0 h 286"/>
              <a:gd name="T6" fmla="*/ 239 w 286"/>
              <a:gd name="T7" fmla="*/ 0 h 286"/>
              <a:gd name="T8" fmla="*/ 286 w 286"/>
              <a:gd name="T9" fmla="*/ 49 h 286"/>
              <a:gd name="T10" fmla="*/ 286 w 286"/>
              <a:gd name="T11" fmla="*/ 239 h 286"/>
              <a:gd name="T12" fmla="*/ 239 w 286"/>
              <a:gd name="T13" fmla="*/ 286 h 286"/>
              <a:gd name="T14" fmla="*/ 49 w 286"/>
              <a:gd name="T15" fmla="*/ 286 h 2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 h="286">
                <a:moveTo>
                  <a:pt x="0" y="223"/>
                </a:moveTo>
                <a:cubicBezTo>
                  <a:pt x="0" y="177"/>
                  <a:pt x="0" y="49"/>
                  <a:pt x="0" y="49"/>
                </a:cubicBezTo>
                <a:cubicBezTo>
                  <a:pt x="0" y="22"/>
                  <a:pt x="22" y="0"/>
                  <a:pt x="49" y="0"/>
                </a:cubicBezTo>
                <a:cubicBezTo>
                  <a:pt x="49" y="0"/>
                  <a:pt x="239" y="0"/>
                  <a:pt x="239" y="0"/>
                </a:cubicBezTo>
                <a:cubicBezTo>
                  <a:pt x="264" y="0"/>
                  <a:pt x="286" y="22"/>
                  <a:pt x="286" y="49"/>
                </a:cubicBezTo>
                <a:cubicBezTo>
                  <a:pt x="286" y="49"/>
                  <a:pt x="286" y="239"/>
                  <a:pt x="286" y="239"/>
                </a:cubicBezTo>
                <a:cubicBezTo>
                  <a:pt x="286" y="264"/>
                  <a:pt x="264" y="286"/>
                  <a:pt x="239" y="286"/>
                </a:cubicBezTo>
                <a:cubicBezTo>
                  <a:pt x="239" y="286"/>
                  <a:pt x="49" y="286"/>
                  <a:pt x="49" y="286"/>
                </a:cubicBezTo>
              </a:path>
            </a:pathLst>
          </a:custGeom>
          <a:noFill/>
          <a:ln w="127000">
            <a:solidFill>
              <a:srgbClr val="0078D7"/>
            </a:solidFill>
            <a:prstDash val="soli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400"/>
            <a:endParaRPr lang="en-US">
              <a:solidFill>
                <a:schemeClr val="lt1"/>
              </a:solidFill>
            </a:endParaRPr>
          </a:p>
        </p:txBody>
      </p:sp>
      <p:grpSp>
        <p:nvGrpSpPr>
          <p:cNvPr id="26" name="Group 25">
            <a:extLst>
              <a:ext uri="{FF2B5EF4-FFF2-40B4-BE49-F238E27FC236}">
                <a16:creationId xmlns:a16="http://schemas.microsoft.com/office/drawing/2014/main" id="{D4B5A23F-D74A-4C80-836D-9997ECA0436D}"/>
              </a:ext>
            </a:extLst>
          </p:cNvPr>
          <p:cNvGrpSpPr/>
          <p:nvPr/>
        </p:nvGrpSpPr>
        <p:grpSpPr>
          <a:xfrm>
            <a:off x="9418638" y="1058389"/>
            <a:ext cx="1564094" cy="544765"/>
            <a:chOff x="9418638" y="2582392"/>
            <a:chExt cx="1564094" cy="544765"/>
          </a:xfrm>
        </p:grpSpPr>
        <p:sp>
          <p:nvSpPr>
            <p:cNvPr id="78" name="Rectangle 77">
              <a:extLst>
                <a:ext uri="{FF2B5EF4-FFF2-40B4-BE49-F238E27FC236}">
                  <a16:creationId xmlns:a16="http://schemas.microsoft.com/office/drawing/2014/main" id="{FDF6E601-DE3C-4B7C-AF67-5DE127F2C0ED}"/>
                </a:ext>
              </a:extLst>
            </p:cNvPr>
            <p:cNvSpPr/>
            <p:nvPr/>
          </p:nvSpPr>
          <p:spPr bwMode="auto">
            <a:xfrm>
              <a:off x="9418638" y="2741783"/>
              <a:ext cx="228600" cy="228600"/>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2" name="TextBox 81">
              <a:extLst>
                <a:ext uri="{FF2B5EF4-FFF2-40B4-BE49-F238E27FC236}">
                  <a16:creationId xmlns:a16="http://schemas.microsoft.com/office/drawing/2014/main" id="{67467AF6-0BB5-4310-9184-57FC0908DBEA}"/>
                </a:ext>
              </a:extLst>
            </p:cNvPr>
            <p:cNvSpPr txBox="1"/>
            <p:nvPr/>
          </p:nvSpPr>
          <p:spPr>
            <a:xfrm>
              <a:off x="9647238" y="2582392"/>
              <a:ext cx="1335494"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latin typeface="+mj-lt"/>
                </a:rPr>
                <a:t>Your code</a:t>
              </a:r>
            </a:p>
          </p:txBody>
        </p:sp>
      </p:grpSp>
      <p:grpSp>
        <p:nvGrpSpPr>
          <p:cNvPr id="25" name="Group 24">
            <a:extLst>
              <a:ext uri="{FF2B5EF4-FFF2-40B4-BE49-F238E27FC236}">
                <a16:creationId xmlns:a16="http://schemas.microsoft.com/office/drawing/2014/main" id="{BAE50A55-E2E5-4584-958B-E37578F36CE1}"/>
              </a:ext>
            </a:extLst>
          </p:cNvPr>
          <p:cNvGrpSpPr/>
          <p:nvPr/>
        </p:nvGrpSpPr>
        <p:grpSpPr>
          <a:xfrm>
            <a:off x="9418638" y="621788"/>
            <a:ext cx="1923616" cy="544765"/>
            <a:chOff x="9418638" y="2145791"/>
            <a:chExt cx="1923616" cy="544765"/>
          </a:xfrm>
        </p:grpSpPr>
        <p:sp>
          <p:nvSpPr>
            <p:cNvPr id="79" name="Rectangle 78">
              <a:extLst>
                <a:ext uri="{FF2B5EF4-FFF2-40B4-BE49-F238E27FC236}">
                  <a16:creationId xmlns:a16="http://schemas.microsoft.com/office/drawing/2014/main" id="{D0D9FBD5-B3F5-40CF-A248-A2CA4E453F9E}"/>
                </a:ext>
              </a:extLst>
            </p:cNvPr>
            <p:cNvSpPr/>
            <p:nvPr/>
          </p:nvSpPr>
          <p:spPr bwMode="auto">
            <a:xfrm>
              <a:off x="9418638" y="2304566"/>
              <a:ext cx="228600" cy="228600"/>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3" name="TextBox 82">
              <a:extLst>
                <a:ext uri="{FF2B5EF4-FFF2-40B4-BE49-F238E27FC236}">
                  <a16:creationId xmlns:a16="http://schemas.microsoft.com/office/drawing/2014/main" id="{2C47B781-00BD-4720-B91C-37762EFD94CD}"/>
                </a:ext>
              </a:extLst>
            </p:cNvPr>
            <p:cNvSpPr txBox="1"/>
            <p:nvPr/>
          </p:nvSpPr>
          <p:spPr>
            <a:xfrm>
              <a:off x="9647238" y="2145791"/>
              <a:ext cx="169501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latin typeface="+mj-lt"/>
                </a:rPr>
                <a:t>Trigger object</a:t>
              </a:r>
            </a:p>
          </p:txBody>
        </p:sp>
      </p:grpSp>
      <p:grpSp>
        <p:nvGrpSpPr>
          <p:cNvPr id="27" name="Group 26">
            <a:extLst>
              <a:ext uri="{FF2B5EF4-FFF2-40B4-BE49-F238E27FC236}">
                <a16:creationId xmlns:a16="http://schemas.microsoft.com/office/drawing/2014/main" id="{54ACD9DE-D09B-49E9-93CE-9A202F9B4C4A}"/>
              </a:ext>
            </a:extLst>
          </p:cNvPr>
          <p:cNvGrpSpPr/>
          <p:nvPr/>
        </p:nvGrpSpPr>
        <p:grpSpPr>
          <a:xfrm>
            <a:off x="9418638" y="1494990"/>
            <a:ext cx="1755300" cy="544765"/>
            <a:chOff x="9418638" y="3018993"/>
            <a:chExt cx="1755300" cy="544765"/>
          </a:xfrm>
        </p:grpSpPr>
        <p:sp>
          <p:nvSpPr>
            <p:cNvPr id="80" name="Rectangle 79">
              <a:extLst>
                <a:ext uri="{FF2B5EF4-FFF2-40B4-BE49-F238E27FC236}">
                  <a16:creationId xmlns:a16="http://schemas.microsoft.com/office/drawing/2014/main" id="{0ACF77A9-6227-43D0-8C66-61B20677B4F1}"/>
                </a:ext>
              </a:extLst>
            </p:cNvPr>
            <p:cNvSpPr/>
            <p:nvPr/>
          </p:nvSpPr>
          <p:spPr bwMode="auto">
            <a:xfrm>
              <a:off x="9418638" y="3179000"/>
              <a:ext cx="228600" cy="228600"/>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D1153AD3-D19B-46FE-AFC7-0DFE088B106E}"/>
                </a:ext>
              </a:extLst>
            </p:cNvPr>
            <p:cNvSpPr txBox="1"/>
            <p:nvPr/>
          </p:nvSpPr>
          <p:spPr>
            <a:xfrm>
              <a:off x="9647238" y="3018993"/>
              <a:ext cx="1526700"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latin typeface="+mj-lt"/>
                </a:rPr>
                <a:t>Input object</a:t>
              </a:r>
            </a:p>
          </p:txBody>
        </p:sp>
      </p:grpSp>
      <p:grpSp>
        <p:nvGrpSpPr>
          <p:cNvPr id="29" name="Group 28">
            <a:extLst>
              <a:ext uri="{FF2B5EF4-FFF2-40B4-BE49-F238E27FC236}">
                <a16:creationId xmlns:a16="http://schemas.microsoft.com/office/drawing/2014/main" id="{0137E957-A19F-4E51-B926-1CB61ED7B08B}"/>
              </a:ext>
            </a:extLst>
          </p:cNvPr>
          <p:cNvGrpSpPr/>
          <p:nvPr/>
        </p:nvGrpSpPr>
        <p:grpSpPr>
          <a:xfrm>
            <a:off x="9418638" y="1931590"/>
            <a:ext cx="1947660" cy="544765"/>
            <a:chOff x="9418638" y="3455593"/>
            <a:chExt cx="1947660" cy="544765"/>
          </a:xfrm>
        </p:grpSpPr>
        <p:sp>
          <p:nvSpPr>
            <p:cNvPr id="81" name="Rectangle 80">
              <a:extLst>
                <a:ext uri="{FF2B5EF4-FFF2-40B4-BE49-F238E27FC236}">
                  <a16:creationId xmlns:a16="http://schemas.microsoft.com/office/drawing/2014/main" id="{2E8F4BBA-7FF1-435D-850F-1C27A5333591}"/>
                </a:ext>
              </a:extLst>
            </p:cNvPr>
            <p:cNvSpPr/>
            <p:nvPr/>
          </p:nvSpPr>
          <p:spPr bwMode="auto">
            <a:xfrm>
              <a:off x="9418638" y="3616217"/>
              <a:ext cx="228600" cy="228600"/>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5" name="TextBox 84">
              <a:extLst>
                <a:ext uri="{FF2B5EF4-FFF2-40B4-BE49-F238E27FC236}">
                  <a16:creationId xmlns:a16="http://schemas.microsoft.com/office/drawing/2014/main" id="{5B002491-39EE-4451-8F92-9B1985E28F34}"/>
                </a:ext>
              </a:extLst>
            </p:cNvPr>
            <p:cNvSpPr txBox="1"/>
            <p:nvPr/>
          </p:nvSpPr>
          <p:spPr>
            <a:xfrm>
              <a:off x="9647238" y="3455593"/>
              <a:ext cx="1719060"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latin typeface="+mj-lt"/>
                </a:rPr>
                <a:t>Output object</a:t>
              </a:r>
            </a:p>
          </p:txBody>
        </p:sp>
      </p:grpSp>
      <p:sp>
        <p:nvSpPr>
          <p:cNvPr id="3" name="TextBox 2">
            <a:extLst>
              <a:ext uri="{FF2B5EF4-FFF2-40B4-BE49-F238E27FC236}">
                <a16:creationId xmlns:a16="http://schemas.microsoft.com/office/drawing/2014/main" id="{86C793B2-C9CC-4BD2-9DB9-A30BFC778C8E}"/>
              </a:ext>
            </a:extLst>
          </p:cNvPr>
          <p:cNvSpPr txBox="1"/>
          <p:nvPr/>
        </p:nvSpPr>
        <p:spPr>
          <a:xfrm>
            <a:off x="750371" y="4501337"/>
            <a:ext cx="3721144" cy="2111347"/>
          </a:xfrm>
          <a:prstGeom prst="rect">
            <a:avLst/>
          </a:prstGeom>
          <a:noFill/>
        </p:spPr>
        <p:txBody>
          <a:bodyPr wrap="square" lIns="182880" tIns="146304" rIns="182880" bIns="146304" rtlCol="0">
            <a:spAutoFit/>
          </a:bodyPr>
          <a:lstStyle/>
          <a:p>
            <a:pPr>
              <a:lnSpc>
                <a:spcPct val="90000"/>
              </a:lnSpc>
              <a:spcAft>
                <a:spcPts val="600"/>
              </a:spcAft>
            </a:pPr>
            <a:r>
              <a:rPr lang="en-US" sz="2000" b="1">
                <a:gradFill>
                  <a:gsLst>
                    <a:gs pos="2917">
                      <a:schemeClr val="tx1"/>
                    </a:gs>
                    <a:gs pos="30000">
                      <a:schemeClr val="tx1"/>
                    </a:gs>
                  </a:gsLst>
                  <a:lin ang="5400000" scaled="0"/>
                </a:gradFill>
              </a:rPr>
              <a:t>Triggers</a:t>
            </a:r>
            <a:r>
              <a:rPr lang="en-US" sz="2000">
                <a:gradFill>
                  <a:gsLst>
                    <a:gs pos="2917">
                      <a:schemeClr val="tx1"/>
                    </a:gs>
                    <a:gs pos="30000">
                      <a:schemeClr val="tx1"/>
                    </a:gs>
                  </a:gsLst>
                  <a:lin ang="5400000" scaled="0"/>
                </a:gradFill>
              </a:rPr>
              <a:t> activate functions</a:t>
            </a:r>
          </a:p>
          <a:p>
            <a:pPr marL="342900" indent="-342900">
              <a:lnSpc>
                <a:spcPct val="90000"/>
              </a:lnSpc>
              <a:spcAft>
                <a:spcPts val="600"/>
              </a:spcAft>
              <a:buFont typeface="Arial" panose="020B0604020202020204" pitchFamily="34" charset="0"/>
              <a:buChar char="•"/>
            </a:pPr>
            <a:r>
              <a:rPr lang="en-US" sz="2000">
                <a:gradFill>
                  <a:gsLst>
                    <a:gs pos="2917">
                      <a:schemeClr val="tx1"/>
                    </a:gs>
                    <a:gs pos="30000">
                      <a:schemeClr val="tx1"/>
                    </a:gs>
                  </a:gsLst>
                  <a:lin ang="5400000" scaled="0"/>
                </a:gradFill>
              </a:rPr>
              <a:t>Are a special kind of input binding</a:t>
            </a:r>
          </a:p>
          <a:p>
            <a:pPr marL="342900" indent="-342900">
              <a:lnSpc>
                <a:spcPct val="90000"/>
              </a:lnSpc>
              <a:spcAft>
                <a:spcPts val="600"/>
              </a:spcAft>
              <a:buFont typeface="Arial" panose="020B0604020202020204" pitchFamily="34" charset="0"/>
              <a:buChar char="•"/>
            </a:pPr>
            <a:r>
              <a:rPr lang="en-US" sz="2000">
                <a:gradFill>
                  <a:gsLst>
                    <a:gs pos="2917">
                      <a:schemeClr val="tx1"/>
                    </a:gs>
                    <a:gs pos="30000">
                      <a:schemeClr val="tx1"/>
                    </a:gs>
                  </a:gsLst>
                  <a:lin ang="5400000" scaled="0"/>
                </a:gradFill>
              </a:rPr>
              <a:t>Examples include Http,  Timer, Blob, Queue, </a:t>
            </a:r>
            <a:r>
              <a:rPr lang="en-US" sz="2000" err="1">
                <a:gradFill>
                  <a:gsLst>
                    <a:gs pos="2917">
                      <a:schemeClr val="tx1"/>
                    </a:gs>
                    <a:gs pos="30000">
                      <a:schemeClr val="tx1"/>
                    </a:gs>
                  </a:gsLst>
                  <a:lin ang="5400000" scaled="0"/>
                </a:gradFill>
              </a:rPr>
              <a:t>EventGrid</a:t>
            </a:r>
            <a:r>
              <a:rPr lang="en-US" sz="2000">
                <a:gradFill>
                  <a:gsLst>
                    <a:gs pos="2917">
                      <a:schemeClr val="tx1"/>
                    </a:gs>
                    <a:gs pos="30000">
                      <a:schemeClr val="tx1"/>
                    </a:gs>
                  </a:gsLst>
                  <a:lin ang="5400000" scaled="0"/>
                </a:gradFill>
              </a:rPr>
              <a:t>, Event Hub</a:t>
            </a:r>
          </a:p>
        </p:txBody>
      </p:sp>
      <p:sp>
        <p:nvSpPr>
          <p:cNvPr id="46" name="TextBox 45">
            <a:extLst>
              <a:ext uri="{FF2B5EF4-FFF2-40B4-BE49-F238E27FC236}">
                <a16:creationId xmlns:a16="http://schemas.microsoft.com/office/drawing/2014/main" id="{C17233AB-F985-416A-8EF4-A64626893F2D}"/>
              </a:ext>
            </a:extLst>
          </p:cNvPr>
          <p:cNvSpPr txBox="1"/>
          <p:nvPr/>
        </p:nvSpPr>
        <p:spPr>
          <a:xfrm>
            <a:off x="4910099" y="5092263"/>
            <a:ext cx="4921668" cy="1280351"/>
          </a:xfrm>
          <a:prstGeom prst="rect">
            <a:avLst/>
          </a:prstGeom>
          <a:noFill/>
        </p:spPr>
        <p:txBody>
          <a:bodyPr wrap="none" lIns="182880" tIns="146304" rIns="182880" bIns="146304" rtlCol="0">
            <a:spAutoFit/>
          </a:bodyPr>
          <a:lstStyle/>
          <a:p>
            <a:pPr>
              <a:lnSpc>
                <a:spcPct val="90000"/>
              </a:lnSpc>
              <a:spcAft>
                <a:spcPts val="600"/>
              </a:spcAft>
            </a:pPr>
            <a:r>
              <a:rPr lang="en-US" sz="2000" b="1">
                <a:gradFill>
                  <a:gsLst>
                    <a:gs pos="2917">
                      <a:schemeClr val="tx1"/>
                    </a:gs>
                    <a:gs pos="30000">
                      <a:schemeClr val="tx1"/>
                    </a:gs>
                  </a:gsLst>
                  <a:lin ang="5400000" scaled="0"/>
                </a:gradFill>
              </a:rPr>
              <a:t>Bindings</a:t>
            </a:r>
            <a:r>
              <a:rPr lang="en-US" sz="2000">
                <a:gradFill>
                  <a:gsLst>
                    <a:gs pos="2917">
                      <a:schemeClr val="tx1"/>
                    </a:gs>
                    <a:gs pos="30000">
                      <a:schemeClr val="tx1"/>
                    </a:gs>
                  </a:gsLst>
                  <a:lin ang="5400000" scaled="0"/>
                </a:gradFill>
              </a:rPr>
              <a:t> enable ease of integration</a:t>
            </a:r>
          </a:p>
          <a:p>
            <a:pPr marL="342900" indent="-342900">
              <a:lnSpc>
                <a:spcPct val="90000"/>
              </a:lnSpc>
              <a:spcAft>
                <a:spcPts val="600"/>
              </a:spcAft>
              <a:buFont typeface="Arial" panose="020B0604020202020204" pitchFamily="34" charset="0"/>
              <a:buChar char="•"/>
            </a:pPr>
            <a:r>
              <a:rPr lang="en-US" sz="2000">
                <a:gradFill>
                  <a:gsLst>
                    <a:gs pos="2917">
                      <a:schemeClr val="tx1"/>
                    </a:gs>
                    <a:gs pos="30000">
                      <a:schemeClr val="tx1"/>
                    </a:gs>
                  </a:gsLst>
                  <a:lin ang="5400000" scaled="0"/>
                </a:gradFill>
              </a:rPr>
              <a:t>Can be configured as input or output</a:t>
            </a:r>
          </a:p>
          <a:p>
            <a:pPr marL="342900" indent="-342900">
              <a:lnSpc>
                <a:spcPct val="90000"/>
              </a:lnSpc>
              <a:spcAft>
                <a:spcPts val="600"/>
              </a:spcAft>
              <a:buFont typeface="Arial" panose="020B0604020202020204" pitchFamily="34" charset="0"/>
              <a:buChar char="•"/>
            </a:pPr>
            <a:endParaRPr lang="en-US" sz="20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62145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2"/>
                                        </p:tgtEl>
                                      </p:cBhvr>
                                      <p:by x="0" y="0"/>
                                    </p:animScale>
                                  </p:childTnLst>
                                </p:cTn>
                              </p:par>
                              <p:par>
                                <p:cTn id="9" presetID="10" presetClass="entr" presetSubtype="0" fill="hold" nodeType="withEffect">
                                  <p:stCondLst>
                                    <p:cond delay="50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42" presetClass="path" presetSubtype="0" accel="50000" decel="50000" fill="hold" grpId="4" nodeType="afterEffect">
                                  <p:stCondLst>
                                    <p:cond delay="500"/>
                                  </p:stCondLst>
                                  <p:childTnLst>
                                    <p:animMotion origin="layout" path="M 2.79806E-6 4.7163E-6 L 0.27355 -0.01294 " pathEditMode="relative" rAng="0" ptsTypes="AA">
                                      <p:cBhvr>
                                        <p:cTn id="14" dur="1000" fill="hold"/>
                                        <p:tgtEl>
                                          <p:spTgt spid="2"/>
                                        </p:tgtEl>
                                        <p:attrNameLst>
                                          <p:attrName>ppt_x</p:attrName>
                                          <p:attrName>ppt_y</p:attrName>
                                        </p:attrNameLst>
                                      </p:cBhvr>
                                      <p:rCtr x="13671" y="-658"/>
                                    </p:animMotion>
                                  </p:childTnLst>
                                </p:cTn>
                              </p:par>
                            </p:childTnLst>
                          </p:cTn>
                        </p:par>
                        <p:par>
                          <p:cTn id="15" fill="hold">
                            <p:stCondLst>
                              <p:cond delay="2500"/>
                            </p:stCondLst>
                            <p:childTnLst>
                              <p:par>
                                <p:cTn id="16" presetID="6" presetClass="emph" presetSubtype="0" accel="100000" fill="hold" grpId="2" nodeType="afterEffect">
                                  <p:stCondLst>
                                    <p:cond delay="500"/>
                                  </p:stCondLst>
                                  <p:childTnLst>
                                    <p:animScale>
                                      <p:cBhvr>
                                        <p:cTn id="17" dur="500" fill="hold"/>
                                        <p:tgtEl>
                                          <p:spTgt spid="2"/>
                                        </p:tgtEl>
                                      </p:cBhvr>
                                      <p:by x="0" y="0"/>
                                    </p:animScale>
                                  </p:childTnLst>
                                </p:cTn>
                              </p:par>
                              <p:par>
                                <p:cTn id="18" presetID="1" presetClass="exit" presetSubtype="0" fill="hold" grpId="3" nodeType="withEffect">
                                  <p:stCondLst>
                                    <p:cond delay="500"/>
                                  </p:stCondLst>
                                  <p:childTnLst>
                                    <p:set>
                                      <p:cBhvr>
                                        <p:cTn id="19" dur="1" fill="hold">
                                          <p:stCondLst>
                                            <p:cond delay="499"/>
                                          </p:stCondLst>
                                        </p:cTn>
                                        <p:tgtEl>
                                          <p:spTgt spid="2"/>
                                        </p:tgtEl>
                                        <p:attrNameLst>
                                          <p:attrName>style.visibility</p:attrName>
                                        </p:attrNameLst>
                                      </p:cBhvr>
                                      <p:to>
                                        <p:strVal val="hidden"/>
                                      </p:to>
                                    </p:set>
                                  </p:childTnLst>
                                </p:cTn>
                              </p:par>
                              <p:par>
                                <p:cTn id="20" presetID="1" presetClass="entr" presetSubtype="0" fill="hold" grpId="0" nodeType="withEffect">
                                  <p:stCondLst>
                                    <p:cond delay="0"/>
                                  </p:stCondLst>
                                  <p:childTnLst>
                                    <p:set>
                                      <p:cBhvr>
                                        <p:cTn id="21" dur="1" fill="hold">
                                          <p:stCondLst>
                                            <p:cond delay="499"/>
                                          </p:stCondLst>
                                        </p:cTn>
                                        <p:tgtEl>
                                          <p:spTgt spid="73"/>
                                        </p:tgtEl>
                                        <p:attrNameLst>
                                          <p:attrName>style.visibility</p:attrName>
                                        </p:attrNameLst>
                                      </p:cBhvr>
                                      <p:to>
                                        <p:strVal val="visible"/>
                                      </p:to>
                                    </p:set>
                                  </p:childTnLst>
                                </p:cTn>
                              </p:par>
                              <p:par>
                                <p:cTn id="22" presetID="6" presetClass="emph" presetSubtype="0" accel="100000" autoRev="1" fill="hold" grpId="1" nodeType="withEffect">
                                  <p:stCondLst>
                                    <p:cond delay="0"/>
                                  </p:stCondLst>
                                  <p:childTnLst>
                                    <p:animScale>
                                      <p:cBhvr>
                                        <p:cTn id="23" dur="500" fill="hold"/>
                                        <p:tgtEl>
                                          <p:spTgt spid="73"/>
                                        </p:tgtEl>
                                      </p:cBhvr>
                                      <p:by x="0" y="0"/>
                                    </p:animScale>
                                  </p:childTnLst>
                                </p:cTn>
                              </p:par>
                              <p:par>
                                <p:cTn id="24" presetID="8" presetClass="emph" presetSubtype="0" repeatCount="indefinite" fill="hold" grpId="0" nodeType="withEffect">
                                  <p:stCondLst>
                                    <p:cond delay="0"/>
                                  </p:stCondLst>
                                  <p:childTnLst>
                                    <p:animRot by="21600000">
                                      <p:cBhvr>
                                        <p:cTn id="25" dur="2000" fill="hold"/>
                                        <p:tgtEl>
                                          <p:spTgt spid="13"/>
                                        </p:tgtEl>
                                        <p:attrNameLst>
                                          <p:attrName>r</p:attrName>
                                        </p:attrNameLst>
                                      </p:cBhvr>
                                    </p:animRot>
                                  </p:childTnLst>
                                </p:cTn>
                              </p:par>
                              <p:par>
                                <p:cTn id="26" presetID="8" presetClass="emph" presetSubtype="0" repeatCount="indefinite" fill="hold" grpId="0" nodeType="withEffect">
                                  <p:stCondLst>
                                    <p:cond delay="0"/>
                                  </p:stCondLst>
                                  <p:childTnLst>
                                    <p:animRot by="-21600000">
                                      <p:cBhvr>
                                        <p:cTn id="27" dur="2000" fill="hold"/>
                                        <p:tgtEl>
                                          <p:spTgt spid="9"/>
                                        </p:tgtEl>
                                        <p:attrNameLst>
                                          <p:attrName>r</p:attrName>
                                        </p:attrNameLst>
                                      </p:cBhvr>
                                    </p:animRot>
                                  </p:childTnLst>
                                </p:cTn>
                              </p:par>
                              <p:par>
                                <p:cTn id="28" presetID="1" presetClass="entr" presetSubtype="0" fill="hold" grpId="0" nodeType="withEffect">
                                  <p:stCondLst>
                                    <p:cond delay="500"/>
                                  </p:stCondLst>
                                  <p:childTnLst>
                                    <p:set>
                                      <p:cBhvr>
                                        <p:cTn id="29" dur="1" fill="hold">
                                          <p:stCondLst>
                                            <p:cond delay="499"/>
                                          </p:stCondLst>
                                        </p:cTn>
                                        <p:tgtEl>
                                          <p:spTgt spid="7"/>
                                        </p:tgtEl>
                                        <p:attrNameLst>
                                          <p:attrName>style.visibility</p:attrName>
                                        </p:attrNameLst>
                                      </p:cBhvr>
                                      <p:to>
                                        <p:strVal val="visible"/>
                                      </p:to>
                                    </p:set>
                                  </p:childTnLst>
                                </p:cTn>
                              </p:par>
                              <p:par>
                                <p:cTn id="30" presetID="6" presetClass="emph" presetSubtype="0" accel="100000" autoRev="1" fill="hold" grpId="1" nodeType="withEffect">
                                  <p:stCondLst>
                                    <p:cond delay="500"/>
                                  </p:stCondLst>
                                  <p:childTnLst>
                                    <p:animScale>
                                      <p:cBhvr>
                                        <p:cTn id="31" dur="500" fill="hold"/>
                                        <p:tgtEl>
                                          <p:spTgt spid="7"/>
                                        </p:tgtEl>
                                      </p:cBhvr>
                                      <p:by x="0" y="0"/>
                                    </p:animScale>
                                  </p:childTnLst>
                                </p:cTn>
                              </p:par>
                              <p:par>
                                <p:cTn id="32" presetID="10" presetClass="entr" presetSubtype="0" fill="hold" nodeType="withEffect">
                                  <p:stCondLst>
                                    <p:cond delay="10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 presetClass="entr" presetSubtype="0" fill="hold" grpId="0" nodeType="withEffect">
                                  <p:stCondLst>
                                    <p:cond delay="1500"/>
                                  </p:stCondLst>
                                  <p:childTnLst>
                                    <p:set>
                                      <p:cBhvr>
                                        <p:cTn id="36" dur="1" fill="hold">
                                          <p:stCondLst>
                                            <p:cond delay="499"/>
                                          </p:stCondLst>
                                        </p:cTn>
                                        <p:tgtEl>
                                          <p:spTgt spid="52"/>
                                        </p:tgtEl>
                                        <p:attrNameLst>
                                          <p:attrName>style.visibility</p:attrName>
                                        </p:attrNameLst>
                                      </p:cBhvr>
                                      <p:to>
                                        <p:strVal val="visible"/>
                                      </p:to>
                                    </p:set>
                                  </p:childTnLst>
                                </p:cTn>
                              </p:par>
                              <p:par>
                                <p:cTn id="37" presetID="6" presetClass="emph" presetSubtype="0" accel="100000" autoRev="1" fill="hold" grpId="1" nodeType="withEffect">
                                  <p:stCondLst>
                                    <p:cond delay="1500"/>
                                  </p:stCondLst>
                                  <p:childTnLst>
                                    <p:animScale>
                                      <p:cBhvr>
                                        <p:cTn id="38" dur="500" fill="hold"/>
                                        <p:tgtEl>
                                          <p:spTgt spid="52"/>
                                        </p:tgtEl>
                                      </p:cBhvr>
                                      <p:by x="0" y="0"/>
                                    </p:animScale>
                                  </p:childTnLst>
                                </p:cTn>
                              </p:par>
                              <p:par>
                                <p:cTn id="39" presetID="1" presetClass="entr" presetSubtype="0" fill="hold" grpId="0" nodeType="withEffect">
                                  <p:stCondLst>
                                    <p:cond delay="2000"/>
                                  </p:stCondLst>
                                  <p:childTnLst>
                                    <p:set>
                                      <p:cBhvr>
                                        <p:cTn id="40" dur="1" fill="hold">
                                          <p:stCondLst>
                                            <p:cond delay="499"/>
                                          </p:stCondLst>
                                        </p:cTn>
                                        <p:tgtEl>
                                          <p:spTgt spid="64"/>
                                        </p:tgtEl>
                                        <p:attrNameLst>
                                          <p:attrName>style.visibility</p:attrName>
                                        </p:attrNameLst>
                                      </p:cBhvr>
                                      <p:to>
                                        <p:strVal val="visible"/>
                                      </p:to>
                                    </p:set>
                                  </p:childTnLst>
                                </p:cTn>
                              </p:par>
                              <p:par>
                                <p:cTn id="41" presetID="6" presetClass="emph" presetSubtype="0" accel="100000" autoRev="1" fill="hold" grpId="1" nodeType="withEffect">
                                  <p:stCondLst>
                                    <p:cond delay="2000"/>
                                  </p:stCondLst>
                                  <p:childTnLst>
                                    <p:animScale>
                                      <p:cBhvr>
                                        <p:cTn id="42" dur="500" fill="hold"/>
                                        <p:tgtEl>
                                          <p:spTgt spid="64"/>
                                        </p:tgtEl>
                                      </p:cBhvr>
                                      <p:by x="0" y="0"/>
                                    </p:animScale>
                                  </p:childTnLst>
                                </p:cTn>
                              </p:par>
                              <p:par>
                                <p:cTn id="43" presetID="10" presetClass="entr" presetSubtype="0" fill="hold" nodeType="withEffect">
                                  <p:stCondLst>
                                    <p:cond delay="250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42" presetClass="path" presetSubtype="0" accel="50000" decel="50000" fill="hold" grpId="4" nodeType="withEffect">
                                  <p:stCondLst>
                                    <p:cond delay="3000"/>
                                  </p:stCondLst>
                                  <p:childTnLst>
                                    <p:animMotion origin="layout" path="M 1.52157E-6 -2.11076E-6 L 0.06918 0.26736 " pathEditMode="relative" rAng="0" ptsTypes="AA">
                                      <p:cBhvr>
                                        <p:cTn id="47" dur="500" fill="hold"/>
                                        <p:tgtEl>
                                          <p:spTgt spid="64"/>
                                        </p:tgtEl>
                                        <p:attrNameLst>
                                          <p:attrName>ppt_x</p:attrName>
                                          <p:attrName>ppt_y</p:attrName>
                                        </p:attrNameLst>
                                      </p:cBhvr>
                                      <p:rCtr x="3459" y="13368"/>
                                    </p:animMotion>
                                  </p:childTnLst>
                                </p:cTn>
                              </p:par>
                              <p:par>
                                <p:cTn id="48" presetID="1" presetClass="entr" presetSubtype="0" fill="hold" grpId="0" nodeType="withEffect">
                                  <p:stCondLst>
                                    <p:cond delay="3500"/>
                                  </p:stCondLst>
                                  <p:childTnLst>
                                    <p:set>
                                      <p:cBhvr>
                                        <p:cTn id="49" dur="1" fill="hold">
                                          <p:stCondLst>
                                            <p:cond delay="499"/>
                                          </p:stCondLst>
                                        </p:cTn>
                                        <p:tgtEl>
                                          <p:spTgt spid="75"/>
                                        </p:tgtEl>
                                        <p:attrNameLst>
                                          <p:attrName>style.visibility</p:attrName>
                                        </p:attrNameLst>
                                      </p:cBhvr>
                                      <p:to>
                                        <p:strVal val="visible"/>
                                      </p:to>
                                    </p:set>
                                  </p:childTnLst>
                                </p:cTn>
                              </p:par>
                              <p:par>
                                <p:cTn id="50" presetID="6" presetClass="emph" presetSubtype="0" accel="100000" autoRev="1" fill="hold" grpId="1" nodeType="withEffect">
                                  <p:stCondLst>
                                    <p:cond delay="3500"/>
                                  </p:stCondLst>
                                  <p:childTnLst>
                                    <p:animScale>
                                      <p:cBhvr>
                                        <p:cTn id="51" dur="500" fill="hold"/>
                                        <p:tgtEl>
                                          <p:spTgt spid="75"/>
                                        </p:tgtEl>
                                      </p:cBhvr>
                                      <p:by x="0" y="0"/>
                                    </p:animScale>
                                  </p:childTnLst>
                                </p:cTn>
                              </p:par>
                              <p:par>
                                <p:cTn id="52" presetID="6" presetClass="emph" presetSubtype="0" accel="100000" fill="hold" grpId="2" nodeType="withEffect">
                                  <p:stCondLst>
                                    <p:cond delay="4000"/>
                                  </p:stCondLst>
                                  <p:childTnLst>
                                    <p:animScale>
                                      <p:cBhvr>
                                        <p:cTn id="53" dur="500" fill="hold"/>
                                        <p:tgtEl>
                                          <p:spTgt spid="64"/>
                                        </p:tgtEl>
                                      </p:cBhvr>
                                      <p:by x="0" y="0"/>
                                    </p:animScale>
                                  </p:childTnLst>
                                </p:cTn>
                              </p:par>
                              <p:par>
                                <p:cTn id="54" presetID="1" presetClass="exit" presetSubtype="0" fill="hold" grpId="3" nodeType="withEffect">
                                  <p:stCondLst>
                                    <p:cond delay="4100"/>
                                  </p:stCondLst>
                                  <p:childTnLst>
                                    <p:set>
                                      <p:cBhvr>
                                        <p:cTn id="55" dur="1" fill="hold">
                                          <p:stCondLst>
                                            <p:cond delay="499"/>
                                          </p:stCondLst>
                                        </p:cTn>
                                        <p:tgtEl>
                                          <p:spTgt spid="64"/>
                                        </p:tgtEl>
                                        <p:attrNameLst>
                                          <p:attrName>style.visibility</p:attrName>
                                        </p:attrNameLst>
                                      </p:cBhvr>
                                      <p:to>
                                        <p:strVal val="hidden"/>
                                      </p:to>
                                    </p:set>
                                  </p:childTnLst>
                                </p:cTn>
                              </p:par>
                              <p:par>
                                <p:cTn id="56" presetID="1" presetClass="entr" presetSubtype="0" fill="hold" grpId="0" nodeType="withEffect">
                                  <p:stCondLst>
                                    <p:cond delay="4600"/>
                                  </p:stCondLst>
                                  <p:childTnLst>
                                    <p:set>
                                      <p:cBhvr>
                                        <p:cTn id="57" dur="1" fill="hold">
                                          <p:stCondLst>
                                            <p:cond delay="499"/>
                                          </p:stCondLst>
                                        </p:cTn>
                                        <p:tgtEl>
                                          <p:spTgt spid="53"/>
                                        </p:tgtEl>
                                        <p:attrNameLst>
                                          <p:attrName>style.visibility</p:attrName>
                                        </p:attrNameLst>
                                      </p:cBhvr>
                                      <p:to>
                                        <p:strVal val="visible"/>
                                      </p:to>
                                    </p:set>
                                  </p:childTnLst>
                                </p:cTn>
                              </p:par>
                              <p:par>
                                <p:cTn id="58" presetID="6" presetClass="emph" presetSubtype="0" accel="100000" autoRev="1" fill="hold" grpId="1" nodeType="withEffect">
                                  <p:stCondLst>
                                    <p:cond delay="4600"/>
                                  </p:stCondLst>
                                  <p:childTnLst>
                                    <p:animScale>
                                      <p:cBhvr>
                                        <p:cTn id="59" dur="500" fill="hold"/>
                                        <p:tgtEl>
                                          <p:spTgt spid="53"/>
                                        </p:tgtEl>
                                      </p:cBhvr>
                                      <p:by x="0" y="0"/>
                                    </p:animScale>
                                  </p:childTnLst>
                                </p:cTn>
                              </p:par>
                              <p:par>
                                <p:cTn id="60" presetID="1" presetClass="entr" presetSubtype="0" fill="hold" grpId="0" nodeType="withEffect">
                                  <p:stCondLst>
                                    <p:cond delay="5600"/>
                                  </p:stCondLst>
                                  <p:childTnLst>
                                    <p:set>
                                      <p:cBhvr>
                                        <p:cTn id="61" dur="1" fill="hold">
                                          <p:stCondLst>
                                            <p:cond delay="499"/>
                                          </p:stCondLst>
                                        </p:cTn>
                                        <p:tgtEl>
                                          <p:spTgt spid="55"/>
                                        </p:tgtEl>
                                        <p:attrNameLst>
                                          <p:attrName>style.visibility</p:attrName>
                                        </p:attrNameLst>
                                      </p:cBhvr>
                                      <p:to>
                                        <p:strVal val="visible"/>
                                      </p:to>
                                    </p:set>
                                  </p:childTnLst>
                                </p:cTn>
                              </p:par>
                              <p:par>
                                <p:cTn id="62" presetID="6" presetClass="emph" presetSubtype="0" accel="100000" autoRev="1" fill="hold" grpId="1" nodeType="withEffect">
                                  <p:stCondLst>
                                    <p:cond delay="5600"/>
                                  </p:stCondLst>
                                  <p:childTnLst>
                                    <p:animScale>
                                      <p:cBhvr>
                                        <p:cTn id="63" dur="500" fill="hold"/>
                                        <p:tgtEl>
                                          <p:spTgt spid="55"/>
                                        </p:tgtEl>
                                      </p:cBhvr>
                                      <p:by x="0" y="0"/>
                                    </p:animScale>
                                  </p:childTnLst>
                                </p:cTn>
                              </p:par>
                              <p:par>
                                <p:cTn id="64" presetID="1" presetClass="entr" presetSubtype="0" fill="hold" grpId="0" nodeType="withEffect">
                                  <p:stCondLst>
                                    <p:cond delay="6600"/>
                                  </p:stCondLst>
                                  <p:childTnLst>
                                    <p:set>
                                      <p:cBhvr>
                                        <p:cTn id="65" dur="1" fill="hold">
                                          <p:stCondLst>
                                            <p:cond delay="499"/>
                                          </p:stCondLst>
                                        </p:cTn>
                                        <p:tgtEl>
                                          <p:spTgt spid="74"/>
                                        </p:tgtEl>
                                        <p:attrNameLst>
                                          <p:attrName>style.visibility</p:attrName>
                                        </p:attrNameLst>
                                      </p:cBhvr>
                                      <p:to>
                                        <p:strVal val="visible"/>
                                      </p:to>
                                    </p:set>
                                  </p:childTnLst>
                                </p:cTn>
                              </p:par>
                              <p:par>
                                <p:cTn id="66" presetID="6" presetClass="emph" presetSubtype="0" accel="100000" autoRev="1" fill="hold" grpId="1" nodeType="withEffect">
                                  <p:stCondLst>
                                    <p:cond delay="6600"/>
                                  </p:stCondLst>
                                  <p:childTnLst>
                                    <p:animScale>
                                      <p:cBhvr>
                                        <p:cTn id="67" dur="500" fill="hold"/>
                                        <p:tgtEl>
                                          <p:spTgt spid="74"/>
                                        </p:tgtEl>
                                      </p:cBhvr>
                                      <p:by x="0" y="0"/>
                                    </p:animScale>
                                  </p:childTnLst>
                                </p:cTn>
                              </p:par>
                              <p:par>
                                <p:cTn id="68" presetID="1" presetClass="entr" presetSubtype="0" fill="hold" grpId="0" nodeType="withEffect">
                                  <p:stCondLst>
                                    <p:cond delay="7700"/>
                                  </p:stCondLst>
                                  <p:childTnLst>
                                    <p:set>
                                      <p:cBhvr>
                                        <p:cTn id="69" dur="1" fill="hold">
                                          <p:stCondLst>
                                            <p:cond delay="499"/>
                                          </p:stCondLst>
                                        </p:cTn>
                                        <p:tgtEl>
                                          <p:spTgt spid="77"/>
                                        </p:tgtEl>
                                        <p:attrNameLst>
                                          <p:attrName>style.visibility</p:attrName>
                                        </p:attrNameLst>
                                      </p:cBhvr>
                                      <p:to>
                                        <p:strVal val="visible"/>
                                      </p:to>
                                    </p:set>
                                  </p:childTnLst>
                                </p:cTn>
                              </p:par>
                              <p:par>
                                <p:cTn id="70" presetID="6" presetClass="emph" presetSubtype="0" accel="100000" autoRev="1" fill="hold" grpId="1" nodeType="withEffect">
                                  <p:stCondLst>
                                    <p:cond delay="7700"/>
                                  </p:stCondLst>
                                  <p:childTnLst>
                                    <p:animScale>
                                      <p:cBhvr>
                                        <p:cTn id="71" dur="500" fill="hold"/>
                                        <p:tgtEl>
                                          <p:spTgt spid="77"/>
                                        </p:tgtEl>
                                      </p:cBhvr>
                                      <p:by x="0" y="0"/>
                                    </p:animScale>
                                  </p:childTnLst>
                                </p:cTn>
                              </p:par>
                            </p:childTnLst>
                          </p:cTn>
                        </p:par>
                        <p:par>
                          <p:cTn id="72" fill="hold">
                            <p:stCondLst>
                              <p:cond delay="11200"/>
                            </p:stCondLst>
                            <p:childTnLst>
                              <p:par>
                                <p:cTn id="73" presetID="42" presetClass="path" presetSubtype="0" accel="50000" decel="50000" fill="hold" grpId="2" nodeType="afterEffect">
                                  <p:stCondLst>
                                    <p:cond delay="0"/>
                                  </p:stCondLst>
                                  <p:childTnLst>
                                    <p:animMotion origin="layout" path="M -2.12152E-6 4.335E-6 L 0.25555 -0.05266 " pathEditMode="relative" rAng="0" ptsTypes="AA">
                                      <p:cBhvr>
                                        <p:cTn id="74" dur="1000" fill="hold"/>
                                        <p:tgtEl>
                                          <p:spTgt spid="77"/>
                                        </p:tgtEl>
                                        <p:attrNameLst>
                                          <p:attrName>ppt_x</p:attrName>
                                          <p:attrName>ppt_y</p:attrName>
                                        </p:attrNameLst>
                                      </p:cBhvr>
                                      <p:rCtr x="12778" y="-2633"/>
                                    </p:animMotion>
                                  </p:childTnLst>
                                </p:cTn>
                              </p:par>
                              <p:par>
                                <p:cTn id="75" presetID="10" presetClass="entr" presetSubtype="0" fill="hold" nodeType="with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52" grpId="0" animBg="1"/>
      <p:bldP spid="52" grpId="1" animBg="1"/>
      <p:bldP spid="53" grpId="0" animBg="1"/>
      <p:bldP spid="53" grpId="1" animBg="1"/>
      <p:bldP spid="55" grpId="0" animBg="1"/>
      <p:bldP spid="55" grpId="1" animBg="1"/>
      <p:bldP spid="73" grpId="0" animBg="1"/>
      <p:bldP spid="73" grpId="1" animBg="1"/>
      <p:bldP spid="74" grpId="0" animBg="1"/>
      <p:bldP spid="74" grpId="1" animBg="1"/>
      <p:bldP spid="75" grpId="0" animBg="1"/>
      <p:bldP spid="75" grpId="1" animBg="1"/>
      <p:bldP spid="2" grpId="0" animBg="1"/>
      <p:bldP spid="2" grpId="1" animBg="1"/>
      <p:bldP spid="2" grpId="2" animBg="1"/>
      <p:bldP spid="2" grpId="3" animBg="1"/>
      <p:bldP spid="2" grpId="4" animBg="1"/>
      <p:bldP spid="64" grpId="0" animBg="1"/>
      <p:bldP spid="64" grpId="1" animBg="1"/>
      <p:bldP spid="64" grpId="2" animBg="1"/>
      <p:bldP spid="64" grpId="3" animBg="1"/>
      <p:bldP spid="64" grpId="4" animBg="1"/>
      <p:bldP spid="9" grpId="0" animBg="1"/>
      <p:bldP spid="13" grpId="0" animBg="1"/>
      <p:bldP spid="77" grpId="0" animBg="1"/>
      <p:bldP spid="77" grpId="1" animBg="1"/>
      <p:bldP spid="77" grpId="2"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6494F-C602-D346-98B7-990C95864366}"/>
              </a:ext>
            </a:extLst>
          </p:cNvPr>
          <p:cNvSpPr>
            <a:spLocks noGrp="1"/>
          </p:cNvSpPr>
          <p:nvPr>
            <p:ph type="title"/>
          </p:nvPr>
        </p:nvSpPr>
        <p:spPr/>
        <p:txBody>
          <a:bodyPr/>
          <a:lstStyle/>
          <a:p>
            <a:r>
              <a:rPr lang="en-US"/>
              <a:t>What are Azure Functions?</a:t>
            </a:r>
          </a:p>
        </p:txBody>
      </p:sp>
      <p:sp>
        <p:nvSpPr>
          <p:cNvPr id="4" name="Text Placeholder 2">
            <a:extLst>
              <a:ext uri="{FF2B5EF4-FFF2-40B4-BE49-F238E27FC236}">
                <a16:creationId xmlns:a16="http://schemas.microsoft.com/office/drawing/2014/main" id="{68362B9A-546C-E74A-82CF-2E084DD6D218}"/>
              </a:ext>
            </a:extLst>
          </p:cNvPr>
          <p:cNvSpPr txBox="1">
            <a:spLocks/>
          </p:cNvSpPr>
          <p:nvPr/>
        </p:nvSpPr>
        <p:spPr>
          <a:xfrm>
            <a:off x="270909" y="1189822"/>
            <a:ext cx="11727416" cy="5276292"/>
          </a:xfrm>
          <a:prstGeom prst="rect">
            <a:avLst/>
          </a:prstGeom>
        </p:spPr>
        <p:txBody>
          <a:bodyPr vert="horz" lIns="91427" tIns="45713" rIns="91427" bIns="45713" rtlCol="0" anchor="t">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0120" indent="-570120" defTabSz="932563">
              <a:lnSpc>
                <a:spcPct val="100000"/>
              </a:lnSpc>
              <a:buFont typeface="Arial" panose="020B0604020202020204" pitchFamily="34" charset="0"/>
              <a:buChar char="•"/>
            </a:pPr>
            <a:r>
              <a:rPr lang="en-US" sz="2448">
                <a:solidFill>
                  <a:schemeClr val="tx1"/>
                </a:solidFill>
                <a:latin typeface="Segoe UI" panose="020B0502040204020203" pitchFamily="34" charset="0"/>
                <a:cs typeface="Segoe UI" panose="020B0502040204020203" pitchFamily="34" charset="0"/>
              </a:rPr>
              <a:t>Open Source Project </a:t>
            </a:r>
          </a:p>
          <a:p>
            <a:pPr marL="798720" lvl="1" indent="-570120" defTabSz="932563">
              <a:lnSpc>
                <a:spcPct val="100000"/>
              </a:lnSpc>
              <a:buFont typeface="Arial" panose="020B0604020202020204" pitchFamily="34" charset="0"/>
              <a:buChar char="•"/>
            </a:pPr>
            <a:r>
              <a:rPr lang="en-US" sz="1648">
                <a:hlinkClick r:id="" action="ppaction://noaction"/>
              </a:rPr>
              <a:t>https://github.com/Azure/Azure-Functions</a:t>
            </a:r>
            <a:endParaRPr lang="en-US" sz="1648" b="1">
              <a:solidFill>
                <a:schemeClr val="tx1"/>
              </a:solidFill>
              <a:latin typeface="Segoe UI Light"/>
            </a:endParaRPr>
          </a:p>
          <a:p>
            <a:pPr marL="570120" indent="-570120" defTabSz="932563">
              <a:lnSpc>
                <a:spcPct val="100000"/>
              </a:lnSpc>
              <a:buFont typeface="Arial" panose="020B0604020202020204" pitchFamily="34" charset="0"/>
              <a:buChar char="•"/>
              <a:defRPr/>
            </a:pPr>
            <a:r>
              <a:rPr lang="en-US" sz="2448">
                <a:solidFill>
                  <a:schemeClr val="tx1"/>
                </a:solidFill>
                <a:latin typeface="Segoe UI" panose="020B0502040204020203" pitchFamily="34" charset="0"/>
                <a:cs typeface="Segoe UI" panose="020B0502040204020203" pitchFamily="34" charset="0"/>
              </a:rPr>
              <a:t>Programming Model</a:t>
            </a:r>
          </a:p>
          <a:p>
            <a:pPr marL="803269" lvl="1" indent="-570120" defTabSz="932563">
              <a:lnSpc>
                <a:spcPct val="100000"/>
              </a:lnSpc>
              <a:buFont typeface="Arial" panose="020B0604020202020204" pitchFamily="34" charset="0"/>
              <a:buChar char="•"/>
            </a:pPr>
            <a:r>
              <a:rPr lang="en-US" sz="2040">
                <a:solidFill>
                  <a:schemeClr val="tx1"/>
                </a:solidFill>
                <a:latin typeface="Segoe UI" panose="020B0502040204020203" pitchFamily="34" charset="0"/>
                <a:cs typeface="Segoe UI" panose="020B0502040204020203" pitchFamily="34" charset="0"/>
              </a:rPr>
              <a:t>Function as the unit of work</a:t>
            </a:r>
          </a:p>
          <a:p>
            <a:pPr marL="803269" lvl="1" indent="-570120" defTabSz="932563">
              <a:lnSpc>
                <a:spcPct val="100000"/>
              </a:lnSpc>
              <a:buFont typeface="Arial" panose="020B0604020202020204" pitchFamily="34" charset="0"/>
              <a:buChar char="•"/>
            </a:pPr>
            <a:r>
              <a:rPr lang="en-US" sz="2040">
                <a:solidFill>
                  <a:schemeClr val="tx1"/>
                </a:solidFill>
                <a:latin typeface="Segoe UI" panose="020B0502040204020203" pitchFamily="34" charset="0"/>
                <a:cs typeface="Segoe UI" panose="020B0502040204020203" pitchFamily="34" charset="0"/>
              </a:rPr>
              <a:t>Functions are executed; they start and finish</a:t>
            </a:r>
          </a:p>
          <a:p>
            <a:pPr marL="803269" lvl="1" indent="-570120" defTabSz="932563">
              <a:lnSpc>
                <a:spcPct val="100000"/>
              </a:lnSpc>
              <a:buFont typeface="Arial" panose="020B0604020202020204" pitchFamily="34" charset="0"/>
              <a:buChar char="•"/>
            </a:pPr>
            <a:r>
              <a:rPr lang="en-US" sz="2040">
                <a:solidFill>
                  <a:schemeClr val="tx1"/>
                </a:solidFill>
                <a:latin typeface="Segoe UI" panose="020B0502040204020203" pitchFamily="34" charset="0"/>
                <a:cs typeface="Segoe UI" panose="020B0502040204020203" pitchFamily="34" charset="0"/>
              </a:rPr>
              <a:t>Functions have triggers</a:t>
            </a:r>
          </a:p>
          <a:p>
            <a:pPr marL="803269" lvl="1" indent="-570120" defTabSz="932563">
              <a:lnSpc>
                <a:spcPct val="100000"/>
              </a:lnSpc>
              <a:buFont typeface="Arial" panose="020B0604020202020204" pitchFamily="34" charset="0"/>
              <a:buChar char="•"/>
            </a:pPr>
            <a:r>
              <a:rPr lang="en-US" sz="2040">
                <a:solidFill>
                  <a:schemeClr val="tx1"/>
                </a:solidFill>
                <a:latin typeface="Segoe UI" panose="020B0502040204020203" pitchFamily="34" charset="0"/>
                <a:cs typeface="Segoe UI" panose="020B0502040204020203" pitchFamily="34" charset="0"/>
              </a:rPr>
              <a:t>Functions can have inputs and outputs (bindings)</a:t>
            </a:r>
          </a:p>
          <a:p>
            <a:pPr marL="570120" indent="-570120" defTabSz="932563">
              <a:lnSpc>
                <a:spcPct val="100000"/>
              </a:lnSpc>
              <a:buFont typeface="Arial" panose="020B0604020202020204" pitchFamily="34" charset="0"/>
              <a:buChar char="•"/>
            </a:pPr>
            <a:r>
              <a:rPr lang="en-US" sz="2448">
                <a:solidFill>
                  <a:schemeClr val="tx1"/>
                </a:solidFill>
                <a:latin typeface="Segoe UI" panose="020B0502040204020203" pitchFamily="34" charset="0"/>
                <a:cs typeface="Segoe UI" panose="020B0502040204020203" pitchFamily="34" charset="0"/>
              </a:rPr>
              <a:t>Supported Languages</a:t>
            </a:r>
          </a:p>
          <a:p>
            <a:pPr marL="803269" lvl="1" indent="-570120" defTabSz="932563">
              <a:lnSpc>
                <a:spcPct val="100000"/>
              </a:lnSpc>
              <a:buFont typeface="Arial" panose="020B0604020202020204" pitchFamily="34" charset="0"/>
              <a:buChar char="•"/>
            </a:pPr>
            <a:r>
              <a:rPr lang="en-US" sz="2040">
                <a:solidFill>
                  <a:schemeClr val="tx1"/>
                </a:solidFill>
                <a:latin typeface="Segoe UI" panose="020B0502040204020203" pitchFamily="34" charset="0"/>
                <a:cs typeface="Segoe UI" panose="020B0502040204020203" pitchFamily="34" charset="0"/>
              </a:rPr>
              <a:t>C#, F#, </a:t>
            </a:r>
            <a:r>
              <a:rPr lang="en-US" sz="2040" err="1">
                <a:solidFill>
                  <a:schemeClr val="tx1"/>
                </a:solidFill>
                <a:latin typeface="Segoe UI" panose="020B0502040204020203" pitchFamily="34" charset="0"/>
                <a:cs typeface="Segoe UI" panose="020B0502040204020203" pitchFamily="34" charset="0"/>
              </a:rPr>
              <a:t>nodejs</a:t>
            </a:r>
            <a:r>
              <a:rPr lang="en-US" sz="2040">
                <a:solidFill>
                  <a:schemeClr val="tx1"/>
                </a:solidFill>
                <a:latin typeface="Segoe UI" panose="020B0502040204020203" pitchFamily="34" charset="0"/>
                <a:cs typeface="Segoe UI" panose="020B0502040204020203" pitchFamily="34" charset="0"/>
              </a:rPr>
              <a:t>/</a:t>
            </a:r>
            <a:r>
              <a:rPr lang="en-US" sz="2040" err="1">
                <a:solidFill>
                  <a:schemeClr val="tx1"/>
                </a:solidFill>
                <a:latin typeface="Segoe UI" panose="020B0502040204020203" pitchFamily="34" charset="0"/>
                <a:cs typeface="Segoe UI" panose="020B0502040204020203" pitchFamily="34" charset="0"/>
              </a:rPr>
              <a:t>Javascript</a:t>
            </a:r>
            <a:r>
              <a:rPr lang="en-US" sz="2040">
                <a:solidFill>
                  <a:schemeClr val="tx1"/>
                </a:solidFill>
                <a:latin typeface="Segoe UI" panose="020B0502040204020203" pitchFamily="34" charset="0"/>
                <a:cs typeface="Segoe UI" panose="020B0502040204020203" pitchFamily="34" charset="0"/>
              </a:rPr>
              <a:t>, Java (Preview), Python (Preview)</a:t>
            </a:r>
          </a:p>
          <a:p>
            <a:pPr marL="570120" indent="-570120" defTabSz="932563">
              <a:lnSpc>
                <a:spcPct val="100000"/>
              </a:lnSpc>
              <a:buFont typeface="Arial" panose="020B0604020202020204" pitchFamily="34" charset="0"/>
              <a:buChar char="•"/>
            </a:pPr>
            <a:r>
              <a:rPr lang="en-US" sz="2448">
                <a:solidFill>
                  <a:schemeClr val="tx1"/>
                </a:solidFill>
                <a:latin typeface="Segoe UI" panose="020B0502040204020203" pitchFamily="34" charset="0"/>
                <a:cs typeface="Segoe UI" panose="020B0502040204020203" pitchFamily="34" charset="0"/>
              </a:rPr>
              <a:t>Supported Triggers</a:t>
            </a:r>
          </a:p>
          <a:p>
            <a:pPr marL="798720" lvl="1" indent="-570120" defTabSz="932563">
              <a:lnSpc>
                <a:spcPct val="100000"/>
              </a:lnSpc>
              <a:buFont typeface="Arial" panose="020B0604020202020204" pitchFamily="34" charset="0"/>
              <a:buChar char="•"/>
            </a:pPr>
            <a:r>
              <a:rPr lang="en-US" sz="2040">
                <a:solidFill>
                  <a:schemeClr val="tx1"/>
                </a:solidFill>
                <a:latin typeface="Segoe UI" panose="020B0502040204020203" pitchFamily="34" charset="0"/>
                <a:cs typeface="Segoe UI" panose="020B0502040204020203" pitchFamily="34" charset="0"/>
              </a:rPr>
              <a:t>Http, Service Bus, Event Grid (thru Http Subscription), Blob Events</a:t>
            </a:r>
          </a:p>
          <a:p>
            <a:pPr marL="570120" indent="-570120" defTabSz="932563">
              <a:lnSpc>
                <a:spcPct val="100000"/>
              </a:lnSpc>
              <a:buFont typeface="Arial" panose="020B0604020202020204" pitchFamily="34" charset="0"/>
              <a:buChar char="•"/>
            </a:pPr>
            <a:r>
              <a:rPr lang="en-US" sz="2448">
                <a:solidFill>
                  <a:schemeClr val="tx1"/>
                </a:solidFill>
                <a:latin typeface="Segoe UI" panose="020B0502040204020203" pitchFamily="34" charset="0"/>
                <a:cs typeface="Segoe UI" panose="020B0502040204020203" pitchFamily="34" charset="0"/>
              </a:rPr>
              <a:t>Tooling Options</a:t>
            </a:r>
          </a:p>
          <a:p>
            <a:pPr marL="803269" lvl="1" indent="-570120" defTabSz="932563">
              <a:lnSpc>
                <a:spcPct val="100000"/>
              </a:lnSpc>
              <a:buFont typeface="Arial" panose="020B0604020202020204" pitchFamily="34" charset="0"/>
              <a:buChar char="•"/>
            </a:pPr>
            <a:r>
              <a:rPr lang="en-US" sz="2040">
                <a:solidFill>
                  <a:schemeClr val="tx1"/>
                </a:solidFill>
                <a:latin typeface="Segoe UI" panose="020B0502040204020203" pitchFamily="34" charset="0"/>
                <a:cs typeface="Segoe UI" panose="020B0502040204020203" pitchFamily="34" charset="0"/>
              </a:rPr>
              <a:t>Portal, Visual Studio, VS Code, CLI, Maven (Java)</a:t>
            </a:r>
          </a:p>
          <a:p>
            <a:pPr marL="803269" lvl="1" indent="-570120" defTabSz="932563">
              <a:lnSpc>
                <a:spcPct val="100000"/>
              </a:lnSpc>
              <a:buFont typeface="Arial" panose="020B0604020202020204" pitchFamily="34" charset="0"/>
              <a:buChar char="•"/>
            </a:pPr>
            <a:endParaRPr lang="en-US" sz="2040" b="1">
              <a:solidFill>
                <a:schemeClr val="tx1"/>
              </a:solidFill>
              <a:latin typeface="Segoe UI Light"/>
            </a:endParaRPr>
          </a:p>
          <a:p>
            <a:pPr marL="803269" lvl="1" indent="-570120" defTabSz="932563">
              <a:lnSpc>
                <a:spcPct val="100000"/>
              </a:lnSpc>
              <a:buFont typeface="Arial" panose="020B0604020202020204" pitchFamily="34" charset="0"/>
              <a:buChar char="•"/>
            </a:pPr>
            <a:endParaRPr lang="en-US" sz="2040" b="1">
              <a:solidFill>
                <a:schemeClr val="tx1"/>
              </a:solidFill>
              <a:latin typeface="Segoe UI Light"/>
            </a:endParaRPr>
          </a:p>
        </p:txBody>
      </p:sp>
    </p:spTree>
    <p:extLst>
      <p:ext uri="{BB962C8B-B14F-4D97-AF65-F5344CB8AC3E}">
        <p14:creationId xmlns:p14="http://schemas.microsoft.com/office/powerpoint/2010/main" val="1855318961"/>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6494F-C602-D346-98B7-990C95864366}"/>
              </a:ext>
            </a:extLst>
          </p:cNvPr>
          <p:cNvSpPr>
            <a:spLocks noGrp="1"/>
          </p:cNvSpPr>
          <p:nvPr>
            <p:ph type="title"/>
          </p:nvPr>
        </p:nvSpPr>
        <p:spPr/>
        <p:txBody>
          <a:bodyPr/>
          <a:lstStyle/>
          <a:p>
            <a:r>
              <a:rPr lang="en-US"/>
              <a:t>Ways to Run Azure Functions</a:t>
            </a:r>
          </a:p>
        </p:txBody>
      </p:sp>
      <p:grpSp>
        <p:nvGrpSpPr>
          <p:cNvPr id="5" name="Group 4">
            <a:extLst>
              <a:ext uri="{FF2B5EF4-FFF2-40B4-BE49-F238E27FC236}">
                <a16:creationId xmlns:a16="http://schemas.microsoft.com/office/drawing/2014/main" id="{68201CAB-A624-C542-9C5C-AD1BBFB1A6ED}"/>
              </a:ext>
            </a:extLst>
          </p:cNvPr>
          <p:cNvGrpSpPr/>
          <p:nvPr/>
        </p:nvGrpSpPr>
        <p:grpSpPr>
          <a:xfrm>
            <a:off x="4173118" y="1545171"/>
            <a:ext cx="2098365" cy="4564502"/>
            <a:chOff x="4317422" y="1576413"/>
            <a:chExt cx="2098662" cy="4565149"/>
          </a:xfrm>
        </p:grpSpPr>
        <p:sp>
          <p:nvSpPr>
            <p:cNvPr id="6" name="TextBox 5">
              <a:extLst>
                <a:ext uri="{FF2B5EF4-FFF2-40B4-BE49-F238E27FC236}">
                  <a16:creationId xmlns:a16="http://schemas.microsoft.com/office/drawing/2014/main" id="{AC823C67-EC5C-1D46-A0A8-6EE6EE6242DE}"/>
                </a:ext>
              </a:extLst>
            </p:cNvPr>
            <p:cNvSpPr txBox="1"/>
            <p:nvPr/>
          </p:nvSpPr>
          <p:spPr>
            <a:xfrm>
              <a:off x="4317422" y="1576413"/>
              <a:ext cx="2075688" cy="4512660"/>
            </a:xfrm>
            <a:prstGeom prst="rect">
              <a:avLst/>
            </a:prstGeom>
            <a:solidFill>
              <a:srgbClr val="505050"/>
            </a:solidFill>
          </p:spPr>
          <p:txBody>
            <a:bodyPr wrap="square" lIns="179233" tIns="143387" rIns="179233" bIns="143387" rtlCol="0">
              <a:noAutofit/>
            </a:bodyPr>
            <a:lstStyle/>
            <a:p>
              <a:pPr algn="ctr" defTabSz="895466">
                <a:lnSpc>
                  <a:spcPct val="90000"/>
                </a:lnSpc>
                <a:tabLst>
                  <a:tab pos="877826" algn="l"/>
                </a:tabLst>
                <a:defRPr/>
              </a:pPr>
              <a:r>
                <a:rPr lang="en-US" sz="2000" kern="0">
                  <a:gradFill>
                    <a:gsLst>
                      <a:gs pos="0">
                        <a:srgbClr val="FFFFFF"/>
                      </a:gs>
                      <a:gs pos="100000">
                        <a:srgbClr val="FFFFFF"/>
                      </a:gs>
                    </a:gsLst>
                    <a:lin ang="5400000" scaled="1"/>
                  </a:gradFill>
                  <a:latin typeface="Segoe UI Semilight"/>
                  <a:ea typeface="Segoe UI Semilight" charset="0"/>
                  <a:cs typeface="Segoe UI Semilight" charset="0"/>
                </a:rPr>
                <a:t>App Service Environment</a:t>
              </a:r>
            </a:p>
            <a:p>
              <a:pPr algn="ctr" defTabSz="895466">
                <a:lnSpc>
                  <a:spcPct val="90000"/>
                </a:lnSpc>
                <a:tabLst>
                  <a:tab pos="877826" algn="l"/>
                </a:tabLst>
                <a:defRPr/>
              </a:pPr>
              <a:r>
                <a:rPr lang="en-US" sz="1372" i="1" kern="0">
                  <a:gradFill>
                    <a:gsLst>
                      <a:gs pos="0">
                        <a:srgbClr val="FFFFFF"/>
                      </a:gs>
                      <a:gs pos="100000">
                        <a:srgbClr val="FFFFFF"/>
                      </a:gs>
                    </a:gsLst>
                    <a:lin ang="5400000" scaled="1"/>
                  </a:gradFill>
                  <a:latin typeface="Segoe UI Semilight"/>
                  <a:ea typeface="Segoe UI Semilight" charset="0"/>
                  <a:cs typeface="Segoe UI Semilight" charset="0"/>
                </a:rPr>
                <a:t>Network Isolation</a:t>
              </a:r>
            </a:p>
          </p:txBody>
        </p:sp>
        <p:pic>
          <p:nvPicPr>
            <p:cNvPr id="7" name="Picture 6">
              <a:extLst>
                <a:ext uri="{FF2B5EF4-FFF2-40B4-BE49-F238E27FC236}">
                  <a16:creationId xmlns:a16="http://schemas.microsoft.com/office/drawing/2014/main" id="{472D0E68-C7D1-FE4D-B09E-82ADD093F926}"/>
                </a:ext>
              </a:extLst>
            </p:cNvPr>
            <p:cNvPicPr>
              <a:picLocks noChangeAspect="1"/>
            </p:cNvPicPr>
            <p:nvPr/>
          </p:nvPicPr>
          <p:blipFill>
            <a:blip r:embed="rId3"/>
            <a:stretch>
              <a:fillRect/>
            </a:stretch>
          </p:blipFill>
          <p:spPr>
            <a:xfrm>
              <a:off x="4594370" y="2739311"/>
              <a:ext cx="1513677" cy="1721016"/>
            </a:xfrm>
            <a:prstGeom prst="rect">
              <a:avLst/>
            </a:prstGeom>
          </p:spPr>
        </p:pic>
        <p:sp>
          <p:nvSpPr>
            <p:cNvPr id="8" name="TextBox 7">
              <a:extLst>
                <a:ext uri="{FF2B5EF4-FFF2-40B4-BE49-F238E27FC236}">
                  <a16:creationId xmlns:a16="http://schemas.microsoft.com/office/drawing/2014/main" id="{E49ABB8E-3194-5644-949A-F5BA6FB24AD9}"/>
                </a:ext>
              </a:extLst>
            </p:cNvPr>
            <p:cNvSpPr txBox="1"/>
            <p:nvPr/>
          </p:nvSpPr>
          <p:spPr>
            <a:xfrm>
              <a:off x="4371912" y="4494863"/>
              <a:ext cx="2044172" cy="1646699"/>
            </a:xfrm>
            <a:prstGeom prst="rect">
              <a:avLst/>
            </a:prstGeom>
            <a:noFill/>
          </p:spPr>
          <p:txBody>
            <a:bodyPr wrap="square" lIns="179260" tIns="143408" rIns="179260" bIns="143408" rtlCol="0">
              <a:spAutoFit/>
            </a:bodyPr>
            <a:lstStyle/>
            <a:p>
              <a:pPr defTabSz="914191">
                <a:lnSpc>
                  <a:spcPct val="90000"/>
                </a:lnSpc>
                <a:spcAft>
                  <a:spcPts val="587"/>
                </a:spcAft>
                <a:defRPr/>
              </a:pPr>
              <a:r>
                <a:rPr lang="en-US" sz="1372">
                  <a:solidFill>
                    <a:srgbClr val="FFFFFF"/>
                  </a:solidFill>
                  <a:latin typeface="Segoe UI Semilight"/>
                </a:rPr>
                <a:t>Your own dedicated cloud environment with network isolation for apps, higher scale, and the ability to connect securely to local </a:t>
              </a:r>
              <a:r>
                <a:rPr lang="en-US" sz="1372" err="1">
                  <a:solidFill>
                    <a:srgbClr val="FFFFFF"/>
                  </a:solidFill>
                  <a:latin typeface="Segoe UI Semilight"/>
                </a:rPr>
                <a:t>vNets</a:t>
              </a:r>
              <a:r>
                <a:rPr lang="en-US" sz="1372">
                  <a:solidFill>
                    <a:srgbClr val="FFFFFF"/>
                  </a:solidFill>
                  <a:latin typeface="Segoe UI Semilight"/>
                </a:rPr>
                <a:t>. </a:t>
              </a:r>
            </a:p>
          </p:txBody>
        </p:sp>
      </p:grpSp>
      <p:grpSp>
        <p:nvGrpSpPr>
          <p:cNvPr id="9" name="Group 8">
            <a:extLst>
              <a:ext uri="{FF2B5EF4-FFF2-40B4-BE49-F238E27FC236}">
                <a16:creationId xmlns:a16="http://schemas.microsoft.com/office/drawing/2014/main" id="{5E0399D5-42A8-134C-A61F-BAE636691197}"/>
              </a:ext>
            </a:extLst>
          </p:cNvPr>
          <p:cNvGrpSpPr/>
          <p:nvPr/>
        </p:nvGrpSpPr>
        <p:grpSpPr>
          <a:xfrm>
            <a:off x="6253838" y="1545172"/>
            <a:ext cx="2075393" cy="4532882"/>
            <a:chOff x="6576032" y="1591030"/>
            <a:chExt cx="2075688" cy="4533525"/>
          </a:xfrm>
        </p:grpSpPr>
        <p:sp>
          <p:nvSpPr>
            <p:cNvPr id="10" name="TextBox 9">
              <a:extLst>
                <a:ext uri="{FF2B5EF4-FFF2-40B4-BE49-F238E27FC236}">
                  <a16:creationId xmlns:a16="http://schemas.microsoft.com/office/drawing/2014/main" id="{26974CAD-EDBD-824C-8BE9-347F256A43FE}"/>
                </a:ext>
              </a:extLst>
            </p:cNvPr>
            <p:cNvSpPr txBox="1"/>
            <p:nvPr/>
          </p:nvSpPr>
          <p:spPr>
            <a:xfrm>
              <a:off x="6576032" y="1591030"/>
              <a:ext cx="2075688" cy="4512660"/>
            </a:xfrm>
            <a:prstGeom prst="rect">
              <a:avLst/>
            </a:prstGeom>
            <a:solidFill>
              <a:srgbClr val="000000"/>
            </a:solidFill>
          </p:spPr>
          <p:txBody>
            <a:bodyPr wrap="square" lIns="179233" tIns="143387" rIns="179233" bIns="143387"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defRPr>
              </a:lvl1pPr>
            </a:lstStyle>
            <a:p>
              <a:pPr defTabSz="895466">
                <a:tabLst>
                  <a:tab pos="877826" algn="l"/>
                </a:tabLst>
                <a:defRPr/>
              </a:pPr>
              <a:r>
                <a:rPr lang="en-US"/>
                <a:t>Azure Stack</a:t>
              </a:r>
            </a:p>
            <a:p>
              <a:pPr defTabSz="895466">
                <a:tabLst>
                  <a:tab pos="877826" algn="l"/>
                </a:tabLst>
                <a:defRPr/>
              </a:pPr>
              <a:r>
                <a:rPr lang="en-US" sz="1370" i="1"/>
                <a:t>On Premises</a:t>
              </a:r>
            </a:p>
          </p:txBody>
        </p:sp>
        <p:sp>
          <p:nvSpPr>
            <p:cNvPr id="11" name="TextBox 10">
              <a:extLst>
                <a:ext uri="{FF2B5EF4-FFF2-40B4-BE49-F238E27FC236}">
                  <a16:creationId xmlns:a16="http://schemas.microsoft.com/office/drawing/2014/main" id="{35EDF483-5A63-CF49-80DE-D3104A4D140F}"/>
                </a:ext>
              </a:extLst>
            </p:cNvPr>
            <p:cNvSpPr txBox="1"/>
            <p:nvPr/>
          </p:nvSpPr>
          <p:spPr>
            <a:xfrm>
              <a:off x="6583994" y="4504344"/>
              <a:ext cx="2067726" cy="1620211"/>
            </a:xfrm>
            <a:prstGeom prst="rect">
              <a:avLst/>
            </a:prstGeom>
            <a:noFill/>
          </p:spPr>
          <p:txBody>
            <a:bodyPr wrap="square" lIns="179260" tIns="143408" rIns="179260" bIns="143408" rtlCol="0">
              <a:spAutoFit/>
            </a:bodyPr>
            <a:lstStyle/>
            <a:p>
              <a:pPr defTabSz="914191">
                <a:lnSpc>
                  <a:spcPct val="90000"/>
                </a:lnSpc>
                <a:spcAft>
                  <a:spcPts val="587"/>
                </a:spcAft>
                <a:defRPr/>
              </a:pPr>
              <a:r>
                <a:rPr lang="en-US" sz="1372">
                  <a:solidFill>
                    <a:srgbClr val="FFFFFF"/>
                  </a:solidFill>
                  <a:latin typeface="Segoe UI Semilight"/>
                </a:rPr>
                <a:t>Leverage cloud innovations </a:t>
              </a:r>
              <a:br>
                <a:rPr lang="en-US" sz="1372">
                  <a:solidFill>
                    <a:srgbClr val="FFFFFF"/>
                  </a:solidFill>
                  <a:latin typeface="Segoe UI Semilight"/>
                </a:rPr>
              </a:br>
              <a:r>
                <a:rPr lang="en-US" sz="1372">
                  <a:solidFill>
                    <a:srgbClr val="FFFFFF"/>
                  </a:solidFill>
                  <a:latin typeface="Segoe UI Semilight"/>
                </a:rPr>
                <a:t>in on-premises infrastructure.  </a:t>
              </a:r>
              <a:br>
                <a:rPr lang="en-US" sz="1372">
                  <a:solidFill>
                    <a:srgbClr val="FFFFFF"/>
                  </a:solidFill>
                  <a:latin typeface="Segoe UI Semilight"/>
                </a:rPr>
              </a:br>
              <a:r>
                <a:rPr lang="en-US" sz="1372">
                  <a:solidFill>
                    <a:srgbClr val="FFFFFF"/>
                  </a:solidFill>
                  <a:latin typeface="Segoe UI Semilight"/>
                </a:rPr>
                <a:t>Azure Stack brings the power of Azure to your own data centers.</a:t>
              </a:r>
            </a:p>
          </p:txBody>
        </p:sp>
        <p:pic>
          <p:nvPicPr>
            <p:cNvPr id="12" name="Picture 11">
              <a:extLst>
                <a:ext uri="{FF2B5EF4-FFF2-40B4-BE49-F238E27FC236}">
                  <a16:creationId xmlns:a16="http://schemas.microsoft.com/office/drawing/2014/main" id="{C0423190-4F5D-F44C-938B-DD30825164E3}"/>
                </a:ext>
              </a:extLst>
            </p:cNvPr>
            <p:cNvPicPr>
              <a:picLocks noChangeAspect="1"/>
            </p:cNvPicPr>
            <p:nvPr/>
          </p:nvPicPr>
          <p:blipFill>
            <a:blip r:embed="rId4"/>
            <a:stretch>
              <a:fillRect/>
            </a:stretch>
          </p:blipFill>
          <p:spPr>
            <a:xfrm>
              <a:off x="6834023" y="2725596"/>
              <a:ext cx="1517981" cy="1726530"/>
            </a:xfrm>
            <a:prstGeom prst="rect">
              <a:avLst/>
            </a:prstGeom>
          </p:spPr>
        </p:pic>
        <p:grpSp>
          <p:nvGrpSpPr>
            <p:cNvPr id="13" name="Group 12">
              <a:extLst>
                <a:ext uri="{FF2B5EF4-FFF2-40B4-BE49-F238E27FC236}">
                  <a16:creationId xmlns:a16="http://schemas.microsoft.com/office/drawing/2014/main" id="{7815721C-3F81-D04F-84CD-EE402DDB6A9D}"/>
                </a:ext>
              </a:extLst>
            </p:cNvPr>
            <p:cNvGrpSpPr/>
            <p:nvPr/>
          </p:nvGrpSpPr>
          <p:grpSpPr>
            <a:xfrm>
              <a:off x="7843423" y="3815276"/>
              <a:ext cx="740459" cy="799959"/>
              <a:chOff x="4619625" y="3367088"/>
              <a:chExt cx="665163" cy="425450"/>
            </a:xfrm>
          </p:grpSpPr>
          <p:sp>
            <p:nvSpPr>
              <p:cNvPr id="14" name="Rectangle 386">
                <a:extLst>
                  <a:ext uri="{FF2B5EF4-FFF2-40B4-BE49-F238E27FC236}">
                    <a16:creationId xmlns:a16="http://schemas.microsoft.com/office/drawing/2014/main" id="{F41A4B1C-6F6A-C947-8793-BCCDA85586D9}"/>
                  </a:ext>
                </a:extLst>
              </p:cNvPr>
              <p:cNvSpPr>
                <a:spLocks noChangeArrowheads="1"/>
              </p:cNvSpPr>
              <p:nvPr/>
            </p:nvSpPr>
            <p:spPr bwMode="auto">
              <a:xfrm>
                <a:off x="4619625" y="3367088"/>
                <a:ext cx="203200"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5" name="Rectangle 387">
                <a:extLst>
                  <a:ext uri="{FF2B5EF4-FFF2-40B4-BE49-F238E27FC236}">
                    <a16:creationId xmlns:a16="http://schemas.microsoft.com/office/drawing/2014/main" id="{8A8089C0-CA97-BB45-A81E-9E78C61C7E54}"/>
                  </a:ext>
                </a:extLst>
              </p:cNvPr>
              <p:cNvSpPr>
                <a:spLocks noChangeArrowheads="1"/>
              </p:cNvSpPr>
              <p:nvPr/>
            </p:nvSpPr>
            <p:spPr bwMode="auto">
              <a:xfrm>
                <a:off x="4638675" y="3387725"/>
                <a:ext cx="166688"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6" name="Rectangle 388">
                <a:extLst>
                  <a:ext uri="{FF2B5EF4-FFF2-40B4-BE49-F238E27FC236}">
                    <a16:creationId xmlns:a16="http://schemas.microsoft.com/office/drawing/2014/main" id="{1C6F6A9D-1C72-684E-A7DC-A81D8B25FD0E}"/>
                  </a:ext>
                </a:extLst>
              </p:cNvPr>
              <p:cNvSpPr>
                <a:spLocks noChangeArrowheads="1"/>
              </p:cNvSpPr>
              <p:nvPr/>
            </p:nvSpPr>
            <p:spPr bwMode="auto">
              <a:xfrm>
                <a:off x="4648200" y="3400425"/>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7" name="Rectangle 389">
                <a:extLst>
                  <a:ext uri="{FF2B5EF4-FFF2-40B4-BE49-F238E27FC236}">
                    <a16:creationId xmlns:a16="http://schemas.microsoft.com/office/drawing/2014/main" id="{F1BAE407-94B7-584A-A9C8-5F006DA21240}"/>
                  </a:ext>
                </a:extLst>
              </p:cNvPr>
              <p:cNvSpPr>
                <a:spLocks noChangeArrowheads="1"/>
              </p:cNvSpPr>
              <p:nvPr/>
            </p:nvSpPr>
            <p:spPr bwMode="auto">
              <a:xfrm>
                <a:off x="4654550"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8" name="Rectangle 390">
                <a:extLst>
                  <a:ext uri="{FF2B5EF4-FFF2-40B4-BE49-F238E27FC236}">
                    <a16:creationId xmlns:a16="http://schemas.microsoft.com/office/drawing/2014/main" id="{8B40B67F-9B43-9245-AD8F-B74C81675320}"/>
                  </a:ext>
                </a:extLst>
              </p:cNvPr>
              <p:cNvSpPr>
                <a:spLocks noChangeArrowheads="1"/>
              </p:cNvSpPr>
              <p:nvPr/>
            </p:nvSpPr>
            <p:spPr bwMode="auto">
              <a:xfrm>
                <a:off x="4664075" y="3403600"/>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9" name="Rectangle 391">
                <a:extLst>
                  <a:ext uri="{FF2B5EF4-FFF2-40B4-BE49-F238E27FC236}">
                    <a16:creationId xmlns:a16="http://schemas.microsoft.com/office/drawing/2014/main" id="{D3A63D52-46AE-CD4F-8CA2-20469FC54CD6}"/>
                  </a:ext>
                </a:extLst>
              </p:cNvPr>
              <p:cNvSpPr>
                <a:spLocks noChangeArrowheads="1"/>
              </p:cNvSpPr>
              <p:nvPr/>
            </p:nvSpPr>
            <p:spPr bwMode="auto">
              <a:xfrm>
                <a:off x="4670425"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0" name="Rectangle 392">
                <a:extLst>
                  <a:ext uri="{FF2B5EF4-FFF2-40B4-BE49-F238E27FC236}">
                    <a16:creationId xmlns:a16="http://schemas.microsoft.com/office/drawing/2014/main" id="{845A5862-C454-D843-9D6C-1B90E57AE0E0}"/>
                  </a:ext>
                </a:extLst>
              </p:cNvPr>
              <p:cNvSpPr>
                <a:spLocks noChangeArrowheads="1"/>
              </p:cNvSpPr>
              <p:nvPr/>
            </p:nvSpPr>
            <p:spPr bwMode="auto">
              <a:xfrm>
                <a:off x="4678363"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1" name="Rectangle 393">
                <a:extLst>
                  <a:ext uri="{FF2B5EF4-FFF2-40B4-BE49-F238E27FC236}">
                    <a16:creationId xmlns:a16="http://schemas.microsoft.com/office/drawing/2014/main" id="{CEF4B607-291A-4F40-A9E3-B0FCA39AD98B}"/>
                  </a:ext>
                </a:extLst>
              </p:cNvPr>
              <p:cNvSpPr>
                <a:spLocks noChangeArrowheads="1"/>
              </p:cNvSpPr>
              <p:nvPr/>
            </p:nvSpPr>
            <p:spPr bwMode="auto">
              <a:xfrm>
                <a:off x="4686300" y="3403600"/>
                <a:ext cx="6350"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2" name="Rectangle 394">
                <a:extLst>
                  <a:ext uri="{FF2B5EF4-FFF2-40B4-BE49-F238E27FC236}">
                    <a16:creationId xmlns:a16="http://schemas.microsoft.com/office/drawing/2014/main" id="{A8C00D91-090F-3641-955E-9266CB7497F2}"/>
                  </a:ext>
                </a:extLst>
              </p:cNvPr>
              <p:cNvSpPr>
                <a:spLocks noChangeArrowheads="1"/>
              </p:cNvSpPr>
              <p:nvPr/>
            </p:nvSpPr>
            <p:spPr bwMode="auto">
              <a:xfrm>
                <a:off x="4695825"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3" name="Freeform 395">
                <a:extLst>
                  <a:ext uri="{FF2B5EF4-FFF2-40B4-BE49-F238E27FC236}">
                    <a16:creationId xmlns:a16="http://schemas.microsoft.com/office/drawing/2014/main" id="{B6075AA4-FF96-654E-ADC9-F69642DDEE39}"/>
                  </a:ext>
                </a:extLst>
              </p:cNvPr>
              <p:cNvSpPr>
                <a:spLocks/>
              </p:cNvSpPr>
              <p:nvPr/>
            </p:nvSpPr>
            <p:spPr bwMode="auto">
              <a:xfrm>
                <a:off x="4772025" y="3413125"/>
                <a:ext cx="9525" cy="11113"/>
              </a:xfrm>
              <a:custGeom>
                <a:avLst/>
                <a:gdLst>
                  <a:gd name="T0" fmla="*/ 0 w 12"/>
                  <a:gd name="T1" fmla="*/ 7 h 15"/>
                  <a:gd name="T2" fmla="*/ 0 w 12"/>
                  <a:gd name="T3" fmla="*/ 7 h 15"/>
                  <a:gd name="T4" fmla="*/ 2 w 12"/>
                  <a:gd name="T5" fmla="*/ 2 h 15"/>
                  <a:gd name="T6" fmla="*/ 7 w 12"/>
                  <a:gd name="T7" fmla="*/ 0 h 15"/>
                  <a:gd name="T8" fmla="*/ 7 w 12"/>
                  <a:gd name="T9" fmla="*/ 0 h 15"/>
                  <a:gd name="T10" fmla="*/ 11 w 12"/>
                  <a:gd name="T11" fmla="*/ 2 h 15"/>
                  <a:gd name="T12" fmla="*/ 12 w 12"/>
                  <a:gd name="T13" fmla="*/ 7 h 15"/>
                  <a:gd name="T14" fmla="*/ 12 w 12"/>
                  <a:gd name="T15" fmla="*/ 7 h 15"/>
                  <a:gd name="T16" fmla="*/ 11 w 12"/>
                  <a:gd name="T17" fmla="*/ 13 h 15"/>
                  <a:gd name="T18" fmla="*/ 7 w 12"/>
                  <a:gd name="T19" fmla="*/ 15 h 15"/>
                  <a:gd name="T20" fmla="*/ 7 w 12"/>
                  <a:gd name="T21" fmla="*/ 15 h 15"/>
                  <a:gd name="T22" fmla="*/ 2 w 12"/>
                  <a:gd name="T23" fmla="*/ 13 h 15"/>
                  <a:gd name="T24" fmla="*/ 0 w 12"/>
                  <a:gd name="T25" fmla="*/ 7 h 15"/>
                  <a:gd name="T26" fmla="*/ 0 w 12"/>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5">
                    <a:moveTo>
                      <a:pt x="0" y="7"/>
                    </a:moveTo>
                    <a:lnTo>
                      <a:pt x="0" y="7"/>
                    </a:lnTo>
                    <a:lnTo>
                      <a:pt x="2" y="2"/>
                    </a:lnTo>
                    <a:lnTo>
                      <a:pt x="7" y="0"/>
                    </a:lnTo>
                    <a:lnTo>
                      <a:pt x="7" y="0"/>
                    </a:lnTo>
                    <a:lnTo>
                      <a:pt x="11" y="2"/>
                    </a:lnTo>
                    <a:lnTo>
                      <a:pt x="12" y="7"/>
                    </a:lnTo>
                    <a:lnTo>
                      <a:pt x="12" y="7"/>
                    </a:lnTo>
                    <a:lnTo>
                      <a:pt x="11" y="13"/>
                    </a:lnTo>
                    <a:lnTo>
                      <a:pt x="7" y="15"/>
                    </a:lnTo>
                    <a:lnTo>
                      <a:pt x="7"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4" name="Rectangle 396">
                <a:extLst>
                  <a:ext uri="{FF2B5EF4-FFF2-40B4-BE49-F238E27FC236}">
                    <a16:creationId xmlns:a16="http://schemas.microsoft.com/office/drawing/2014/main" id="{BCE9AAB9-2DC6-1141-9039-E688D06B28A3}"/>
                  </a:ext>
                </a:extLst>
              </p:cNvPr>
              <p:cNvSpPr>
                <a:spLocks noChangeArrowheads="1"/>
              </p:cNvSpPr>
              <p:nvPr/>
            </p:nvSpPr>
            <p:spPr bwMode="auto">
              <a:xfrm>
                <a:off x="4648200" y="3444875"/>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5" name="Rectangle 397">
                <a:extLst>
                  <a:ext uri="{FF2B5EF4-FFF2-40B4-BE49-F238E27FC236}">
                    <a16:creationId xmlns:a16="http://schemas.microsoft.com/office/drawing/2014/main" id="{5B051769-8567-E947-B6B2-5BF4DEDA8D13}"/>
                  </a:ext>
                </a:extLst>
              </p:cNvPr>
              <p:cNvSpPr>
                <a:spLocks noChangeArrowheads="1"/>
              </p:cNvSpPr>
              <p:nvPr/>
            </p:nvSpPr>
            <p:spPr bwMode="auto">
              <a:xfrm>
                <a:off x="4654550"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6" name="Rectangle 398">
                <a:extLst>
                  <a:ext uri="{FF2B5EF4-FFF2-40B4-BE49-F238E27FC236}">
                    <a16:creationId xmlns:a16="http://schemas.microsoft.com/office/drawing/2014/main" id="{37780325-5FA4-B04A-AE96-36B67E9086D9}"/>
                  </a:ext>
                </a:extLst>
              </p:cNvPr>
              <p:cNvSpPr>
                <a:spLocks noChangeArrowheads="1"/>
              </p:cNvSpPr>
              <p:nvPr/>
            </p:nvSpPr>
            <p:spPr bwMode="auto">
              <a:xfrm>
                <a:off x="4664075" y="3451225"/>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7" name="Rectangle 399">
                <a:extLst>
                  <a:ext uri="{FF2B5EF4-FFF2-40B4-BE49-F238E27FC236}">
                    <a16:creationId xmlns:a16="http://schemas.microsoft.com/office/drawing/2014/main" id="{80FCD1A7-D8FE-2F4F-AC5C-182D60156F53}"/>
                  </a:ext>
                </a:extLst>
              </p:cNvPr>
              <p:cNvSpPr>
                <a:spLocks noChangeArrowheads="1"/>
              </p:cNvSpPr>
              <p:nvPr/>
            </p:nvSpPr>
            <p:spPr bwMode="auto">
              <a:xfrm>
                <a:off x="4670425"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8" name="Rectangle 400">
                <a:extLst>
                  <a:ext uri="{FF2B5EF4-FFF2-40B4-BE49-F238E27FC236}">
                    <a16:creationId xmlns:a16="http://schemas.microsoft.com/office/drawing/2014/main" id="{F218F2E6-74BF-374B-933A-BCD6D4B51396}"/>
                  </a:ext>
                </a:extLst>
              </p:cNvPr>
              <p:cNvSpPr>
                <a:spLocks noChangeArrowheads="1"/>
              </p:cNvSpPr>
              <p:nvPr/>
            </p:nvSpPr>
            <p:spPr bwMode="auto">
              <a:xfrm>
                <a:off x="4678363"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9" name="Rectangle 401">
                <a:extLst>
                  <a:ext uri="{FF2B5EF4-FFF2-40B4-BE49-F238E27FC236}">
                    <a16:creationId xmlns:a16="http://schemas.microsoft.com/office/drawing/2014/main" id="{0D697364-7303-8343-9D44-A1B86A0E9909}"/>
                  </a:ext>
                </a:extLst>
              </p:cNvPr>
              <p:cNvSpPr>
                <a:spLocks noChangeArrowheads="1"/>
              </p:cNvSpPr>
              <p:nvPr/>
            </p:nvSpPr>
            <p:spPr bwMode="auto">
              <a:xfrm>
                <a:off x="4686300" y="3451225"/>
                <a:ext cx="6350"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0" name="Rectangle 402">
                <a:extLst>
                  <a:ext uri="{FF2B5EF4-FFF2-40B4-BE49-F238E27FC236}">
                    <a16:creationId xmlns:a16="http://schemas.microsoft.com/office/drawing/2014/main" id="{AF687B92-2F7E-A441-B5B9-C6F7FCB611A0}"/>
                  </a:ext>
                </a:extLst>
              </p:cNvPr>
              <p:cNvSpPr>
                <a:spLocks noChangeArrowheads="1"/>
              </p:cNvSpPr>
              <p:nvPr/>
            </p:nvSpPr>
            <p:spPr bwMode="auto">
              <a:xfrm>
                <a:off x="4695825"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1" name="Freeform 403">
                <a:extLst>
                  <a:ext uri="{FF2B5EF4-FFF2-40B4-BE49-F238E27FC236}">
                    <a16:creationId xmlns:a16="http://schemas.microsoft.com/office/drawing/2014/main" id="{22C8972E-7C08-384B-A3ED-28DCF0C3CEF3}"/>
                  </a:ext>
                </a:extLst>
              </p:cNvPr>
              <p:cNvSpPr>
                <a:spLocks/>
              </p:cNvSpPr>
              <p:nvPr/>
            </p:nvSpPr>
            <p:spPr bwMode="auto">
              <a:xfrm>
                <a:off x="4772025" y="3460750"/>
                <a:ext cx="9525" cy="9525"/>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2" name="Rectangle 404">
                <a:extLst>
                  <a:ext uri="{FF2B5EF4-FFF2-40B4-BE49-F238E27FC236}">
                    <a16:creationId xmlns:a16="http://schemas.microsoft.com/office/drawing/2014/main" id="{22604B99-F844-4542-BD32-D48250A2D388}"/>
                  </a:ext>
                </a:extLst>
              </p:cNvPr>
              <p:cNvSpPr>
                <a:spLocks noChangeArrowheads="1"/>
              </p:cNvSpPr>
              <p:nvPr/>
            </p:nvSpPr>
            <p:spPr bwMode="auto">
              <a:xfrm>
                <a:off x="4648200" y="3495675"/>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3" name="Rectangle 405">
                <a:extLst>
                  <a:ext uri="{FF2B5EF4-FFF2-40B4-BE49-F238E27FC236}">
                    <a16:creationId xmlns:a16="http://schemas.microsoft.com/office/drawing/2014/main" id="{0B64C1DF-5D7D-1B49-8531-EB7FA1B94C4A}"/>
                  </a:ext>
                </a:extLst>
              </p:cNvPr>
              <p:cNvSpPr>
                <a:spLocks noChangeArrowheads="1"/>
              </p:cNvSpPr>
              <p:nvPr/>
            </p:nvSpPr>
            <p:spPr bwMode="auto">
              <a:xfrm>
                <a:off x="465455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grpSp>
            <p:nvGrpSpPr>
              <p:cNvPr id="34" name="Group 607">
                <a:extLst>
                  <a:ext uri="{FF2B5EF4-FFF2-40B4-BE49-F238E27FC236}">
                    <a16:creationId xmlns:a16="http://schemas.microsoft.com/office/drawing/2014/main" id="{9CD882FB-7A74-2F47-8383-97A2C92F8F53}"/>
                  </a:ext>
                </a:extLst>
              </p:cNvPr>
              <p:cNvGrpSpPr>
                <a:grpSpLocks/>
              </p:cNvGrpSpPr>
              <p:nvPr/>
            </p:nvGrpSpPr>
            <p:grpSpPr bwMode="auto">
              <a:xfrm>
                <a:off x="4619625" y="3367088"/>
                <a:ext cx="434975" cy="425450"/>
                <a:chOff x="2949" y="1886"/>
                <a:chExt cx="274" cy="268"/>
              </a:xfrm>
            </p:grpSpPr>
            <p:sp>
              <p:nvSpPr>
                <p:cNvPr id="163" name="Rectangle 407">
                  <a:extLst>
                    <a:ext uri="{FF2B5EF4-FFF2-40B4-BE49-F238E27FC236}">
                      <a16:creationId xmlns:a16="http://schemas.microsoft.com/office/drawing/2014/main" id="{E57AFB07-76F9-D541-8801-DF5519A48E32}"/>
                    </a:ext>
                  </a:extLst>
                </p:cNvPr>
                <p:cNvSpPr>
                  <a:spLocks noChangeArrowheads="1"/>
                </p:cNvSpPr>
                <p:nvPr/>
              </p:nvSpPr>
              <p:spPr bwMode="auto">
                <a:xfrm>
                  <a:off x="297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64" name="Rectangle 408">
                  <a:extLst>
                    <a:ext uri="{FF2B5EF4-FFF2-40B4-BE49-F238E27FC236}">
                      <a16:creationId xmlns:a16="http://schemas.microsoft.com/office/drawing/2014/main" id="{986C1CC7-1B1E-D84B-8AFF-49773C8E3B03}"/>
                    </a:ext>
                  </a:extLst>
                </p:cNvPr>
                <p:cNvSpPr>
                  <a:spLocks noChangeArrowheads="1"/>
                </p:cNvSpPr>
                <p:nvPr/>
              </p:nvSpPr>
              <p:spPr bwMode="auto">
                <a:xfrm>
                  <a:off x="298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65" name="Rectangle 409">
                  <a:extLst>
                    <a:ext uri="{FF2B5EF4-FFF2-40B4-BE49-F238E27FC236}">
                      <a16:creationId xmlns:a16="http://schemas.microsoft.com/office/drawing/2014/main" id="{52D4066B-2A70-D24F-94BC-189251A722D1}"/>
                    </a:ext>
                  </a:extLst>
                </p:cNvPr>
                <p:cNvSpPr>
                  <a:spLocks noChangeArrowheads="1"/>
                </p:cNvSpPr>
                <p:nvPr/>
              </p:nvSpPr>
              <p:spPr bwMode="auto">
                <a:xfrm>
                  <a:off x="298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66" name="Rectangle 410">
                  <a:extLst>
                    <a:ext uri="{FF2B5EF4-FFF2-40B4-BE49-F238E27FC236}">
                      <a16:creationId xmlns:a16="http://schemas.microsoft.com/office/drawing/2014/main" id="{436A18A5-C19F-794F-BC1D-F5667F1EBB16}"/>
                    </a:ext>
                  </a:extLst>
                </p:cNvPr>
                <p:cNvSpPr>
                  <a:spLocks noChangeArrowheads="1"/>
                </p:cNvSpPr>
                <p:nvPr/>
              </p:nvSpPr>
              <p:spPr bwMode="auto">
                <a:xfrm>
                  <a:off x="299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67" name="Rectangle 411">
                  <a:extLst>
                    <a:ext uri="{FF2B5EF4-FFF2-40B4-BE49-F238E27FC236}">
                      <a16:creationId xmlns:a16="http://schemas.microsoft.com/office/drawing/2014/main" id="{EF09073D-1695-AE4B-B0A8-8A05ABC833D0}"/>
                    </a:ext>
                  </a:extLst>
                </p:cNvPr>
                <p:cNvSpPr>
                  <a:spLocks noChangeArrowheads="1"/>
                </p:cNvSpPr>
                <p:nvPr/>
              </p:nvSpPr>
              <p:spPr bwMode="auto">
                <a:xfrm>
                  <a:off x="2997"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68" name="Freeform 412">
                  <a:extLst>
                    <a:ext uri="{FF2B5EF4-FFF2-40B4-BE49-F238E27FC236}">
                      <a16:creationId xmlns:a16="http://schemas.microsoft.com/office/drawing/2014/main" id="{A2990DAE-3D0B-5A4F-8EAB-11DDEBB982DD}"/>
                    </a:ext>
                  </a:extLst>
                </p:cNvPr>
                <p:cNvSpPr>
                  <a:spLocks/>
                </p:cNvSpPr>
                <p:nvPr/>
              </p:nvSpPr>
              <p:spPr bwMode="auto">
                <a:xfrm>
                  <a:off x="3045" y="1975"/>
                  <a:ext cx="6" cy="6"/>
                </a:xfrm>
                <a:custGeom>
                  <a:avLst/>
                  <a:gdLst>
                    <a:gd name="T0" fmla="*/ 0 w 12"/>
                    <a:gd name="T1" fmla="*/ 7 h 12"/>
                    <a:gd name="T2" fmla="*/ 0 w 12"/>
                    <a:gd name="T3" fmla="*/ 7 h 12"/>
                    <a:gd name="T4" fmla="*/ 2 w 12"/>
                    <a:gd name="T5" fmla="*/ 1 h 12"/>
                    <a:gd name="T6" fmla="*/ 7 w 12"/>
                    <a:gd name="T7" fmla="*/ 0 h 12"/>
                    <a:gd name="T8" fmla="*/ 7 w 12"/>
                    <a:gd name="T9" fmla="*/ 0 h 12"/>
                    <a:gd name="T10" fmla="*/ 11 w 12"/>
                    <a:gd name="T11" fmla="*/ 1 h 12"/>
                    <a:gd name="T12" fmla="*/ 12 w 12"/>
                    <a:gd name="T13" fmla="*/ 7 h 12"/>
                    <a:gd name="T14" fmla="*/ 12 w 12"/>
                    <a:gd name="T15" fmla="*/ 7 h 12"/>
                    <a:gd name="T16" fmla="*/ 11 w 12"/>
                    <a:gd name="T17" fmla="*/ 10 h 12"/>
                    <a:gd name="T18" fmla="*/ 7 w 12"/>
                    <a:gd name="T19" fmla="*/ 12 h 12"/>
                    <a:gd name="T20" fmla="*/ 7 w 12"/>
                    <a:gd name="T21" fmla="*/ 12 h 12"/>
                    <a:gd name="T22" fmla="*/ 2 w 12"/>
                    <a:gd name="T23" fmla="*/ 10 h 12"/>
                    <a:gd name="T24" fmla="*/ 0 w 12"/>
                    <a:gd name="T25" fmla="*/ 7 h 12"/>
                    <a:gd name="T26" fmla="*/ 0 w 12"/>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0" y="7"/>
                      </a:moveTo>
                      <a:lnTo>
                        <a:pt x="0" y="7"/>
                      </a:lnTo>
                      <a:lnTo>
                        <a:pt x="2" y="1"/>
                      </a:lnTo>
                      <a:lnTo>
                        <a:pt x="7" y="0"/>
                      </a:lnTo>
                      <a:lnTo>
                        <a:pt x="7" y="0"/>
                      </a:lnTo>
                      <a:lnTo>
                        <a:pt x="11" y="1"/>
                      </a:lnTo>
                      <a:lnTo>
                        <a:pt x="12" y="7"/>
                      </a:lnTo>
                      <a:lnTo>
                        <a:pt x="12" y="7"/>
                      </a:lnTo>
                      <a:lnTo>
                        <a:pt x="11" y="10"/>
                      </a:lnTo>
                      <a:lnTo>
                        <a:pt x="7" y="12"/>
                      </a:lnTo>
                      <a:lnTo>
                        <a:pt x="7"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69" name="Rectangle 413">
                  <a:extLst>
                    <a:ext uri="{FF2B5EF4-FFF2-40B4-BE49-F238E27FC236}">
                      <a16:creationId xmlns:a16="http://schemas.microsoft.com/office/drawing/2014/main" id="{163634DE-7E6E-4141-8F70-E3186A1B1BE9}"/>
                    </a:ext>
                  </a:extLst>
                </p:cNvPr>
                <p:cNvSpPr>
                  <a:spLocks noChangeArrowheads="1"/>
                </p:cNvSpPr>
                <p:nvPr/>
              </p:nvSpPr>
              <p:spPr bwMode="auto">
                <a:xfrm>
                  <a:off x="2967" y="1996"/>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70" name="Rectangle 414">
                  <a:extLst>
                    <a:ext uri="{FF2B5EF4-FFF2-40B4-BE49-F238E27FC236}">
                      <a16:creationId xmlns:a16="http://schemas.microsoft.com/office/drawing/2014/main" id="{96E3AABA-C3BB-E44A-A3AA-C13D656F014C}"/>
                    </a:ext>
                  </a:extLst>
                </p:cNvPr>
                <p:cNvSpPr>
                  <a:spLocks noChangeArrowheads="1"/>
                </p:cNvSpPr>
                <p:nvPr/>
              </p:nvSpPr>
              <p:spPr bwMode="auto">
                <a:xfrm>
                  <a:off x="297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71" name="Rectangle 415">
                  <a:extLst>
                    <a:ext uri="{FF2B5EF4-FFF2-40B4-BE49-F238E27FC236}">
                      <a16:creationId xmlns:a16="http://schemas.microsoft.com/office/drawing/2014/main" id="{DEBDA82F-EA83-1646-A336-1F8D0A38A5EE}"/>
                    </a:ext>
                  </a:extLst>
                </p:cNvPr>
                <p:cNvSpPr>
                  <a:spLocks noChangeArrowheads="1"/>
                </p:cNvSpPr>
                <p:nvPr/>
              </p:nvSpPr>
              <p:spPr bwMode="auto">
                <a:xfrm>
                  <a:off x="297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72" name="Rectangle 416">
                  <a:extLst>
                    <a:ext uri="{FF2B5EF4-FFF2-40B4-BE49-F238E27FC236}">
                      <a16:creationId xmlns:a16="http://schemas.microsoft.com/office/drawing/2014/main" id="{E008E5FC-5772-564E-8706-060F050279B0}"/>
                    </a:ext>
                  </a:extLst>
                </p:cNvPr>
                <p:cNvSpPr>
                  <a:spLocks noChangeArrowheads="1"/>
                </p:cNvSpPr>
                <p:nvPr/>
              </p:nvSpPr>
              <p:spPr bwMode="auto">
                <a:xfrm>
                  <a:off x="298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73" name="Rectangle 417">
                  <a:extLst>
                    <a:ext uri="{FF2B5EF4-FFF2-40B4-BE49-F238E27FC236}">
                      <a16:creationId xmlns:a16="http://schemas.microsoft.com/office/drawing/2014/main" id="{CBB19A58-E3DF-8548-80E0-22D789AAB3A1}"/>
                    </a:ext>
                  </a:extLst>
                </p:cNvPr>
                <p:cNvSpPr>
                  <a:spLocks noChangeArrowheads="1"/>
                </p:cNvSpPr>
                <p:nvPr/>
              </p:nvSpPr>
              <p:spPr bwMode="auto">
                <a:xfrm>
                  <a:off x="298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74" name="Rectangle 418">
                  <a:extLst>
                    <a:ext uri="{FF2B5EF4-FFF2-40B4-BE49-F238E27FC236}">
                      <a16:creationId xmlns:a16="http://schemas.microsoft.com/office/drawing/2014/main" id="{ED9DB3B5-D5F5-E743-B650-1064CBCF9862}"/>
                    </a:ext>
                  </a:extLst>
                </p:cNvPr>
                <p:cNvSpPr>
                  <a:spLocks noChangeArrowheads="1"/>
                </p:cNvSpPr>
                <p:nvPr/>
              </p:nvSpPr>
              <p:spPr bwMode="auto">
                <a:xfrm>
                  <a:off x="299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75" name="Rectangle 419">
                  <a:extLst>
                    <a:ext uri="{FF2B5EF4-FFF2-40B4-BE49-F238E27FC236}">
                      <a16:creationId xmlns:a16="http://schemas.microsoft.com/office/drawing/2014/main" id="{20AEC5F5-0614-7440-A7D7-E53F54E1A4A6}"/>
                    </a:ext>
                  </a:extLst>
                </p:cNvPr>
                <p:cNvSpPr>
                  <a:spLocks noChangeArrowheads="1"/>
                </p:cNvSpPr>
                <p:nvPr/>
              </p:nvSpPr>
              <p:spPr bwMode="auto">
                <a:xfrm>
                  <a:off x="2997"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76" name="Freeform 420">
                  <a:extLst>
                    <a:ext uri="{FF2B5EF4-FFF2-40B4-BE49-F238E27FC236}">
                      <a16:creationId xmlns:a16="http://schemas.microsoft.com/office/drawing/2014/main" id="{0B712B26-F09F-AE4E-8C64-5A9D39E14840}"/>
                    </a:ext>
                  </a:extLst>
                </p:cNvPr>
                <p:cNvSpPr>
                  <a:spLocks/>
                </p:cNvSpPr>
                <p:nvPr/>
              </p:nvSpPr>
              <p:spPr bwMode="auto">
                <a:xfrm>
                  <a:off x="3045" y="2006"/>
                  <a:ext cx="6" cy="6"/>
                </a:xfrm>
                <a:custGeom>
                  <a:avLst/>
                  <a:gdLst>
                    <a:gd name="T0" fmla="*/ 0 w 12"/>
                    <a:gd name="T1" fmla="*/ 5 h 10"/>
                    <a:gd name="T2" fmla="*/ 0 w 12"/>
                    <a:gd name="T3" fmla="*/ 5 h 10"/>
                    <a:gd name="T4" fmla="*/ 2 w 12"/>
                    <a:gd name="T5" fmla="*/ 1 h 10"/>
                    <a:gd name="T6" fmla="*/ 7 w 12"/>
                    <a:gd name="T7" fmla="*/ 0 h 10"/>
                    <a:gd name="T8" fmla="*/ 7 w 12"/>
                    <a:gd name="T9" fmla="*/ 0 h 10"/>
                    <a:gd name="T10" fmla="*/ 11 w 12"/>
                    <a:gd name="T11" fmla="*/ 1 h 10"/>
                    <a:gd name="T12" fmla="*/ 12 w 12"/>
                    <a:gd name="T13" fmla="*/ 5 h 10"/>
                    <a:gd name="T14" fmla="*/ 12 w 12"/>
                    <a:gd name="T15" fmla="*/ 5 h 10"/>
                    <a:gd name="T16" fmla="*/ 11 w 12"/>
                    <a:gd name="T17" fmla="*/ 9 h 10"/>
                    <a:gd name="T18" fmla="*/ 7 w 12"/>
                    <a:gd name="T19" fmla="*/ 10 h 10"/>
                    <a:gd name="T20" fmla="*/ 7 w 12"/>
                    <a:gd name="T21" fmla="*/ 10 h 10"/>
                    <a:gd name="T22" fmla="*/ 2 w 12"/>
                    <a:gd name="T23" fmla="*/ 9 h 10"/>
                    <a:gd name="T24" fmla="*/ 0 w 12"/>
                    <a:gd name="T25" fmla="*/ 5 h 10"/>
                    <a:gd name="T26" fmla="*/ 0 w 12"/>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0">
                      <a:moveTo>
                        <a:pt x="0" y="5"/>
                      </a:moveTo>
                      <a:lnTo>
                        <a:pt x="0" y="5"/>
                      </a:lnTo>
                      <a:lnTo>
                        <a:pt x="2" y="1"/>
                      </a:lnTo>
                      <a:lnTo>
                        <a:pt x="7" y="0"/>
                      </a:lnTo>
                      <a:lnTo>
                        <a:pt x="7" y="0"/>
                      </a:lnTo>
                      <a:lnTo>
                        <a:pt x="11" y="1"/>
                      </a:lnTo>
                      <a:lnTo>
                        <a:pt x="12" y="5"/>
                      </a:lnTo>
                      <a:lnTo>
                        <a:pt x="12" y="5"/>
                      </a:lnTo>
                      <a:lnTo>
                        <a:pt x="11" y="9"/>
                      </a:lnTo>
                      <a:lnTo>
                        <a:pt x="7" y="10"/>
                      </a:lnTo>
                      <a:lnTo>
                        <a:pt x="7"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77" name="Rectangle 421">
                  <a:extLst>
                    <a:ext uri="{FF2B5EF4-FFF2-40B4-BE49-F238E27FC236}">
                      <a16:creationId xmlns:a16="http://schemas.microsoft.com/office/drawing/2014/main" id="{BD7F9DA1-402C-3347-A6D4-CC92EF4B7C19}"/>
                    </a:ext>
                  </a:extLst>
                </p:cNvPr>
                <p:cNvSpPr>
                  <a:spLocks noChangeArrowheads="1"/>
                </p:cNvSpPr>
                <p:nvPr/>
              </p:nvSpPr>
              <p:spPr bwMode="auto">
                <a:xfrm>
                  <a:off x="2967" y="2028"/>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78" name="Rectangle 422">
                  <a:extLst>
                    <a:ext uri="{FF2B5EF4-FFF2-40B4-BE49-F238E27FC236}">
                      <a16:creationId xmlns:a16="http://schemas.microsoft.com/office/drawing/2014/main" id="{C74BEB5E-B79E-2D4E-AFFF-321379157672}"/>
                    </a:ext>
                  </a:extLst>
                </p:cNvPr>
                <p:cNvSpPr>
                  <a:spLocks noChangeArrowheads="1"/>
                </p:cNvSpPr>
                <p:nvPr/>
              </p:nvSpPr>
              <p:spPr bwMode="auto">
                <a:xfrm>
                  <a:off x="297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79" name="Rectangle 423">
                  <a:extLst>
                    <a:ext uri="{FF2B5EF4-FFF2-40B4-BE49-F238E27FC236}">
                      <a16:creationId xmlns:a16="http://schemas.microsoft.com/office/drawing/2014/main" id="{9BBFB160-3EB2-A849-8372-D305EA076D54}"/>
                    </a:ext>
                  </a:extLst>
                </p:cNvPr>
                <p:cNvSpPr>
                  <a:spLocks noChangeArrowheads="1"/>
                </p:cNvSpPr>
                <p:nvPr/>
              </p:nvSpPr>
              <p:spPr bwMode="auto">
                <a:xfrm>
                  <a:off x="297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80" name="Rectangle 424">
                  <a:extLst>
                    <a:ext uri="{FF2B5EF4-FFF2-40B4-BE49-F238E27FC236}">
                      <a16:creationId xmlns:a16="http://schemas.microsoft.com/office/drawing/2014/main" id="{5813B207-A409-F841-AA77-30E2E19C66CC}"/>
                    </a:ext>
                  </a:extLst>
                </p:cNvPr>
                <p:cNvSpPr>
                  <a:spLocks noChangeArrowheads="1"/>
                </p:cNvSpPr>
                <p:nvPr/>
              </p:nvSpPr>
              <p:spPr bwMode="auto">
                <a:xfrm>
                  <a:off x="298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81" name="Rectangle 425">
                  <a:extLst>
                    <a:ext uri="{FF2B5EF4-FFF2-40B4-BE49-F238E27FC236}">
                      <a16:creationId xmlns:a16="http://schemas.microsoft.com/office/drawing/2014/main" id="{BB537106-2DB0-134F-91B5-902F61410421}"/>
                    </a:ext>
                  </a:extLst>
                </p:cNvPr>
                <p:cNvSpPr>
                  <a:spLocks noChangeArrowheads="1"/>
                </p:cNvSpPr>
                <p:nvPr/>
              </p:nvSpPr>
              <p:spPr bwMode="auto">
                <a:xfrm>
                  <a:off x="298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82" name="Rectangle 426">
                  <a:extLst>
                    <a:ext uri="{FF2B5EF4-FFF2-40B4-BE49-F238E27FC236}">
                      <a16:creationId xmlns:a16="http://schemas.microsoft.com/office/drawing/2014/main" id="{7D67325C-F008-8F4E-8774-19125DA0CDD5}"/>
                    </a:ext>
                  </a:extLst>
                </p:cNvPr>
                <p:cNvSpPr>
                  <a:spLocks noChangeArrowheads="1"/>
                </p:cNvSpPr>
                <p:nvPr/>
              </p:nvSpPr>
              <p:spPr bwMode="auto">
                <a:xfrm>
                  <a:off x="299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83" name="Rectangle 427">
                  <a:extLst>
                    <a:ext uri="{FF2B5EF4-FFF2-40B4-BE49-F238E27FC236}">
                      <a16:creationId xmlns:a16="http://schemas.microsoft.com/office/drawing/2014/main" id="{C160B510-B622-E540-9492-1941DB53D291}"/>
                    </a:ext>
                  </a:extLst>
                </p:cNvPr>
                <p:cNvSpPr>
                  <a:spLocks noChangeArrowheads="1"/>
                </p:cNvSpPr>
                <p:nvPr/>
              </p:nvSpPr>
              <p:spPr bwMode="auto">
                <a:xfrm>
                  <a:off x="2997"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84" name="Freeform 428">
                  <a:extLst>
                    <a:ext uri="{FF2B5EF4-FFF2-40B4-BE49-F238E27FC236}">
                      <a16:creationId xmlns:a16="http://schemas.microsoft.com/office/drawing/2014/main" id="{F7AE04F2-3E25-D94C-93F7-D0839614730F}"/>
                    </a:ext>
                  </a:extLst>
                </p:cNvPr>
                <p:cNvSpPr>
                  <a:spLocks/>
                </p:cNvSpPr>
                <p:nvPr/>
              </p:nvSpPr>
              <p:spPr bwMode="auto">
                <a:xfrm>
                  <a:off x="3045" y="2036"/>
                  <a:ext cx="6" cy="4"/>
                </a:xfrm>
                <a:custGeom>
                  <a:avLst/>
                  <a:gdLst>
                    <a:gd name="T0" fmla="*/ 0 w 12"/>
                    <a:gd name="T1" fmla="*/ 5 h 9"/>
                    <a:gd name="T2" fmla="*/ 0 w 12"/>
                    <a:gd name="T3" fmla="*/ 5 h 9"/>
                    <a:gd name="T4" fmla="*/ 2 w 12"/>
                    <a:gd name="T5" fmla="*/ 2 h 9"/>
                    <a:gd name="T6" fmla="*/ 7 w 12"/>
                    <a:gd name="T7" fmla="*/ 0 h 9"/>
                    <a:gd name="T8" fmla="*/ 7 w 12"/>
                    <a:gd name="T9" fmla="*/ 0 h 9"/>
                    <a:gd name="T10" fmla="*/ 11 w 12"/>
                    <a:gd name="T11" fmla="*/ 2 h 9"/>
                    <a:gd name="T12" fmla="*/ 12 w 12"/>
                    <a:gd name="T13" fmla="*/ 5 h 9"/>
                    <a:gd name="T14" fmla="*/ 12 w 12"/>
                    <a:gd name="T15" fmla="*/ 5 h 9"/>
                    <a:gd name="T16" fmla="*/ 11 w 12"/>
                    <a:gd name="T17" fmla="*/ 7 h 9"/>
                    <a:gd name="T18" fmla="*/ 7 w 12"/>
                    <a:gd name="T19" fmla="*/ 9 h 9"/>
                    <a:gd name="T20" fmla="*/ 7 w 12"/>
                    <a:gd name="T21" fmla="*/ 9 h 9"/>
                    <a:gd name="T22" fmla="*/ 2 w 12"/>
                    <a:gd name="T23" fmla="*/ 7 h 9"/>
                    <a:gd name="T24" fmla="*/ 0 w 12"/>
                    <a:gd name="T25" fmla="*/ 5 h 9"/>
                    <a:gd name="T26" fmla="*/ 0 w 12"/>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9">
                      <a:moveTo>
                        <a:pt x="0" y="5"/>
                      </a:moveTo>
                      <a:lnTo>
                        <a:pt x="0" y="5"/>
                      </a:lnTo>
                      <a:lnTo>
                        <a:pt x="2" y="2"/>
                      </a:lnTo>
                      <a:lnTo>
                        <a:pt x="7" y="0"/>
                      </a:lnTo>
                      <a:lnTo>
                        <a:pt x="7" y="0"/>
                      </a:lnTo>
                      <a:lnTo>
                        <a:pt x="11" y="2"/>
                      </a:lnTo>
                      <a:lnTo>
                        <a:pt x="12" y="5"/>
                      </a:lnTo>
                      <a:lnTo>
                        <a:pt x="12" y="5"/>
                      </a:lnTo>
                      <a:lnTo>
                        <a:pt x="11" y="7"/>
                      </a:lnTo>
                      <a:lnTo>
                        <a:pt x="7" y="9"/>
                      </a:lnTo>
                      <a:lnTo>
                        <a:pt x="7"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85" name="Rectangle 429">
                  <a:extLst>
                    <a:ext uri="{FF2B5EF4-FFF2-40B4-BE49-F238E27FC236}">
                      <a16:creationId xmlns:a16="http://schemas.microsoft.com/office/drawing/2014/main" id="{C4196D82-117B-AB4D-8FBB-7FD400A9EBD1}"/>
                    </a:ext>
                  </a:extLst>
                </p:cNvPr>
                <p:cNvSpPr>
                  <a:spLocks noChangeArrowheads="1"/>
                </p:cNvSpPr>
                <p:nvPr/>
              </p:nvSpPr>
              <p:spPr bwMode="auto">
                <a:xfrm>
                  <a:off x="2967" y="205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86" name="Rectangle 430">
                  <a:extLst>
                    <a:ext uri="{FF2B5EF4-FFF2-40B4-BE49-F238E27FC236}">
                      <a16:creationId xmlns:a16="http://schemas.microsoft.com/office/drawing/2014/main" id="{716F600C-A9BC-DD4C-BDDD-49B3801D0D43}"/>
                    </a:ext>
                  </a:extLst>
                </p:cNvPr>
                <p:cNvSpPr>
                  <a:spLocks noChangeArrowheads="1"/>
                </p:cNvSpPr>
                <p:nvPr/>
              </p:nvSpPr>
              <p:spPr bwMode="auto">
                <a:xfrm>
                  <a:off x="297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87" name="Rectangle 431">
                  <a:extLst>
                    <a:ext uri="{FF2B5EF4-FFF2-40B4-BE49-F238E27FC236}">
                      <a16:creationId xmlns:a16="http://schemas.microsoft.com/office/drawing/2014/main" id="{56D7FC3E-0D5E-9048-80F9-EF92DC183F8F}"/>
                    </a:ext>
                  </a:extLst>
                </p:cNvPr>
                <p:cNvSpPr>
                  <a:spLocks noChangeArrowheads="1"/>
                </p:cNvSpPr>
                <p:nvPr/>
              </p:nvSpPr>
              <p:spPr bwMode="auto">
                <a:xfrm>
                  <a:off x="297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88" name="Rectangle 432">
                  <a:extLst>
                    <a:ext uri="{FF2B5EF4-FFF2-40B4-BE49-F238E27FC236}">
                      <a16:creationId xmlns:a16="http://schemas.microsoft.com/office/drawing/2014/main" id="{B80330B8-7B36-CD4B-BB86-500DB6C42C4B}"/>
                    </a:ext>
                  </a:extLst>
                </p:cNvPr>
                <p:cNvSpPr>
                  <a:spLocks noChangeArrowheads="1"/>
                </p:cNvSpPr>
                <p:nvPr/>
              </p:nvSpPr>
              <p:spPr bwMode="auto">
                <a:xfrm>
                  <a:off x="298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89" name="Rectangle 433">
                  <a:extLst>
                    <a:ext uri="{FF2B5EF4-FFF2-40B4-BE49-F238E27FC236}">
                      <a16:creationId xmlns:a16="http://schemas.microsoft.com/office/drawing/2014/main" id="{ED34CC37-260D-1A40-A0EE-FB700F1384FE}"/>
                    </a:ext>
                  </a:extLst>
                </p:cNvPr>
                <p:cNvSpPr>
                  <a:spLocks noChangeArrowheads="1"/>
                </p:cNvSpPr>
                <p:nvPr/>
              </p:nvSpPr>
              <p:spPr bwMode="auto">
                <a:xfrm>
                  <a:off x="298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90" name="Rectangle 434">
                  <a:extLst>
                    <a:ext uri="{FF2B5EF4-FFF2-40B4-BE49-F238E27FC236}">
                      <a16:creationId xmlns:a16="http://schemas.microsoft.com/office/drawing/2014/main" id="{60A0B5EF-92D8-8B4E-91C5-D60CAA42ADF3}"/>
                    </a:ext>
                  </a:extLst>
                </p:cNvPr>
                <p:cNvSpPr>
                  <a:spLocks noChangeArrowheads="1"/>
                </p:cNvSpPr>
                <p:nvPr/>
              </p:nvSpPr>
              <p:spPr bwMode="auto">
                <a:xfrm>
                  <a:off x="299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91" name="Rectangle 435">
                  <a:extLst>
                    <a:ext uri="{FF2B5EF4-FFF2-40B4-BE49-F238E27FC236}">
                      <a16:creationId xmlns:a16="http://schemas.microsoft.com/office/drawing/2014/main" id="{07839A7E-22ED-0044-96F5-F6F0C96EC4FF}"/>
                    </a:ext>
                  </a:extLst>
                </p:cNvPr>
                <p:cNvSpPr>
                  <a:spLocks noChangeArrowheads="1"/>
                </p:cNvSpPr>
                <p:nvPr/>
              </p:nvSpPr>
              <p:spPr bwMode="auto">
                <a:xfrm>
                  <a:off x="2997"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92" name="Freeform 436">
                  <a:extLst>
                    <a:ext uri="{FF2B5EF4-FFF2-40B4-BE49-F238E27FC236}">
                      <a16:creationId xmlns:a16="http://schemas.microsoft.com/office/drawing/2014/main" id="{98B2FEFB-6449-EE4C-8630-00168DCB5A49}"/>
                    </a:ext>
                  </a:extLst>
                </p:cNvPr>
                <p:cNvSpPr>
                  <a:spLocks/>
                </p:cNvSpPr>
                <p:nvPr/>
              </p:nvSpPr>
              <p:spPr bwMode="auto">
                <a:xfrm>
                  <a:off x="3045" y="2066"/>
                  <a:ext cx="6" cy="6"/>
                </a:xfrm>
                <a:custGeom>
                  <a:avLst/>
                  <a:gdLst>
                    <a:gd name="T0" fmla="*/ 0 w 12"/>
                    <a:gd name="T1" fmla="*/ 6 h 13"/>
                    <a:gd name="T2" fmla="*/ 0 w 12"/>
                    <a:gd name="T3" fmla="*/ 6 h 13"/>
                    <a:gd name="T4" fmla="*/ 2 w 12"/>
                    <a:gd name="T5" fmla="*/ 2 h 13"/>
                    <a:gd name="T6" fmla="*/ 7 w 12"/>
                    <a:gd name="T7" fmla="*/ 0 h 13"/>
                    <a:gd name="T8" fmla="*/ 7 w 12"/>
                    <a:gd name="T9" fmla="*/ 0 h 13"/>
                    <a:gd name="T10" fmla="*/ 11 w 12"/>
                    <a:gd name="T11" fmla="*/ 2 h 13"/>
                    <a:gd name="T12" fmla="*/ 12 w 12"/>
                    <a:gd name="T13" fmla="*/ 6 h 13"/>
                    <a:gd name="T14" fmla="*/ 12 w 12"/>
                    <a:gd name="T15" fmla="*/ 6 h 13"/>
                    <a:gd name="T16" fmla="*/ 11 w 12"/>
                    <a:gd name="T17" fmla="*/ 11 h 13"/>
                    <a:gd name="T18" fmla="*/ 7 w 12"/>
                    <a:gd name="T19" fmla="*/ 13 h 13"/>
                    <a:gd name="T20" fmla="*/ 7 w 12"/>
                    <a:gd name="T21" fmla="*/ 13 h 13"/>
                    <a:gd name="T22" fmla="*/ 2 w 12"/>
                    <a:gd name="T23" fmla="*/ 11 h 13"/>
                    <a:gd name="T24" fmla="*/ 0 w 12"/>
                    <a:gd name="T25" fmla="*/ 6 h 13"/>
                    <a:gd name="T26" fmla="*/ 0 w 12"/>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0" y="6"/>
                      </a:moveTo>
                      <a:lnTo>
                        <a:pt x="0" y="6"/>
                      </a:lnTo>
                      <a:lnTo>
                        <a:pt x="2" y="2"/>
                      </a:lnTo>
                      <a:lnTo>
                        <a:pt x="7" y="0"/>
                      </a:lnTo>
                      <a:lnTo>
                        <a:pt x="7" y="0"/>
                      </a:lnTo>
                      <a:lnTo>
                        <a:pt x="11" y="2"/>
                      </a:lnTo>
                      <a:lnTo>
                        <a:pt x="12" y="6"/>
                      </a:lnTo>
                      <a:lnTo>
                        <a:pt x="12" y="6"/>
                      </a:lnTo>
                      <a:lnTo>
                        <a:pt x="11" y="11"/>
                      </a:lnTo>
                      <a:lnTo>
                        <a:pt x="7" y="13"/>
                      </a:lnTo>
                      <a:lnTo>
                        <a:pt x="7"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93" name="Rectangle 437">
                  <a:extLst>
                    <a:ext uri="{FF2B5EF4-FFF2-40B4-BE49-F238E27FC236}">
                      <a16:creationId xmlns:a16="http://schemas.microsoft.com/office/drawing/2014/main" id="{F7DF3D86-5097-334F-A0BE-B7FBFFBD89D0}"/>
                    </a:ext>
                  </a:extLst>
                </p:cNvPr>
                <p:cNvSpPr>
                  <a:spLocks noChangeArrowheads="1"/>
                </p:cNvSpPr>
                <p:nvPr/>
              </p:nvSpPr>
              <p:spPr bwMode="auto">
                <a:xfrm>
                  <a:off x="2967" y="208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94" name="Rectangle 438">
                  <a:extLst>
                    <a:ext uri="{FF2B5EF4-FFF2-40B4-BE49-F238E27FC236}">
                      <a16:creationId xmlns:a16="http://schemas.microsoft.com/office/drawing/2014/main" id="{4375F992-4EE1-4242-977A-B3DCBF1C49E9}"/>
                    </a:ext>
                  </a:extLst>
                </p:cNvPr>
                <p:cNvSpPr>
                  <a:spLocks noChangeArrowheads="1"/>
                </p:cNvSpPr>
                <p:nvPr/>
              </p:nvSpPr>
              <p:spPr bwMode="auto">
                <a:xfrm>
                  <a:off x="297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95" name="Rectangle 439">
                  <a:extLst>
                    <a:ext uri="{FF2B5EF4-FFF2-40B4-BE49-F238E27FC236}">
                      <a16:creationId xmlns:a16="http://schemas.microsoft.com/office/drawing/2014/main" id="{0E4A91A3-A2AB-8D4D-AB4F-75CC12B9EAEB}"/>
                    </a:ext>
                  </a:extLst>
                </p:cNvPr>
                <p:cNvSpPr>
                  <a:spLocks noChangeArrowheads="1"/>
                </p:cNvSpPr>
                <p:nvPr/>
              </p:nvSpPr>
              <p:spPr bwMode="auto">
                <a:xfrm>
                  <a:off x="297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96" name="Rectangle 440">
                  <a:extLst>
                    <a:ext uri="{FF2B5EF4-FFF2-40B4-BE49-F238E27FC236}">
                      <a16:creationId xmlns:a16="http://schemas.microsoft.com/office/drawing/2014/main" id="{5635F54E-B81B-4E44-88D7-569AC2A4E0E9}"/>
                    </a:ext>
                  </a:extLst>
                </p:cNvPr>
                <p:cNvSpPr>
                  <a:spLocks noChangeArrowheads="1"/>
                </p:cNvSpPr>
                <p:nvPr/>
              </p:nvSpPr>
              <p:spPr bwMode="auto">
                <a:xfrm>
                  <a:off x="298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97" name="Rectangle 441">
                  <a:extLst>
                    <a:ext uri="{FF2B5EF4-FFF2-40B4-BE49-F238E27FC236}">
                      <a16:creationId xmlns:a16="http://schemas.microsoft.com/office/drawing/2014/main" id="{EB5DA26B-44A9-B042-91D4-8C4F071D10C8}"/>
                    </a:ext>
                  </a:extLst>
                </p:cNvPr>
                <p:cNvSpPr>
                  <a:spLocks noChangeArrowheads="1"/>
                </p:cNvSpPr>
                <p:nvPr/>
              </p:nvSpPr>
              <p:spPr bwMode="auto">
                <a:xfrm>
                  <a:off x="298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98" name="Rectangle 442">
                  <a:extLst>
                    <a:ext uri="{FF2B5EF4-FFF2-40B4-BE49-F238E27FC236}">
                      <a16:creationId xmlns:a16="http://schemas.microsoft.com/office/drawing/2014/main" id="{12371814-0B69-D34F-B2C0-57EB7DD0345E}"/>
                    </a:ext>
                  </a:extLst>
                </p:cNvPr>
                <p:cNvSpPr>
                  <a:spLocks noChangeArrowheads="1"/>
                </p:cNvSpPr>
                <p:nvPr/>
              </p:nvSpPr>
              <p:spPr bwMode="auto">
                <a:xfrm>
                  <a:off x="299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99" name="Rectangle 443">
                  <a:extLst>
                    <a:ext uri="{FF2B5EF4-FFF2-40B4-BE49-F238E27FC236}">
                      <a16:creationId xmlns:a16="http://schemas.microsoft.com/office/drawing/2014/main" id="{3A3AFBA9-02B4-D842-A524-3C3100900AD7}"/>
                    </a:ext>
                  </a:extLst>
                </p:cNvPr>
                <p:cNvSpPr>
                  <a:spLocks noChangeArrowheads="1"/>
                </p:cNvSpPr>
                <p:nvPr/>
              </p:nvSpPr>
              <p:spPr bwMode="auto">
                <a:xfrm>
                  <a:off x="2997"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00" name="Freeform 444">
                  <a:extLst>
                    <a:ext uri="{FF2B5EF4-FFF2-40B4-BE49-F238E27FC236}">
                      <a16:creationId xmlns:a16="http://schemas.microsoft.com/office/drawing/2014/main" id="{1B276976-6FB8-E04E-AAA3-36B651D46D41}"/>
                    </a:ext>
                  </a:extLst>
                </p:cNvPr>
                <p:cNvSpPr>
                  <a:spLocks/>
                </p:cNvSpPr>
                <p:nvPr/>
              </p:nvSpPr>
              <p:spPr bwMode="auto">
                <a:xfrm>
                  <a:off x="3045" y="2096"/>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01" name="Rectangle 445">
                  <a:extLst>
                    <a:ext uri="{FF2B5EF4-FFF2-40B4-BE49-F238E27FC236}">
                      <a16:creationId xmlns:a16="http://schemas.microsoft.com/office/drawing/2014/main" id="{2C8358CB-DEEC-8F44-9FCA-057ACD64207D}"/>
                    </a:ext>
                  </a:extLst>
                </p:cNvPr>
                <p:cNvSpPr>
                  <a:spLocks noChangeArrowheads="1"/>
                </p:cNvSpPr>
                <p:nvPr/>
              </p:nvSpPr>
              <p:spPr bwMode="auto">
                <a:xfrm>
                  <a:off x="2949" y="1886"/>
                  <a:ext cx="128" cy="26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02" name="Rectangle 446">
                  <a:extLst>
                    <a:ext uri="{FF2B5EF4-FFF2-40B4-BE49-F238E27FC236}">
                      <a16:creationId xmlns:a16="http://schemas.microsoft.com/office/drawing/2014/main" id="{47B6F33B-268B-5C49-8A5B-E0AD5D12459C}"/>
                    </a:ext>
                  </a:extLst>
                </p:cNvPr>
                <p:cNvSpPr>
                  <a:spLocks noChangeArrowheads="1"/>
                </p:cNvSpPr>
                <p:nvPr/>
              </p:nvSpPr>
              <p:spPr bwMode="auto">
                <a:xfrm>
                  <a:off x="2961" y="1899"/>
                  <a:ext cx="105"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03" name="Rectangle 447">
                  <a:extLst>
                    <a:ext uri="{FF2B5EF4-FFF2-40B4-BE49-F238E27FC236}">
                      <a16:creationId xmlns:a16="http://schemas.microsoft.com/office/drawing/2014/main" id="{3C70D29C-FEAD-654B-B139-655FA693F561}"/>
                    </a:ext>
                  </a:extLst>
                </p:cNvPr>
                <p:cNvSpPr>
                  <a:spLocks noChangeArrowheads="1"/>
                </p:cNvSpPr>
                <p:nvPr/>
              </p:nvSpPr>
              <p:spPr bwMode="auto">
                <a:xfrm>
                  <a:off x="2967" y="1907"/>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04" name="Rectangle 448">
                  <a:extLst>
                    <a:ext uri="{FF2B5EF4-FFF2-40B4-BE49-F238E27FC236}">
                      <a16:creationId xmlns:a16="http://schemas.microsoft.com/office/drawing/2014/main" id="{BCA78D13-F69D-244C-8475-92CAB73B3300}"/>
                    </a:ext>
                  </a:extLst>
                </p:cNvPr>
                <p:cNvSpPr>
                  <a:spLocks noChangeArrowheads="1"/>
                </p:cNvSpPr>
                <p:nvPr/>
              </p:nvSpPr>
              <p:spPr bwMode="auto">
                <a:xfrm>
                  <a:off x="297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05" name="Rectangle 449">
                  <a:extLst>
                    <a:ext uri="{FF2B5EF4-FFF2-40B4-BE49-F238E27FC236}">
                      <a16:creationId xmlns:a16="http://schemas.microsoft.com/office/drawing/2014/main" id="{C3C22A87-BAAB-FB49-A018-4FB66C109C86}"/>
                    </a:ext>
                  </a:extLst>
                </p:cNvPr>
                <p:cNvSpPr>
                  <a:spLocks noChangeArrowheads="1"/>
                </p:cNvSpPr>
                <p:nvPr/>
              </p:nvSpPr>
              <p:spPr bwMode="auto">
                <a:xfrm>
                  <a:off x="297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06" name="Rectangle 450">
                  <a:extLst>
                    <a:ext uri="{FF2B5EF4-FFF2-40B4-BE49-F238E27FC236}">
                      <a16:creationId xmlns:a16="http://schemas.microsoft.com/office/drawing/2014/main" id="{74E60CC3-4020-2543-BC6B-542334D62C03}"/>
                    </a:ext>
                  </a:extLst>
                </p:cNvPr>
                <p:cNvSpPr>
                  <a:spLocks noChangeArrowheads="1"/>
                </p:cNvSpPr>
                <p:nvPr/>
              </p:nvSpPr>
              <p:spPr bwMode="auto">
                <a:xfrm>
                  <a:off x="298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07" name="Rectangle 451">
                  <a:extLst>
                    <a:ext uri="{FF2B5EF4-FFF2-40B4-BE49-F238E27FC236}">
                      <a16:creationId xmlns:a16="http://schemas.microsoft.com/office/drawing/2014/main" id="{9733AAF0-8265-2147-9C73-E439CE53D277}"/>
                    </a:ext>
                  </a:extLst>
                </p:cNvPr>
                <p:cNvSpPr>
                  <a:spLocks noChangeArrowheads="1"/>
                </p:cNvSpPr>
                <p:nvPr/>
              </p:nvSpPr>
              <p:spPr bwMode="auto">
                <a:xfrm>
                  <a:off x="298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08" name="Rectangle 452">
                  <a:extLst>
                    <a:ext uri="{FF2B5EF4-FFF2-40B4-BE49-F238E27FC236}">
                      <a16:creationId xmlns:a16="http://schemas.microsoft.com/office/drawing/2014/main" id="{26ED9DAE-5A2E-514F-8E85-68FD22722533}"/>
                    </a:ext>
                  </a:extLst>
                </p:cNvPr>
                <p:cNvSpPr>
                  <a:spLocks noChangeArrowheads="1"/>
                </p:cNvSpPr>
                <p:nvPr/>
              </p:nvSpPr>
              <p:spPr bwMode="auto">
                <a:xfrm>
                  <a:off x="299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09" name="Rectangle 453">
                  <a:extLst>
                    <a:ext uri="{FF2B5EF4-FFF2-40B4-BE49-F238E27FC236}">
                      <a16:creationId xmlns:a16="http://schemas.microsoft.com/office/drawing/2014/main" id="{C1BACE76-A512-4149-95CA-3AFD9B326516}"/>
                    </a:ext>
                  </a:extLst>
                </p:cNvPr>
                <p:cNvSpPr>
                  <a:spLocks noChangeArrowheads="1"/>
                </p:cNvSpPr>
                <p:nvPr/>
              </p:nvSpPr>
              <p:spPr bwMode="auto">
                <a:xfrm>
                  <a:off x="2997"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10" name="Freeform 454">
                  <a:extLst>
                    <a:ext uri="{FF2B5EF4-FFF2-40B4-BE49-F238E27FC236}">
                      <a16:creationId xmlns:a16="http://schemas.microsoft.com/office/drawing/2014/main" id="{72191D40-256D-DF45-9BFE-78683E34378C}"/>
                    </a:ext>
                  </a:extLst>
                </p:cNvPr>
                <p:cNvSpPr>
                  <a:spLocks/>
                </p:cNvSpPr>
                <p:nvPr/>
              </p:nvSpPr>
              <p:spPr bwMode="auto">
                <a:xfrm>
                  <a:off x="3045" y="1915"/>
                  <a:ext cx="6" cy="7"/>
                </a:xfrm>
                <a:custGeom>
                  <a:avLst/>
                  <a:gdLst>
                    <a:gd name="T0" fmla="*/ 0 w 12"/>
                    <a:gd name="T1" fmla="*/ 7 h 15"/>
                    <a:gd name="T2" fmla="*/ 0 w 12"/>
                    <a:gd name="T3" fmla="*/ 7 h 15"/>
                    <a:gd name="T4" fmla="*/ 2 w 12"/>
                    <a:gd name="T5" fmla="*/ 2 h 15"/>
                    <a:gd name="T6" fmla="*/ 7 w 12"/>
                    <a:gd name="T7" fmla="*/ 0 h 15"/>
                    <a:gd name="T8" fmla="*/ 7 w 12"/>
                    <a:gd name="T9" fmla="*/ 0 h 15"/>
                    <a:gd name="T10" fmla="*/ 11 w 12"/>
                    <a:gd name="T11" fmla="*/ 2 h 15"/>
                    <a:gd name="T12" fmla="*/ 12 w 12"/>
                    <a:gd name="T13" fmla="*/ 7 h 15"/>
                    <a:gd name="T14" fmla="*/ 12 w 12"/>
                    <a:gd name="T15" fmla="*/ 7 h 15"/>
                    <a:gd name="T16" fmla="*/ 11 w 12"/>
                    <a:gd name="T17" fmla="*/ 13 h 15"/>
                    <a:gd name="T18" fmla="*/ 7 w 12"/>
                    <a:gd name="T19" fmla="*/ 15 h 15"/>
                    <a:gd name="T20" fmla="*/ 7 w 12"/>
                    <a:gd name="T21" fmla="*/ 15 h 15"/>
                    <a:gd name="T22" fmla="*/ 2 w 12"/>
                    <a:gd name="T23" fmla="*/ 13 h 15"/>
                    <a:gd name="T24" fmla="*/ 0 w 12"/>
                    <a:gd name="T25" fmla="*/ 7 h 15"/>
                    <a:gd name="T26" fmla="*/ 0 w 12"/>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5">
                      <a:moveTo>
                        <a:pt x="0" y="7"/>
                      </a:moveTo>
                      <a:lnTo>
                        <a:pt x="0" y="7"/>
                      </a:lnTo>
                      <a:lnTo>
                        <a:pt x="2" y="2"/>
                      </a:lnTo>
                      <a:lnTo>
                        <a:pt x="7" y="0"/>
                      </a:lnTo>
                      <a:lnTo>
                        <a:pt x="7" y="0"/>
                      </a:lnTo>
                      <a:lnTo>
                        <a:pt x="11" y="2"/>
                      </a:lnTo>
                      <a:lnTo>
                        <a:pt x="12" y="7"/>
                      </a:lnTo>
                      <a:lnTo>
                        <a:pt x="12" y="7"/>
                      </a:lnTo>
                      <a:lnTo>
                        <a:pt x="11" y="13"/>
                      </a:lnTo>
                      <a:lnTo>
                        <a:pt x="7" y="15"/>
                      </a:lnTo>
                      <a:lnTo>
                        <a:pt x="7"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11" name="Rectangle 455">
                  <a:extLst>
                    <a:ext uri="{FF2B5EF4-FFF2-40B4-BE49-F238E27FC236}">
                      <a16:creationId xmlns:a16="http://schemas.microsoft.com/office/drawing/2014/main" id="{E7942A14-D9ED-BE4B-A051-59A152DCD237}"/>
                    </a:ext>
                  </a:extLst>
                </p:cNvPr>
                <p:cNvSpPr>
                  <a:spLocks noChangeArrowheads="1"/>
                </p:cNvSpPr>
                <p:nvPr/>
              </p:nvSpPr>
              <p:spPr bwMode="auto">
                <a:xfrm>
                  <a:off x="2967" y="1935"/>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12" name="Rectangle 456">
                  <a:extLst>
                    <a:ext uri="{FF2B5EF4-FFF2-40B4-BE49-F238E27FC236}">
                      <a16:creationId xmlns:a16="http://schemas.microsoft.com/office/drawing/2014/main" id="{A66100F7-3E98-E74A-90B7-C32F7D92737B}"/>
                    </a:ext>
                  </a:extLst>
                </p:cNvPr>
                <p:cNvSpPr>
                  <a:spLocks noChangeArrowheads="1"/>
                </p:cNvSpPr>
                <p:nvPr/>
              </p:nvSpPr>
              <p:spPr bwMode="auto">
                <a:xfrm>
                  <a:off x="297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13" name="Rectangle 457">
                  <a:extLst>
                    <a:ext uri="{FF2B5EF4-FFF2-40B4-BE49-F238E27FC236}">
                      <a16:creationId xmlns:a16="http://schemas.microsoft.com/office/drawing/2014/main" id="{2D2006B3-1E37-6846-900A-2DEBC1F8581E}"/>
                    </a:ext>
                  </a:extLst>
                </p:cNvPr>
                <p:cNvSpPr>
                  <a:spLocks noChangeArrowheads="1"/>
                </p:cNvSpPr>
                <p:nvPr/>
              </p:nvSpPr>
              <p:spPr bwMode="auto">
                <a:xfrm>
                  <a:off x="297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14" name="Rectangle 458">
                  <a:extLst>
                    <a:ext uri="{FF2B5EF4-FFF2-40B4-BE49-F238E27FC236}">
                      <a16:creationId xmlns:a16="http://schemas.microsoft.com/office/drawing/2014/main" id="{F535C22A-4ABF-9D40-82DE-FFA3F5A087C4}"/>
                    </a:ext>
                  </a:extLst>
                </p:cNvPr>
                <p:cNvSpPr>
                  <a:spLocks noChangeArrowheads="1"/>
                </p:cNvSpPr>
                <p:nvPr/>
              </p:nvSpPr>
              <p:spPr bwMode="auto">
                <a:xfrm>
                  <a:off x="298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15" name="Rectangle 459">
                  <a:extLst>
                    <a:ext uri="{FF2B5EF4-FFF2-40B4-BE49-F238E27FC236}">
                      <a16:creationId xmlns:a16="http://schemas.microsoft.com/office/drawing/2014/main" id="{62A65B2A-3A58-104D-A8A2-FFFB07DB3FDE}"/>
                    </a:ext>
                  </a:extLst>
                </p:cNvPr>
                <p:cNvSpPr>
                  <a:spLocks noChangeArrowheads="1"/>
                </p:cNvSpPr>
                <p:nvPr/>
              </p:nvSpPr>
              <p:spPr bwMode="auto">
                <a:xfrm>
                  <a:off x="298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16" name="Rectangle 460">
                  <a:extLst>
                    <a:ext uri="{FF2B5EF4-FFF2-40B4-BE49-F238E27FC236}">
                      <a16:creationId xmlns:a16="http://schemas.microsoft.com/office/drawing/2014/main" id="{C5F50427-BF64-D742-B5CC-D78B2EC3082B}"/>
                    </a:ext>
                  </a:extLst>
                </p:cNvPr>
                <p:cNvSpPr>
                  <a:spLocks noChangeArrowheads="1"/>
                </p:cNvSpPr>
                <p:nvPr/>
              </p:nvSpPr>
              <p:spPr bwMode="auto">
                <a:xfrm>
                  <a:off x="299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17" name="Rectangle 461">
                  <a:extLst>
                    <a:ext uri="{FF2B5EF4-FFF2-40B4-BE49-F238E27FC236}">
                      <a16:creationId xmlns:a16="http://schemas.microsoft.com/office/drawing/2014/main" id="{5867E88D-F9D4-8346-8CAD-9C67433DDAAE}"/>
                    </a:ext>
                  </a:extLst>
                </p:cNvPr>
                <p:cNvSpPr>
                  <a:spLocks noChangeArrowheads="1"/>
                </p:cNvSpPr>
                <p:nvPr/>
              </p:nvSpPr>
              <p:spPr bwMode="auto">
                <a:xfrm>
                  <a:off x="2997"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18" name="Freeform 462">
                  <a:extLst>
                    <a:ext uri="{FF2B5EF4-FFF2-40B4-BE49-F238E27FC236}">
                      <a16:creationId xmlns:a16="http://schemas.microsoft.com/office/drawing/2014/main" id="{AD2505A4-A426-A74F-95B5-51E65935DB1D}"/>
                    </a:ext>
                  </a:extLst>
                </p:cNvPr>
                <p:cNvSpPr>
                  <a:spLocks/>
                </p:cNvSpPr>
                <p:nvPr/>
              </p:nvSpPr>
              <p:spPr bwMode="auto">
                <a:xfrm>
                  <a:off x="3045" y="1945"/>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19" name="Rectangle 463">
                  <a:extLst>
                    <a:ext uri="{FF2B5EF4-FFF2-40B4-BE49-F238E27FC236}">
                      <a16:creationId xmlns:a16="http://schemas.microsoft.com/office/drawing/2014/main" id="{F19A4F98-6B08-1744-9BF1-6494B9E7F8AD}"/>
                    </a:ext>
                  </a:extLst>
                </p:cNvPr>
                <p:cNvSpPr>
                  <a:spLocks noChangeArrowheads="1"/>
                </p:cNvSpPr>
                <p:nvPr/>
              </p:nvSpPr>
              <p:spPr bwMode="auto">
                <a:xfrm>
                  <a:off x="2967" y="196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20" name="Rectangle 464">
                  <a:extLst>
                    <a:ext uri="{FF2B5EF4-FFF2-40B4-BE49-F238E27FC236}">
                      <a16:creationId xmlns:a16="http://schemas.microsoft.com/office/drawing/2014/main" id="{685C5723-CBB7-7F42-859E-5EAC54146E2A}"/>
                    </a:ext>
                  </a:extLst>
                </p:cNvPr>
                <p:cNvSpPr>
                  <a:spLocks noChangeArrowheads="1"/>
                </p:cNvSpPr>
                <p:nvPr/>
              </p:nvSpPr>
              <p:spPr bwMode="auto">
                <a:xfrm>
                  <a:off x="297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21" name="Rectangle 465">
                  <a:extLst>
                    <a:ext uri="{FF2B5EF4-FFF2-40B4-BE49-F238E27FC236}">
                      <a16:creationId xmlns:a16="http://schemas.microsoft.com/office/drawing/2014/main" id="{6153D624-920D-7247-B9CC-12792B904004}"/>
                    </a:ext>
                  </a:extLst>
                </p:cNvPr>
                <p:cNvSpPr>
                  <a:spLocks noChangeArrowheads="1"/>
                </p:cNvSpPr>
                <p:nvPr/>
              </p:nvSpPr>
              <p:spPr bwMode="auto">
                <a:xfrm>
                  <a:off x="297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22" name="Rectangle 466">
                  <a:extLst>
                    <a:ext uri="{FF2B5EF4-FFF2-40B4-BE49-F238E27FC236}">
                      <a16:creationId xmlns:a16="http://schemas.microsoft.com/office/drawing/2014/main" id="{C7DCCF4C-C4E3-734D-93C0-A07A4E8E1106}"/>
                    </a:ext>
                  </a:extLst>
                </p:cNvPr>
                <p:cNvSpPr>
                  <a:spLocks noChangeArrowheads="1"/>
                </p:cNvSpPr>
                <p:nvPr/>
              </p:nvSpPr>
              <p:spPr bwMode="auto">
                <a:xfrm>
                  <a:off x="298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23" name="Rectangle 467">
                  <a:extLst>
                    <a:ext uri="{FF2B5EF4-FFF2-40B4-BE49-F238E27FC236}">
                      <a16:creationId xmlns:a16="http://schemas.microsoft.com/office/drawing/2014/main" id="{ACD47BAE-1274-6040-B639-DBBE8336396C}"/>
                    </a:ext>
                  </a:extLst>
                </p:cNvPr>
                <p:cNvSpPr>
                  <a:spLocks noChangeArrowheads="1"/>
                </p:cNvSpPr>
                <p:nvPr/>
              </p:nvSpPr>
              <p:spPr bwMode="auto">
                <a:xfrm>
                  <a:off x="298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24" name="Rectangle 468">
                  <a:extLst>
                    <a:ext uri="{FF2B5EF4-FFF2-40B4-BE49-F238E27FC236}">
                      <a16:creationId xmlns:a16="http://schemas.microsoft.com/office/drawing/2014/main" id="{A7A22DF3-129D-114B-89E5-1372433721DB}"/>
                    </a:ext>
                  </a:extLst>
                </p:cNvPr>
                <p:cNvSpPr>
                  <a:spLocks noChangeArrowheads="1"/>
                </p:cNvSpPr>
                <p:nvPr/>
              </p:nvSpPr>
              <p:spPr bwMode="auto">
                <a:xfrm>
                  <a:off x="299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25" name="Rectangle 469">
                  <a:extLst>
                    <a:ext uri="{FF2B5EF4-FFF2-40B4-BE49-F238E27FC236}">
                      <a16:creationId xmlns:a16="http://schemas.microsoft.com/office/drawing/2014/main" id="{E40BB187-A3B1-3A41-97CF-D88F84086A48}"/>
                    </a:ext>
                  </a:extLst>
                </p:cNvPr>
                <p:cNvSpPr>
                  <a:spLocks noChangeArrowheads="1"/>
                </p:cNvSpPr>
                <p:nvPr/>
              </p:nvSpPr>
              <p:spPr bwMode="auto">
                <a:xfrm>
                  <a:off x="2997"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26" name="Freeform 470">
                  <a:extLst>
                    <a:ext uri="{FF2B5EF4-FFF2-40B4-BE49-F238E27FC236}">
                      <a16:creationId xmlns:a16="http://schemas.microsoft.com/office/drawing/2014/main" id="{6A577E26-7537-7746-9CFB-0BC13FAD909E}"/>
                    </a:ext>
                  </a:extLst>
                </p:cNvPr>
                <p:cNvSpPr>
                  <a:spLocks/>
                </p:cNvSpPr>
                <p:nvPr/>
              </p:nvSpPr>
              <p:spPr bwMode="auto">
                <a:xfrm>
                  <a:off x="3045" y="1975"/>
                  <a:ext cx="6" cy="6"/>
                </a:xfrm>
                <a:custGeom>
                  <a:avLst/>
                  <a:gdLst>
                    <a:gd name="T0" fmla="*/ 0 w 12"/>
                    <a:gd name="T1" fmla="*/ 7 h 12"/>
                    <a:gd name="T2" fmla="*/ 0 w 12"/>
                    <a:gd name="T3" fmla="*/ 7 h 12"/>
                    <a:gd name="T4" fmla="*/ 2 w 12"/>
                    <a:gd name="T5" fmla="*/ 1 h 12"/>
                    <a:gd name="T6" fmla="*/ 7 w 12"/>
                    <a:gd name="T7" fmla="*/ 0 h 12"/>
                    <a:gd name="T8" fmla="*/ 7 w 12"/>
                    <a:gd name="T9" fmla="*/ 0 h 12"/>
                    <a:gd name="T10" fmla="*/ 11 w 12"/>
                    <a:gd name="T11" fmla="*/ 1 h 12"/>
                    <a:gd name="T12" fmla="*/ 12 w 12"/>
                    <a:gd name="T13" fmla="*/ 7 h 12"/>
                    <a:gd name="T14" fmla="*/ 12 w 12"/>
                    <a:gd name="T15" fmla="*/ 7 h 12"/>
                    <a:gd name="T16" fmla="*/ 11 w 12"/>
                    <a:gd name="T17" fmla="*/ 10 h 12"/>
                    <a:gd name="T18" fmla="*/ 7 w 12"/>
                    <a:gd name="T19" fmla="*/ 12 h 12"/>
                    <a:gd name="T20" fmla="*/ 7 w 12"/>
                    <a:gd name="T21" fmla="*/ 12 h 12"/>
                    <a:gd name="T22" fmla="*/ 2 w 12"/>
                    <a:gd name="T23" fmla="*/ 10 h 12"/>
                    <a:gd name="T24" fmla="*/ 0 w 12"/>
                    <a:gd name="T25" fmla="*/ 7 h 12"/>
                    <a:gd name="T26" fmla="*/ 0 w 12"/>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0" y="7"/>
                      </a:moveTo>
                      <a:lnTo>
                        <a:pt x="0" y="7"/>
                      </a:lnTo>
                      <a:lnTo>
                        <a:pt x="2" y="1"/>
                      </a:lnTo>
                      <a:lnTo>
                        <a:pt x="7" y="0"/>
                      </a:lnTo>
                      <a:lnTo>
                        <a:pt x="7" y="0"/>
                      </a:lnTo>
                      <a:lnTo>
                        <a:pt x="11" y="1"/>
                      </a:lnTo>
                      <a:lnTo>
                        <a:pt x="12" y="7"/>
                      </a:lnTo>
                      <a:lnTo>
                        <a:pt x="12" y="7"/>
                      </a:lnTo>
                      <a:lnTo>
                        <a:pt x="11" y="10"/>
                      </a:lnTo>
                      <a:lnTo>
                        <a:pt x="7" y="12"/>
                      </a:lnTo>
                      <a:lnTo>
                        <a:pt x="7"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27" name="Rectangle 471">
                  <a:extLst>
                    <a:ext uri="{FF2B5EF4-FFF2-40B4-BE49-F238E27FC236}">
                      <a16:creationId xmlns:a16="http://schemas.microsoft.com/office/drawing/2014/main" id="{E77086C4-BA0C-2B46-ADEF-7C4FD2D3DDEE}"/>
                    </a:ext>
                  </a:extLst>
                </p:cNvPr>
                <p:cNvSpPr>
                  <a:spLocks noChangeArrowheads="1"/>
                </p:cNvSpPr>
                <p:nvPr/>
              </p:nvSpPr>
              <p:spPr bwMode="auto">
                <a:xfrm>
                  <a:off x="2967" y="1996"/>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28" name="Rectangle 472">
                  <a:extLst>
                    <a:ext uri="{FF2B5EF4-FFF2-40B4-BE49-F238E27FC236}">
                      <a16:creationId xmlns:a16="http://schemas.microsoft.com/office/drawing/2014/main" id="{0D4D3CFA-71C3-F54D-B2A9-2D2D2511923F}"/>
                    </a:ext>
                  </a:extLst>
                </p:cNvPr>
                <p:cNvSpPr>
                  <a:spLocks noChangeArrowheads="1"/>
                </p:cNvSpPr>
                <p:nvPr/>
              </p:nvSpPr>
              <p:spPr bwMode="auto">
                <a:xfrm>
                  <a:off x="297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29" name="Rectangle 473">
                  <a:extLst>
                    <a:ext uri="{FF2B5EF4-FFF2-40B4-BE49-F238E27FC236}">
                      <a16:creationId xmlns:a16="http://schemas.microsoft.com/office/drawing/2014/main" id="{3FE1CF0A-8573-9D45-86AD-CD150BADD7B0}"/>
                    </a:ext>
                  </a:extLst>
                </p:cNvPr>
                <p:cNvSpPr>
                  <a:spLocks noChangeArrowheads="1"/>
                </p:cNvSpPr>
                <p:nvPr/>
              </p:nvSpPr>
              <p:spPr bwMode="auto">
                <a:xfrm>
                  <a:off x="297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30" name="Rectangle 474">
                  <a:extLst>
                    <a:ext uri="{FF2B5EF4-FFF2-40B4-BE49-F238E27FC236}">
                      <a16:creationId xmlns:a16="http://schemas.microsoft.com/office/drawing/2014/main" id="{D6850089-4BC2-684E-86ED-10148462ABC2}"/>
                    </a:ext>
                  </a:extLst>
                </p:cNvPr>
                <p:cNvSpPr>
                  <a:spLocks noChangeArrowheads="1"/>
                </p:cNvSpPr>
                <p:nvPr/>
              </p:nvSpPr>
              <p:spPr bwMode="auto">
                <a:xfrm>
                  <a:off x="298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31" name="Rectangle 475">
                  <a:extLst>
                    <a:ext uri="{FF2B5EF4-FFF2-40B4-BE49-F238E27FC236}">
                      <a16:creationId xmlns:a16="http://schemas.microsoft.com/office/drawing/2014/main" id="{ACA5A77D-5757-754B-B1E7-4194FA54E529}"/>
                    </a:ext>
                  </a:extLst>
                </p:cNvPr>
                <p:cNvSpPr>
                  <a:spLocks noChangeArrowheads="1"/>
                </p:cNvSpPr>
                <p:nvPr/>
              </p:nvSpPr>
              <p:spPr bwMode="auto">
                <a:xfrm>
                  <a:off x="298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32" name="Rectangle 476">
                  <a:extLst>
                    <a:ext uri="{FF2B5EF4-FFF2-40B4-BE49-F238E27FC236}">
                      <a16:creationId xmlns:a16="http://schemas.microsoft.com/office/drawing/2014/main" id="{BEF7BC45-D8A3-324B-8863-250039705E4B}"/>
                    </a:ext>
                  </a:extLst>
                </p:cNvPr>
                <p:cNvSpPr>
                  <a:spLocks noChangeArrowheads="1"/>
                </p:cNvSpPr>
                <p:nvPr/>
              </p:nvSpPr>
              <p:spPr bwMode="auto">
                <a:xfrm>
                  <a:off x="299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33" name="Rectangle 477">
                  <a:extLst>
                    <a:ext uri="{FF2B5EF4-FFF2-40B4-BE49-F238E27FC236}">
                      <a16:creationId xmlns:a16="http://schemas.microsoft.com/office/drawing/2014/main" id="{3C1A9AE5-8534-F045-AA55-219AED7F0787}"/>
                    </a:ext>
                  </a:extLst>
                </p:cNvPr>
                <p:cNvSpPr>
                  <a:spLocks noChangeArrowheads="1"/>
                </p:cNvSpPr>
                <p:nvPr/>
              </p:nvSpPr>
              <p:spPr bwMode="auto">
                <a:xfrm>
                  <a:off x="2997"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34" name="Freeform 478">
                  <a:extLst>
                    <a:ext uri="{FF2B5EF4-FFF2-40B4-BE49-F238E27FC236}">
                      <a16:creationId xmlns:a16="http://schemas.microsoft.com/office/drawing/2014/main" id="{2EC898CD-A612-DA41-84F2-AB6C6B08CD53}"/>
                    </a:ext>
                  </a:extLst>
                </p:cNvPr>
                <p:cNvSpPr>
                  <a:spLocks/>
                </p:cNvSpPr>
                <p:nvPr/>
              </p:nvSpPr>
              <p:spPr bwMode="auto">
                <a:xfrm>
                  <a:off x="3045" y="2006"/>
                  <a:ext cx="6" cy="6"/>
                </a:xfrm>
                <a:custGeom>
                  <a:avLst/>
                  <a:gdLst>
                    <a:gd name="T0" fmla="*/ 0 w 12"/>
                    <a:gd name="T1" fmla="*/ 5 h 10"/>
                    <a:gd name="T2" fmla="*/ 0 w 12"/>
                    <a:gd name="T3" fmla="*/ 5 h 10"/>
                    <a:gd name="T4" fmla="*/ 2 w 12"/>
                    <a:gd name="T5" fmla="*/ 1 h 10"/>
                    <a:gd name="T6" fmla="*/ 7 w 12"/>
                    <a:gd name="T7" fmla="*/ 0 h 10"/>
                    <a:gd name="T8" fmla="*/ 7 w 12"/>
                    <a:gd name="T9" fmla="*/ 0 h 10"/>
                    <a:gd name="T10" fmla="*/ 11 w 12"/>
                    <a:gd name="T11" fmla="*/ 1 h 10"/>
                    <a:gd name="T12" fmla="*/ 12 w 12"/>
                    <a:gd name="T13" fmla="*/ 5 h 10"/>
                    <a:gd name="T14" fmla="*/ 12 w 12"/>
                    <a:gd name="T15" fmla="*/ 5 h 10"/>
                    <a:gd name="T16" fmla="*/ 11 w 12"/>
                    <a:gd name="T17" fmla="*/ 9 h 10"/>
                    <a:gd name="T18" fmla="*/ 7 w 12"/>
                    <a:gd name="T19" fmla="*/ 10 h 10"/>
                    <a:gd name="T20" fmla="*/ 7 w 12"/>
                    <a:gd name="T21" fmla="*/ 10 h 10"/>
                    <a:gd name="T22" fmla="*/ 2 w 12"/>
                    <a:gd name="T23" fmla="*/ 9 h 10"/>
                    <a:gd name="T24" fmla="*/ 0 w 12"/>
                    <a:gd name="T25" fmla="*/ 5 h 10"/>
                    <a:gd name="T26" fmla="*/ 0 w 12"/>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0">
                      <a:moveTo>
                        <a:pt x="0" y="5"/>
                      </a:moveTo>
                      <a:lnTo>
                        <a:pt x="0" y="5"/>
                      </a:lnTo>
                      <a:lnTo>
                        <a:pt x="2" y="1"/>
                      </a:lnTo>
                      <a:lnTo>
                        <a:pt x="7" y="0"/>
                      </a:lnTo>
                      <a:lnTo>
                        <a:pt x="7" y="0"/>
                      </a:lnTo>
                      <a:lnTo>
                        <a:pt x="11" y="1"/>
                      </a:lnTo>
                      <a:lnTo>
                        <a:pt x="12" y="5"/>
                      </a:lnTo>
                      <a:lnTo>
                        <a:pt x="12" y="5"/>
                      </a:lnTo>
                      <a:lnTo>
                        <a:pt x="11" y="9"/>
                      </a:lnTo>
                      <a:lnTo>
                        <a:pt x="7" y="10"/>
                      </a:lnTo>
                      <a:lnTo>
                        <a:pt x="7"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35" name="Rectangle 479">
                  <a:extLst>
                    <a:ext uri="{FF2B5EF4-FFF2-40B4-BE49-F238E27FC236}">
                      <a16:creationId xmlns:a16="http://schemas.microsoft.com/office/drawing/2014/main" id="{E939AFC7-9A4B-F845-9AC0-7BC0DDB0A7A0}"/>
                    </a:ext>
                  </a:extLst>
                </p:cNvPr>
                <p:cNvSpPr>
                  <a:spLocks noChangeArrowheads="1"/>
                </p:cNvSpPr>
                <p:nvPr/>
              </p:nvSpPr>
              <p:spPr bwMode="auto">
                <a:xfrm>
                  <a:off x="2967" y="2028"/>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36" name="Rectangle 480">
                  <a:extLst>
                    <a:ext uri="{FF2B5EF4-FFF2-40B4-BE49-F238E27FC236}">
                      <a16:creationId xmlns:a16="http://schemas.microsoft.com/office/drawing/2014/main" id="{A5AEE18F-FE20-1549-969B-0DFBB8861B7C}"/>
                    </a:ext>
                  </a:extLst>
                </p:cNvPr>
                <p:cNvSpPr>
                  <a:spLocks noChangeArrowheads="1"/>
                </p:cNvSpPr>
                <p:nvPr/>
              </p:nvSpPr>
              <p:spPr bwMode="auto">
                <a:xfrm>
                  <a:off x="297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37" name="Rectangle 481">
                  <a:extLst>
                    <a:ext uri="{FF2B5EF4-FFF2-40B4-BE49-F238E27FC236}">
                      <a16:creationId xmlns:a16="http://schemas.microsoft.com/office/drawing/2014/main" id="{E4CCFF14-002D-A34D-9422-5C70B142CE2B}"/>
                    </a:ext>
                  </a:extLst>
                </p:cNvPr>
                <p:cNvSpPr>
                  <a:spLocks noChangeArrowheads="1"/>
                </p:cNvSpPr>
                <p:nvPr/>
              </p:nvSpPr>
              <p:spPr bwMode="auto">
                <a:xfrm>
                  <a:off x="297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38" name="Rectangle 482">
                  <a:extLst>
                    <a:ext uri="{FF2B5EF4-FFF2-40B4-BE49-F238E27FC236}">
                      <a16:creationId xmlns:a16="http://schemas.microsoft.com/office/drawing/2014/main" id="{E694C0B9-7CE8-B34C-9688-134B53D3C477}"/>
                    </a:ext>
                  </a:extLst>
                </p:cNvPr>
                <p:cNvSpPr>
                  <a:spLocks noChangeArrowheads="1"/>
                </p:cNvSpPr>
                <p:nvPr/>
              </p:nvSpPr>
              <p:spPr bwMode="auto">
                <a:xfrm>
                  <a:off x="298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39" name="Rectangle 483">
                  <a:extLst>
                    <a:ext uri="{FF2B5EF4-FFF2-40B4-BE49-F238E27FC236}">
                      <a16:creationId xmlns:a16="http://schemas.microsoft.com/office/drawing/2014/main" id="{E4EF4B3C-E9EC-474F-84FB-504BA072A0B1}"/>
                    </a:ext>
                  </a:extLst>
                </p:cNvPr>
                <p:cNvSpPr>
                  <a:spLocks noChangeArrowheads="1"/>
                </p:cNvSpPr>
                <p:nvPr/>
              </p:nvSpPr>
              <p:spPr bwMode="auto">
                <a:xfrm>
                  <a:off x="298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40" name="Rectangle 484">
                  <a:extLst>
                    <a:ext uri="{FF2B5EF4-FFF2-40B4-BE49-F238E27FC236}">
                      <a16:creationId xmlns:a16="http://schemas.microsoft.com/office/drawing/2014/main" id="{0FC4806B-858B-674E-8E0F-C35CA9AF5FFE}"/>
                    </a:ext>
                  </a:extLst>
                </p:cNvPr>
                <p:cNvSpPr>
                  <a:spLocks noChangeArrowheads="1"/>
                </p:cNvSpPr>
                <p:nvPr/>
              </p:nvSpPr>
              <p:spPr bwMode="auto">
                <a:xfrm>
                  <a:off x="299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41" name="Rectangle 485">
                  <a:extLst>
                    <a:ext uri="{FF2B5EF4-FFF2-40B4-BE49-F238E27FC236}">
                      <a16:creationId xmlns:a16="http://schemas.microsoft.com/office/drawing/2014/main" id="{B995C360-C46A-E546-AF49-00241011A0A7}"/>
                    </a:ext>
                  </a:extLst>
                </p:cNvPr>
                <p:cNvSpPr>
                  <a:spLocks noChangeArrowheads="1"/>
                </p:cNvSpPr>
                <p:nvPr/>
              </p:nvSpPr>
              <p:spPr bwMode="auto">
                <a:xfrm>
                  <a:off x="2997"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42" name="Freeform 486">
                  <a:extLst>
                    <a:ext uri="{FF2B5EF4-FFF2-40B4-BE49-F238E27FC236}">
                      <a16:creationId xmlns:a16="http://schemas.microsoft.com/office/drawing/2014/main" id="{C0F19459-CF7C-4A4D-9700-870EDF791816}"/>
                    </a:ext>
                  </a:extLst>
                </p:cNvPr>
                <p:cNvSpPr>
                  <a:spLocks/>
                </p:cNvSpPr>
                <p:nvPr/>
              </p:nvSpPr>
              <p:spPr bwMode="auto">
                <a:xfrm>
                  <a:off x="3045" y="2036"/>
                  <a:ext cx="6" cy="4"/>
                </a:xfrm>
                <a:custGeom>
                  <a:avLst/>
                  <a:gdLst>
                    <a:gd name="T0" fmla="*/ 0 w 12"/>
                    <a:gd name="T1" fmla="*/ 5 h 9"/>
                    <a:gd name="T2" fmla="*/ 0 w 12"/>
                    <a:gd name="T3" fmla="*/ 5 h 9"/>
                    <a:gd name="T4" fmla="*/ 2 w 12"/>
                    <a:gd name="T5" fmla="*/ 2 h 9"/>
                    <a:gd name="T6" fmla="*/ 7 w 12"/>
                    <a:gd name="T7" fmla="*/ 0 h 9"/>
                    <a:gd name="T8" fmla="*/ 7 w 12"/>
                    <a:gd name="T9" fmla="*/ 0 h 9"/>
                    <a:gd name="T10" fmla="*/ 11 w 12"/>
                    <a:gd name="T11" fmla="*/ 2 h 9"/>
                    <a:gd name="T12" fmla="*/ 12 w 12"/>
                    <a:gd name="T13" fmla="*/ 5 h 9"/>
                    <a:gd name="T14" fmla="*/ 12 w 12"/>
                    <a:gd name="T15" fmla="*/ 5 h 9"/>
                    <a:gd name="T16" fmla="*/ 11 w 12"/>
                    <a:gd name="T17" fmla="*/ 7 h 9"/>
                    <a:gd name="T18" fmla="*/ 7 w 12"/>
                    <a:gd name="T19" fmla="*/ 9 h 9"/>
                    <a:gd name="T20" fmla="*/ 7 w 12"/>
                    <a:gd name="T21" fmla="*/ 9 h 9"/>
                    <a:gd name="T22" fmla="*/ 2 w 12"/>
                    <a:gd name="T23" fmla="*/ 7 h 9"/>
                    <a:gd name="T24" fmla="*/ 0 w 12"/>
                    <a:gd name="T25" fmla="*/ 5 h 9"/>
                    <a:gd name="T26" fmla="*/ 0 w 12"/>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9">
                      <a:moveTo>
                        <a:pt x="0" y="5"/>
                      </a:moveTo>
                      <a:lnTo>
                        <a:pt x="0" y="5"/>
                      </a:lnTo>
                      <a:lnTo>
                        <a:pt x="2" y="2"/>
                      </a:lnTo>
                      <a:lnTo>
                        <a:pt x="7" y="0"/>
                      </a:lnTo>
                      <a:lnTo>
                        <a:pt x="7" y="0"/>
                      </a:lnTo>
                      <a:lnTo>
                        <a:pt x="11" y="2"/>
                      </a:lnTo>
                      <a:lnTo>
                        <a:pt x="12" y="5"/>
                      </a:lnTo>
                      <a:lnTo>
                        <a:pt x="12" y="5"/>
                      </a:lnTo>
                      <a:lnTo>
                        <a:pt x="11" y="7"/>
                      </a:lnTo>
                      <a:lnTo>
                        <a:pt x="7" y="9"/>
                      </a:lnTo>
                      <a:lnTo>
                        <a:pt x="7"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43" name="Rectangle 487">
                  <a:extLst>
                    <a:ext uri="{FF2B5EF4-FFF2-40B4-BE49-F238E27FC236}">
                      <a16:creationId xmlns:a16="http://schemas.microsoft.com/office/drawing/2014/main" id="{3FF261CD-F36F-3E48-B246-9DDE8277905B}"/>
                    </a:ext>
                  </a:extLst>
                </p:cNvPr>
                <p:cNvSpPr>
                  <a:spLocks noChangeArrowheads="1"/>
                </p:cNvSpPr>
                <p:nvPr/>
              </p:nvSpPr>
              <p:spPr bwMode="auto">
                <a:xfrm>
                  <a:off x="2967" y="205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44" name="Rectangle 488">
                  <a:extLst>
                    <a:ext uri="{FF2B5EF4-FFF2-40B4-BE49-F238E27FC236}">
                      <a16:creationId xmlns:a16="http://schemas.microsoft.com/office/drawing/2014/main" id="{408470B6-40DC-D04A-9424-79FE1394D42F}"/>
                    </a:ext>
                  </a:extLst>
                </p:cNvPr>
                <p:cNvSpPr>
                  <a:spLocks noChangeArrowheads="1"/>
                </p:cNvSpPr>
                <p:nvPr/>
              </p:nvSpPr>
              <p:spPr bwMode="auto">
                <a:xfrm>
                  <a:off x="297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45" name="Rectangle 489">
                  <a:extLst>
                    <a:ext uri="{FF2B5EF4-FFF2-40B4-BE49-F238E27FC236}">
                      <a16:creationId xmlns:a16="http://schemas.microsoft.com/office/drawing/2014/main" id="{2E47FB9F-1498-5A4D-8106-7F154F3DEBE4}"/>
                    </a:ext>
                  </a:extLst>
                </p:cNvPr>
                <p:cNvSpPr>
                  <a:spLocks noChangeArrowheads="1"/>
                </p:cNvSpPr>
                <p:nvPr/>
              </p:nvSpPr>
              <p:spPr bwMode="auto">
                <a:xfrm>
                  <a:off x="297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46" name="Rectangle 490">
                  <a:extLst>
                    <a:ext uri="{FF2B5EF4-FFF2-40B4-BE49-F238E27FC236}">
                      <a16:creationId xmlns:a16="http://schemas.microsoft.com/office/drawing/2014/main" id="{B7F4088F-3CF2-B745-8175-1A220DCDC03E}"/>
                    </a:ext>
                  </a:extLst>
                </p:cNvPr>
                <p:cNvSpPr>
                  <a:spLocks noChangeArrowheads="1"/>
                </p:cNvSpPr>
                <p:nvPr/>
              </p:nvSpPr>
              <p:spPr bwMode="auto">
                <a:xfrm>
                  <a:off x="298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47" name="Rectangle 491">
                  <a:extLst>
                    <a:ext uri="{FF2B5EF4-FFF2-40B4-BE49-F238E27FC236}">
                      <a16:creationId xmlns:a16="http://schemas.microsoft.com/office/drawing/2014/main" id="{6148677E-B031-1048-917C-2ECB8A003444}"/>
                    </a:ext>
                  </a:extLst>
                </p:cNvPr>
                <p:cNvSpPr>
                  <a:spLocks noChangeArrowheads="1"/>
                </p:cNvSpPr>
                <p:nvPr/>
              </p:nvSpPr>
              <p:spPr bwMode="auto">
                <a:xfrm>
                  <a:off x="298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48" name="Rectangle 492">
                  <a:extLst>
                    <a:ext uri="{FF2B5EF4-FFF2-40B4-BE49-F238E27FC236}">
                      <a16:creationId xmlns:a16="http://schemas.microsoft.com/office/drawing/2014/main" id="{0758A3C7-D650-684C-A09F-623AAA6A9264}"/>
                    </a:ext>
                  </a:extLst>
                </p:cNvPr>
                <p:cNvSpPr>
                  <a:spLocks noChangeArrowheads="1"/>
                </p:cNvSpPr>
                <p:nvPr/>
              </p:nvSpPr>
              <p:spPr bwMode="auto">
                <a:xfrm>
                  <a:off x="299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49" name="Rectangle 493">
                  <a:extLst>
                    <a:ext uri="{FF2B5EF4-FFF2-40B4-BE49-F238E27FC236}">
                      <a16:creationId xmlns:a16="http://schemas.microsoft.com/office/drawing/2014/main" id="{85D264E6-E4A1-8946-9237-24B3547D70E9}"/>
                    </a:ext>
                  </a:extLst>
                </p:cNvPr>
                <p:cNvSpPr>
                  <a:spLocks noChangeArrowheads="1"/>
                </p:cNvSpPr>
                <p:nvPr/>
              </p:nvSpPr>
              <p:spPr bwMode="auto">
                <a:xfrm>
                  <a:off x="2997"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50" name="Freeform 494">
                  <a:extLst>
                    <a:ext uri="{FF2B5EF4-FFF2-40B4-BE49-F238E27FC236}">
                      <a16:creationId xmlns:a16="http://schemas.microsoft.com/office/drawing/2014/main" id="{E47299C1-81CE-6D46-9D3B-FBCB01FCFEDB}"/>
                    </a:ext>
                  </a:extLst>
                </p:cNvPr>
                <p:cNvSpPr>
                  <a:spLocks/>
                </p:cNvSpPr>
                <p:nvPr/>
              </p:nvSpPr>
              <p:spPr bwMode="auto">
                <a:xfrm>
                  <a:off x="3045" y="2066"/>
                  <a:ext cx="6" cy="6"/>
                </a:xfrm>
                <a:custGeom>
                  <a:avLst/>
                  <a:gdLst>
                    <a:gd name="T0" fmla="*/ 0 w 12"/>
                    <a:gd name="T1" fmla="*/ 6 h 13"/>
                    <a:gd name="T2" fmla="*/ 0 w 12"/>
                    <a:gd name="T3" fmla="*/ 6 h 13"/>
                    <a:gd name="T4" fmla="*/ 2 w 12"/>
                    <a:gd name="T5" fmla="*/ 2 h 13"/>
                    <a:gd name="T6" fmla="*/ 7 w 12"/>
                    <a:gd name="T7" fmla="*/ 0 h 13"/>
                    <a:gd name="T8" fmla="*/ 7 w 12"/>
                    <a:gd name="T9" fmla="*/ 0 h 13"/>
                    <a:gd name="T10" fmla="*/ 11 w 12"/>
                    <a:gd name="T11" fmla="*/ 2 h 13"/>
                    <a:gd name="T12" fmla="*/ 12 w 12"/>
                    <a:gd name="T13" fmla="*/ 6 h 13"/>
                    <a:gd name="T14" fmla="*/ 12 w 12"/>
                    <a:gd name="T15" fmla="*/ 6 h 13"/>
                    <a:gd name="T16" fmla="*/ 11 w 12"/>
                    <a:gd name="T17" fmla="*/ 11 h 13"/>
                    <a:gd name="T18" fmla="*/ 7 w 12"/>
                    <a:gd name="T19" fmla="*/ 13 h 13"/>
                    <a:gd name="T20" fmla="*/ 7 w 12"/>
                    <a:gd name="T21" fmla="*/ 13 h 13"/>
                    <a:gd name="T22" fmla="*/ 2 w 12"/>
                    <a:gd name="T23" fmla="*/ 11 h 13"/>
                    <a:gd name="T24" fmla="*/ 0 w 12"/>
                    <a:gd name="T25" fmla="*/ 6 h 13"/>
                    <a:gd name="T26" fmla="*/ 0 w 12"/>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0" y="6"/>
                      </a:moveTo>
                      <a:lnTo>
                        <a:pt x="0" y="6"/>
                      </a:lnTo>
                      <a:lnTo>
                        <a:pt x="2" y="2"/>
                      </a:lnTo>
                      <a:lnTo>
                        <a:pt x="7" y="0"/>
                      </a:lnTo>
                      <a:lnTo>
                        <a:pt x="7" y="0"/>
                      </a:lnTo>
                      <a:lnTo>
                        <a:pt x="11" y="2"/>
                      </a:lnTo>
                      <a:lnTo>
                        <a:pt x="12" y="6"/>
                      </a:lnTo>
                      <a:lnTo>
                        <a:pt x="12" y="6"/>
                      </a:lnTo>
                      <a:lnTo>
                        <a:pt x="11" y="11"/>
                      </a:lnTo>
                      <a:lnTo>
                        <a:pt x="7" y="13"/>
                      </a:lnTo>
                      <a:lnTo>
                        <a:pt x="7"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51" name="Rectangle 495">
                  <a:extLst>
                    <a:ext uri="{FF2B5EF4-FFF2-40B4-BE49-F238E27FC236}">
                      <a16:creationId xmlns:a16="http://schemas.microsoft.com/office/drawing/2014/main" id="{0D1C9E6B-0BE3-EB49-A21C-BA6B7B69A4B1}"/>
                    </a:ext>
                  </a:extLst>
                </p:cNvPr>
                <p:cNvSpPr>
                  <a:spLocks noChangeArrowheads="1"/>
                </p:cNvSpPr>
                <p:nvPr/>
              </p:nvSpPr>
              <p:spPr bwMode="auto">
                <a:xfrm>
                  <a:off x="2967" y="208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52" name="Rectangle 496">
                  <a:extLst>
                    <a:ext uri="{FF2B5EF4-FFF2-40B4-BE49-F238E27FC236}">
                      <a16:creationId xmlns:a16="http://schemas.microsoft.com/office/drawing/2014/main" id="{6238F0EA-DD14-874A-9810-CAC42CD9D6F6}"/>
                    </a:ext>
                  </a:extLst>
                </p:cNvPr>
                <p:cNvSpPr>
                  <a:spLocks noChangeArrowheads="1"/>
                </p:cNvSpPr>
                <p:nvPr/>
              </p:nvSpPr>
              <p:spPr bwMode="auto">
                <a:xfrm>
                  <a:off x="297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53" name="Rectangle 497">
                  <a:extLst>
                    <a:ext uri="{FF2B5EF4-FFF2-40B4-BE49-F238E27FC236}">
                      <a16:creationId xmlns:a16="http://schemas.microsoft.com/office/drawing/2014/main" id="{08650A51-16DE-1E4D-88E0-63B98BDB61A7}"/>
                    </a:ext>
                  </a:extLst>
                </p:cNvPr>
                <p:cNvSpPr>
                  <a:spLocks noChangeArrowheads="1"/>
                </p:cNvSpPr>
                <p:nvPr/>
              </p:nvSpPr>
              <p:spPr bwMode="auto">
                <a:xfrm>
                  <a:off x="297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54" name="Rectangle 498">
                  <a:extLst>
                    <a:ext uri="{FF2B5EF4-FFF2-40B4-BE49-F238E27FC236}">
                      <a16:creationId xmlns:a16="http://schemas.microsoft.com/office/drawing/2014/main" id="{20B89FF7-370C-D048-BD29-203AF7C36F51}"/>
                    </a:ext>
                  </a:extLst>
                </p:cNvPr>
                <p:cNvSpPr>
                  <a:spLocks noChangeArrowheads="1"/>
                </p:cNvSpPr>
                <p:nvPr/>
              </p:nvSpPr>
              <p:spPr bwMode="auto">
                <a:xfrm>
                  <a:off x="298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55" name="Rectangle 499">
                  <a:extLst>
                    <a:ext uri="{FF2B5EF4-FFF2-40B4-BE49-F238E27FC236}">
                      <a16:creationId xmlns:a16="http://schemas.microsoft.com/office/drawing/2014/main" id="{013CCE02-A2C7-E445-B9C0-3526F2EFCA16}"/>
                    </a:ext>
                  </a:extLst>
                </p:cNvPr>
                <p:cNvSpPr>
                  <a:spLocks noChangeArrowheads="1"/>
                </p:cNvSpPr>
                <p:nvPr/>
              </p:nvSpPr>
              <p:spPr bwMode="auto">
                <a:xfrm>
                  <a:off x="298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56" name="Rectangle 500">
                  <a:extLst>
                    <a:ext uri="{FF2B5EF4-FFF2-40B4-BE49-F238E27FC236}">
                      <a16:creationId xmlns:a16="http://schemas.microsoft.com/office/drawing/2014/main" id="{89D1845E-6D6A-3C4D-8C10-D7905BF5118A}"/>
                    </a:ext>
                  </a:extLst>
                </p:cNvPr>
                <p:cNvSpPr>
                  <a:spLocks noChangeArrowheads="1"/>
                </p:cNvSpPr>
                <p:nvPr/>
              </p:nvSpPr>
              <p:spPr bwMode="auto">
                <a:xfrm>
                  <a:off x="299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57" name="Rectangle 501">
                  <a:extLst>
                    <a:ext uri="{FF2B5EF4-FFF2-40B4-BE49-F238E27FC236}">
                      <a16:creationId xmlns:a16="http://schemas.microsoft.com/office/drawing/2014/main" id="{0B5CE78D-59B0-FC47-BA54-619794941924}"/>
                    </a:ext>
                  </a:extLst>
                </p:cNvPr>
                <p:cNvSpPr>
                  <a:spLocks noChangeArrowheads="1"/>
                </p:cNvSpPr>
                <p:nvPr/>
              </p:nvSpPr>
              <p:spPr bwMode="auto">
                <a:xfrm>
                  <a:off x="2997"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58" name="Freeform 502">
                  <a:extLst>
                    <a:ext uri="{FF2B5EF4-FFF2-40B4-BE49-F238E27FC236}">
                      <a16:creationId xmlns:a16="http://schemas.microsoft.com/office/drawing/2014/main" id="{ED4D2969-BAFB-9E44-928A-F4EF611244D3}"/>
                    </a:ext>
                  </a:extLst>
                </p:cNvPr>
                <p:cNvSpPr>
                  <a:spLocks/>
                </p:cNvSpPr>
                <p:nvPr/>
              </p:nvSpPr>
              <p:spPr bwMode="auto">
                <a:xfrm>
                  <a:off x="3045" y="2096"/>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59" name="Rectangle 503">
                  <a:extLst>
                    <a:ext uri="{FF2B5EF4-FFF2-40B4-BE49-F238E27FC236}">
                      <a16:creationId xmlns:a16="http://schemas.microsoft.com/office/drawing/2014/main" id="{3C99895B-CB63-D74B-835D-F6DE21E7BE8F}"/>
                    </a:ext>
                  </a:extLst>
                </p:cNvPr>
                <p:cNvSpPr>
                  <a:spLocks noChangeArrowheads="1"/>
                </p:cNvSpPr>
                <p:nvPr/>
              </p:nvSpPr>
              <p:spPr bwMode="auto">
                <a:xfrm>
                  <a:off x="3093" y="1886"/>
                  <a:ext cx="130" cy="26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60" name="Rectangle 504">
                  <a:extLst>
                    <a:ext uri="{FF2B5EF4-FFF2-40B4-BE49-F238E27FC236}">
                      <a16:creationId xmlns:a16="http://schemas.microsoft.com/office/drawing/2014/main" id="{206A1879-8CDE-FC43-ADDE-D37D261861BA}"/>
                    </a:ext>
                  </a:extLst>
                </p:cNvPr>
                <p:cNvSpPr>
                  <a:spLocks noChangeArrowheads="1"/>
                </p:cNvSpPr>
                <p:nvPr/>
              </p:nvSpPr>
              <p:spPr bwMode="auto">
                <a:xfrm>
                  <a:off x="3106" y="1899"/>
                  <a:ext cx="104"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61" name="Rectangle 505">
                  <a:extLst>
                    <a:ext uri="{FF2B5EF4-FFF2-40B4-BE49-F238E27FC236}">
                      <a16:creationId xmlns:a16="http://schemas.microsoft.com/office/drawing/2014/main" id="{AD34CA26-5B56-464C-87D3-55937D56F81E}"/>
                    </a:ext>
                  </a:extLst>
                </p:cNvPr>
                <p:cNvSpPr>
                  <a:spLocks noChangeArrowheads="1"/>
                </p:cNvSpPr>
                <p:nvPr/>
              </p:nvSpPr>
              <p:spPr bwMode="auto">
                <a:xfrm>
                  <a:off x="3112" y="1907"/>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62" name="Rectangle 506">
                  <a:extLst>
                    <a:ext uri="{FF2B5EF4-FFF2-40B4-BE49-F238E27FC236}">
                      <a16:creationId xmlns:a16="http://schemas.microsoft.com/office/drawing/2014/main" id="{A594BB9B-3868-3A41-A13F-39530DCC58C2}"/>
                    </a:ext>
                  </a:extLst>
                </p:cNvPr>
                <p:cNvSpPr>
                  <a:spLocks noChangeArrowheads="1"/>
                </p:cNvSpPr>
                <p:nvPr/>
              </p:nvSpPr>
              <p:spPr bwMode="auto">
                <a:xfrm>
                  <a:off x="311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63" name="Rectangle 507">
                  <a:extLst>
                    <a:ext uri="{FF2B5EF4-FFF2-40B4-BE49-F238E27FC236}">
                      <a16:creationId xmlns:a16="http://schemas.microsoft.com/office/drawing/2014/main" id="{46CB5EFA-02A7-5540-9731-237EDA9A499C}"/>
                    </a:ext>
                  </a:extLst>
                </p:cNvPr>
                <p:cNvSpPr>
                  <a:spLocks noChangeArrowheads="1"/>
                </p:cNvSpPr>
                <p:nvPr/>
              </p:nvSpPr>
              <p:spPr bwMode="auto">
                <a:xfrm>
                  <a:off x="312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64" name="Rectangle 508">
                  <a:extLst>
                    <a:ext uri="{FF2B5EF4-FFF2-40B4-BE49-F238E27FC236}">
                      <a16:creationId xmlns:a16="http://schemas.microsoft.com/office/drawing/2014/main" id="{E7895B07-B503-DE46-AC6C-E4256798DB6C}"/>
                    </a:ext>
                  </a:extLst>
                </p:cNvPr>
                <p:cNvSpPr>
                  <a:spLocks noChangeArrowheads="1"/>
                </p:cNvSpPr>
                <p:nvPr/>
              </p:nvSpPr>
              <p:spPr bwMode="auto">
                <a:xfrm>
                  <a:off x="312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65" name="Rectangle 509">
                  <a:extLst>
                    <a:ext uri="{FF2B5EF4-FFF2-40B4-BE49-F238E27FC236}">
                      <a16:creationId xmlns:a16="http://schemas.microsoft.com/office/drawing/2014/main" id="{46C43895-1D11-754C-99EE-2450F7E1D518}"/>
                    </a:ext>
                  </a:extLst>
                </p:cNvPr>
                <p:cNvSpPr>
                  <a:spLocks noChangeArrowheads="1"/>
                </p:cNvSpPr>
                <p:nvPr/>
              </p:nvSpPr>
              <p:spPr bwMode="auto">
                <a:xfrm>
                  <a:off x="313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66" name="Rectangle 510">
                  <a:extLst>
                    <a:ext uri="{FF2B5EF4-FFF2-40B4-BE49-F238E27FC236}">
                      <a16:creationId xmlns:a16="http://schemas.microsoft.com/office/drawing/2014/main" id="{DBB4DD38-73A1-8B42-A19A-D137E1A434E2}"/>
                    </a:ext>
                  </a:extLst>
                </p:cNvPr>
                <p:cNvSpPr>
                  <a:spLocks noChangeArrowheads="1"/>
                </p:cNvSpPr>
                <p:nvPr/>
              </p:nvSpPr>
              <p:spPr bwMode="auto">
                <a:xfrm>
                  <a:off x="3136"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67" name="Rectangle 511">
                  <a:extLst>
                    <a:ext uri="{FF2B5EF4-FFF2-40B4-BE49-F238E27FC236}">
                      <a16:creationId xmlns:a16="http://schemas.microsoft.com/office/drawing/2014/main" id="{1711BC8B-B386-DA45-B082-28BFA2E64546}"/>
                    </a:ext>
                  </a:extLst>
                </p:cNvPr>
                <p:cNvSpPr>
                  <a:spLocks noChangeArrowheads="1"/>
                </p:cNvSpPr>
                <p:nvPr/>
              </p:nvSpPr>
              <p:spPr bwMode="auto">
                <a:xfrm>
                  <a:off x="314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68" name="Freeform 512">
                  <a:extLst>
                    <a:ext uri="{FF2B5EF4-FFF2-40B4-BE49-F238E27FC236}">
                      <a16:creationId xmlns:a16="http://schemas.microsoft.com/office/drawing/2014/main" id="{51B0BB70-F0DE-8D44-B4C1-13CD0958710C}"/>
                    </a:ext>
                  </a:extLst>
                </p:cNvPr>
                <p:cNvSpPr>
                  <a:spLocks/>
                </p:cNvSpPr>
                <p:nvPr/>
              </p:nvSpPr>
              <p:spPr bwMode="auto">
                <a:xfrm>
                  <a:off x="3190" y="1915"/>
                  <a:ext cx="6" cy="7"/>
                </a:xfrm>
                <a:custGeom>
                  <a:avLst/>
                  <a:gdLst>
                    <a:gd name="T0" fmla="*/ 0 w 11"/>
                    <a:gd name="T1" fmla="*/ 7 h 15"/>
                    <a:gd name="T2" fmla="*/ 0 w 11"/>
                    <a:gd name="T3" fmla="*/ 7 h 15"/>
                    <a:gd name="T4" fmla="*/ 2 w 11"/>
                    <a:gd name="T5" fmla="*/ 2 h 15"/>
                    <a:gd name="T6" fmla="*/ 5 w 11"/>
                    <a:gd name="T7" fmla="*/ 0 h 15"/>
                    <a:gd name="T8" fmla="*/ 5 w 11"/>
                    <a:gd name="T9" fmla="*/ 0 h 15"/>
                    <a:gd name="T10" fmla="*/ 9 w 11"/>
                    <a:gd name="T11" fmla="*/ 2 h 15"/>
                    <a:gd name="T12" fmla="*/ 11 w 11"/>
                    <a:gd name="T13" fmla="*/ 7 h 15"/>
                    <a:gd name="T14" fmla="*/ 11 w 11"/>
                    <a:gd name="T15" fmla="*/ 7 h 15"/>
                    <a:gd name="T16" fmla="*/ 9 w 11"/>
                    <a:gd name="T17" fmla="*/ 13 h 15"/>
                    <a:gd name="T18" fmla="*/ 5 w 11"/>
                    <a:gd name="T19" fmla="*/ 15 h 15"/>
                    <a:gd name="T20" fmla="*/ 5 w 11"/>
                    <a:gd name="T21" fmla="*/ 15 h 15"/>
                    <a:gd name="T22" fmla="*/ 2 w 11"/>
                    <a:gd name="T23" fmla="*/ 13 h 15"/>
                    <a:gd name="T24" fmla="*/ 0 w 11"/>
                    <a:gd name="T25" fmla="*/ 7 h 15"/>
                    <a:gd name="T26" fmla="*/ 0 w 11"/>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5">
                      <a:moveTo>
                        <a:pt x="0" y="7"/>
                      </a:moveTo>
                      <a:lnTo>
                        <a:pt x="0" y="7"/>
                      </a:lnTo>
                      <a:lnTo>
                        <a:pt x="2" y="2"/>
                      </a:lnTo>
                      <a:lnTo>
                        <a:pt x="5" y="0"/>
                      </a:lnTo>
                      <a:lnTo>
                        <a:pt x="5" y="0"/>
                      </a:lnTo>
                      <a:lnTo>
                        <a:pt x="9" y="2"/>
                      </a:lnTo>
                      <a:lnTo>
                        <a:pt x="11" y="7"/>
                      </a:lnTo>
                      <a:lnTo>
                        <a:pt x="11" y="7"/>
                      </a:lnTo>
                      <a:lnTo>
                        <a:pt x="9" y="13"/>
                      </a:lnTo>
                      <a:lnTo>
                        <a:pt x="5" y="15"/>
                      </a:lnTo>
                      <a:lnTo>
                        <a:pt x="5"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69" name="Rectangle 513">
                  <a:extLst>
                    <a:ext uri="{FF2B5EF4-FFF2-40B4-BE49-F238E27FC236}">
                      <a16:creationId xmlns:a16="http://schemas.microsoft.com/office/drawing/2014/main" id="{8BD378EA-2AE5-A045-A3E7-CD0059DEAE13}"/>
                    </a:ext>
                  </a:extLst>
                </p:cNvPr>
                <p:cNvSpPr>
                  <a:spLocks noChangeArrowheads="1"/>
                </p:cNvSpPr>
                <p:nvPr/>
              </p:nvSpPr>
              <p:spPr bwMode="auto">
                <a:xfrm>
                  <a:off x="3112" y="1935"/>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70" name="Rectangle 514">
                  <a:extLst>
                    <a:ext uri="{FF2B5EF4-FFF2-40B4-BE49-F238E27FC236}">
                      <a16:creationId xmlns:a16="http://schemas.microsoft.com/office/drawing/2014/main" id="{7D84BDAC-C23E-9341-AF48-BBAF6B7FF9E7}"/>
                    </a:ext>
                  </a:extLst>
                </p:cNvPr>
                <p:cNvSpPr>
                  <a:spLocks noChangeArrowheads="1"/>
                </p:cNvSpPr>
                <p:nvPr/>
              </p:nvSpPr>
              <p:spPr bwMode="auto">
                <a:xfrm>
                  <a:off x="311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71" name="Rectangle 515">
                  <a:extLst>
                    <a:ext uri="{FF2B5EF4-FFF2-40B4-BE49-F238E27FC236}">
                      <a16:creationId xmlns:a16="http://schemas.microsoft.com/office/drawing/2014/main" id="{654A7ABA-7E44-FF4B-AC28-36C3B8C5C82C}"/>
                    </a:ext>
                  </a:extLst>
                </p:cNvPr>
                <p:cNvSpPr>
                  <a:spLocks noChangeArrowheads="1"/>
                </p:cNvSpPr>
                <p:nvPr/>
              </p:nvSpPr>
              <p:spPr bwMode="auto">
                <a:xfrm>
                  <a:off x="312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72" name="Rectangle 516">
                  <a:extLst>
                    <a:ext uri="{FF2B5EF4-FFF2-40B4-BE49-F238E27FC236}">
                      <a16:creationId xmlns:a16="http://schemas.microsoft.com/office/drawing/2014/main" id="{F2B1682B-4AA0-344D-9C77-F674775204A0}"/>
                    </a:ext>
                  </a:extLst>
                </p:cNvPr>
                <p:cNvSpPr>
                  <a:spLocks noChangeArrowheads="1"/>
                </p:cNvSpPr>
                <p:nvPr/>
              </p:nvSpPr>
              <p:spPr bwMode="auto">
                <a:xfrm>
                  <a:off x="312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73" name="Rectangle 517">
                  <a:extLst>
                    <a:ext uri="{FF2B5EF4-FFF2-40B4-BE49-F238E27FC236}">
                      <a16:creationId xmlns:a16="http://schemas.microsoft.com/office/drawing/2014/main" id="{CF42ECA5-0891-B640-83CF-3F043B558216}"/>
                    </a:ext>
                  </a:extLst>
                </p:cNvPr>
                <p:cNvSpPr>
                  <a:spLocks noChangeArrowheads="1"/>
                </p:cNvSpPr>
                <p:nvPr/>
              </p:nvSpPr>
              <p:spPr bwMode="auto">
                <a:xfrm>
                  <a:off x="313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74" name="Rectangle 518">
                  <a:extLst>
                    <a:ext uri="{FF2B5EF4-FFF2-40B4-BE49-F238E27FC236}">
                      <a16:creationId xmlns:a16="http://schemas.microsoft.com/office/drawing/2014/main" id="{8D85B7E7-95DD-144E-B507-3A332E8F988A}"/>
                    </a:ext>
                  </a:extLst>
                </p:cNvPr>
                <p:cNvSpPr>
                  <a:spLocks noChangeArrowheads="1"/>
                </p:cNvSpPr>
                <p:nvPr/>
              </p:nvSpPr>
              <p:spPr bwMode="auto">
                <a:xfrm>
                  <a:off x="3136"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75" name="Rectangle 519">
                  <a:extLst>
                    <a:ext uri="{FF2B5EF4-FFF2-40B4-BE49-F238E27FC236}">
                      <a16:creationId xmlns:a16="http://schemas.microsoft.com/office/drawing/2014/main" id="{3811E1FC-700A-0B42-98DC-D712232EA217}"/>
                    </a:ext>
                  </a:extLst>
                </p:cNvPr>
                <p:cNvSpPr>
                  <a:spLocks noChangeArrowheads="1"/>
                </p:cNvSpPr>
                <p:nvPr/>
              </p:nvSpPr>
              <p:spPr bwMode="auto">
                <a:xfrm>
                  <a:off x="314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76" name="Freeform 520">
                  <a:extLst>
                    <a:ext uri="{FF2B5EF4-FFF2-40B4-BE49-F238E27FC236}">
                      <a16:creationId xmlns:a16="http://schemas.microsoft.com/office/drawing/2014/main" id="{B2642A77-B10E-EE4F-AEC3-EFADC85ACBD7}"/>
                    </a:ext>
                  </a:extLst>
                </p:cNvPr>
                <p:cNvSpPr>
                  <a:spLocks/>
                </p:cNvSpPr>
                <p:nvPr/>
              </p:nvSpPr>
              <p:spPr bwMode="auto">
                <a:xfrm>
                  <a:off x="3190" y="1945"/>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77" name="Rectangle 521">
                  <a:extLst>
                    <a:ext uri="{FF2B5EF4-FFF2-40B4-BE49-F238E27FC236}">
                      <a16:creationId xmlns:a16="http://schemas.microsoft.com/office/drawing/2014/main" id="{05CC9188-7FE4-5743-866E-24A65512443E}"/>
                    </a:ext>
                  </a:extLst>
                </p:cNvPr>
                <p:cNvSpPr>
                  <a:spLocks noChangeArrowheads="1"/>
                </p:cNvSpPr>
                <p:nvPr/>
              </p:nvSpPr>
              <p:spPr bwMode="auto">
                <a:xfrm>
                  <a:off x="3112" y="196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78" name="Rectangle 522">
                  <a:extLst>
                    <a:ext uri="{FF2B5EF4-FFF2-40B4-BE49-F238E27FC236}">
                      <a16:creationId xmlns:a16="http://schemas.microsoft.com/office/drawing/2014/main" id="{7C68CF9B-5F8F-FD46-8A04-A9607CE83435}"/>
                    </a:ext>
                  </a:extLst>
                </p:cNvPr>
                <p:cNvSpPr>
                  <a:spLocks noChangeArrowheads="1"/>
                </p:cNvSpPr>
                <p:nvPr/>
              </p:nvSpPr>
              <p:spPr bwMode="auto">
                <a:xfrm>
                  <a:off x="311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79" name="Rectangle 523">
                  <a:extLst>
                    <a:ext uri="{FF2B5EF4-FFF2-40B4-BE49-F238E27FC236}">
                      <a16:creationId xmlns:a16="http://schemas.microsoft.com/office/drawing/2014/main" id="{D49C1EEA-5798-7441-8C51-E0952FE71590}"/>
                    </a:ext>
                  </a:extLst>
                </p:cNvPr>
                <p:cNvSpPr>
                  <a:spLocks noChangeArrowheads="1"/>
                </p:cNvSpPr>
                <p:nvPr/>
              </p:nvSpPr>
              <p:spPr bwMode="auto">
                <a:xfrm>
                  <a:off x="312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80" name="Rectangle 524">
                  <a:extLst>
                    <a:ext uri="{FF2B5EF4-FFF2-40B4-BE49-F238E27FC236}">
                      <a16:creationId xmlns:a16="http://schemas.microsoft.com/office/drawing/2014/main" id="{32E2CD6F-8267-C549-91D1-ED46CE8E8AD6}"/>
                    </a:ext>
                  </a:extLst>
                </p:cNvPr>
                <p:cNvSpPr>
                  <a:spLocks noChangeArrowheads="1"/>
                </p:cNvSpPr>
                <p:nvPr/>
              </p:nvSpPr>
              <p:spPr bwMode="auto">
                <a:xfrm>
                  <a:off x="312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81" name="Rectangle 525">
                  <a:extLst>
                    <a:ext uri="{FF2B5EF4-FFF2-40B4-BE49-F238E27FC236}">
                      <a16:creationId xmlns:a16="http://schemas.microsoft.com/office/drawing/2014/main" id="{EC1375F0-AA13-FC4F-9BEB-593DDF4CB466}"/>
                    </a:ext>
                  </a:extLst>
                </p:cNvPr>
                <p:cNvSpPr>
                  <a:spLocks noChangeArrowheads="1"/>
                </p:cNvSpPr>
                <p:nvPr/>
              </p:nvSpPr>
              <p:spPr bwMode="auto">
                <a:xfrm>
                  <a:off x="313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82" name="Rectangle 526">
                  <a:extLst>
                    <a:ext uri="{FF2B5EF4-FFF2-40B4-BE49-F238E27FC236}">
                      <a16:creationId xmlns:a16="http://schemas.microsoft.com/office/drawing/2014/main" id="{7D0DFF52-A13E-4C44-B76C-8892246EAE9D}"/>
                    </a:ext>
                  </a:extLst>
                </p:cNvPr>
                <p:cNvSpPr>
                  <a:spLocks noChangeArrowheads="1"/>
                </p:cNvSpPr>
                <p:nvPr/>
              </p:nvSpPr>
              <p:spPr bwMode="auto">
                <a:xfrm>
                  <a:off x="3136"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83" name="Rectangle 527">
                  <a:extLst>
                    <a:ext uri="{FF2B5EF4-FFF2-40B4-BE49-F238E27FC236}">
                      <a16:creationId xmlns:a16="http://schemas.microsoft.com/office/drawing/2014/main" id="{CB9E41EA-F370-5044-9BD3-2D542B92E978}"/>
                    </a:ext>
                  </a:extLst>
                </p:cNvPr>
                <p:cNvSpPr>
                  <a:spLocks noChangeArrowheads="1"/>
                </p:cNvSpPr>
                <p:nvPr/>
              </p:nvSpPr>
              <p:spPr bwMode="auto">
                <a:xfrm>
                  <a:off x="314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84" name="Freeform 528">
                  <a:extLst>
                    <a:ext uri="{FF2B5EF4-FFF2-40B4-BE49-F238E27FC236}">
                      <a16:creationId xmlns:a16="http://schemas.microsoft.com/office/drawing/2014/main" id="{3BC912BE-B3DB-884B-BF7A-3A741717A382}"/>
                    </a:ext>
                  </a:extLst>
                </p:cNvPr>
                <p:cNvSpPr>
                  <a:spLocks/>
                </p:cNvSpPr>
                <p:nvPr/>
              </p:nvSpPr>
              <p:spPr bwMode="auto">
                <a:xfrm>
                  <a:off x="3190" y="1975"/>
                  <a:ext cx="6" cy="6"/>
                </a:xfrm>
                <a:custGeom>
                  <a:avLst/>
                  <a:gdLst>
                    <a:gd name="T0" fmla="*/ 0 w 11"/>
                    <a:gd name="T1" fmla="*/ 7 h 12"/>
                    <a:gd name="T2" fmla="*/ 0 w 11"/>
                    <a:gd name="T3" fmla="*/ 7 h 12"/>
                    <a:gd name="T4" fmla="*/ 2 w 11"/>
                    <a:gd name="T5" fmla="*/ 1 h 12"/>
                    <a:gd name="T6" fmla="*/ 5 w 11"/>
                    <a:gd name="T7" fmla="*/ 0 h 12"/>
                    <a:gd name="T8" fmla="*/ 5 w 11"/>
                    <a:gd name="T9" fmla="*/ 0 h 12"/>
                    <a:gd name="T10" fmla="*/ 9 w 11"/>
                    <a:gd name="T11" fmla="*/ 1 h 12"/>
                    <a:gd name="T12" fmla="*/ 11 w 11"/>
                    <a:gd name="T13" fmla="*/ 7 h 12"/>
                    <a:gd name="T14" fmla="*/ 11 w 11"/>
                    <a:gd name="T15" fmla="*/ 7 h 12"/>
                    <a:gd name="T16" fmla="*/ 9 w 11"/>
                    <a:gd name="T17" fmla="*/ 10 h 12"/>
                    <a:gd name="T18" fmla="*/ 5 w 11"/>
                    <a:gd name="T19" fmla="*/ 12 h 12"/>
                    <a:gd name="T20" fmla="*/ 5 w 11"/>
                    <a:gd name="T21" fmla="*/ 12 h 12"/>
                    <a:gd name="T22" fmla="*/ 2 w 11"/>
                    <a:gd name="T23" fmla="*/ 10 h 12"/>
                    <a:gd name="T24" fmla="*/ 0 w 11"/>
                    <a:gd name="T25" fmla="*/ 7 h 12"/>
                    <a:gd name="T26" fmla="*/ 0 w 11"/>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7"/>
                      </a:moveTo>
                      <a:lnTo>
                        <a:pt x="0" y="7"/>
                      </a:lnTo>
                      <a:lnTo>
                        <a:pt x="2" y="1"/>
                      </a:lnTo>
                      <a:lnTo>
                        <a:pt x="5" y="0"/>
                      </a:lnTo>
                      <a:lnTo>
                        <a:pt x="5" y="0"/>
                      </a:lnTo>
                      <a:lnTo>
                        <a:pt x="9" y="1"/>
                      </a:lnTo>
                      <a:lnTo>
                        <a:pt x="11" y="7"/>
                      </a:lnTo>
                      <a:lnTo>
                        <a:pt x="11" y="7"/>
                      </a:lnTo>
                      <a:lnTo>
                        <a:pt x="9" y="10"/>
                      </a:lnTo>
                      <a:lnTo>
                        <a:pt x="5" y="12"/>
                      </a:lnTo>
                      <a:lnTo>
                        <a:pt x="5"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85" name="Rectangle 529">
                  <a:extLst>
                    <a:ext uri="{FF2B5EF4-FFF2-40B4-BE49-F238E27FC236}">
                      <a16:creationId xmlns:a16="http://schemas.microsoft.com/office/drawing/2014/main" id="{6AAD39BC-CB38-314E-AE29-C7A6AC6B5926}"/>
                    </a:ext>
                  </a:extLst>
                </p:cNvPr>
                <p:cNvSpPr>
                  <a:spLocks noChangeArrowheads="1"/>
                </p:cNvSpPr>
                <p:nvPr/>
              </p:nvSpPr>
              <p:spPr bwMode="auto">
                <a:xfrm>
                  <a:off x="3112" y="1996"/>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86" name="Rectangle 530">
                  <a:extLst>
                    <a:ext uri="{FF2B5EF4-FFF2-40B4-BE49-F238E27FC236}">
                      <a16:creationId xmlns:a16="http://schemas.microsoft.com/office/drawing/2014/main" id="{6FD427B8-E5E9-6F47-9367-20D91300BD15}"/>
                    </a:ext>
                  </a:extLst>
                </p:cNvPr>
                <p:cNvSpPr>
                  <a:spLocks noChangeArrowheads="1"/>
                </p:cNvSpPr>
                <p:nvPr/>
              </p:nvSpPr>
              <p:spPr bwMode="auto">
                <a:xfrm>
                  <a:off x="311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87" name="Rectangle 531">
                  <a:extLst>
                    <a:ext uri="{FF2B5EF4-FFF2-40B4-BE49-F238E27FC236}">
                      <a16:creationId xmlns:a16="http://schemas.microsoft.com/office/drawing/2014/main" id="{E179D9D6-A6ED-1E4E-AF00-5EEF4DE19E1E}"/>
                    </a:ext>
                  </a:extLst>
                </p:cNvPr>
                <p:cNvSpPr>
                  <a:spLocks noChangeArrowheads="1"/>
                </p:cNvSpPr>
                <p:nvPr/>
              </p:nvSpPr>
              <p:spPr bwMode="auto">
                <a:xfrm>
                  <a:off x="312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88" name="Rectangle 532">
                  <a:extLst>
                    <a:ext uri="{FF2B5EF4-FFF2-40B4-BE49-F238E27FC236}">
                      <a16:creationId xmlns:a16="http://schemas.microsoft.com/office/drawing/2014/main" id="{E31300C7-E9A7-8949-8697-8C83EFF64C90}"/>
                    </a:ext>
                  </a:extLst>
                </p:cNvPr>
                <p:cNvSpPr>
                  <a:spLocks noChangeArrowheads="1"/>
                </p:cNvSpPr>
                <p:nvPr/>
              </p:nvSpPr>
              <p:spPr bwMode="auto">
                <a:xfrm>
                  <a:off x="312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89" name="Rectangle 533">
                  <a:extLst>
                    <a:ext uri="{FF2B5EF4-FFF2-40B4-BE49-F238E27FC236}">
                      <a16:creationId xmlns:a16="http://schemas.microsoft.com/office/drawing/2014/main" id="{8A249C91-90D6-6C41-A133-77CEE050EB82}"/>
                    </a:ext>
                  </a:extLst>
                </p:cNvPr>
                <p:cNvSpPr>
                  <a:spLocks noChangeArrowheads="1"/>
                </p:cNvSpPr>
                <p:nvPr/>
              </p:nvSpPr>
              <p:spPr bwMode="auto">
                <a:xfrm>
                  <a:off x="313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90" name="Rectangle 534">
                  <a:extLst>
                    <a:ext uri="{FF2B5EF4-FFF2-40B4-BE49-F238E27FC236}">
                      <a16:creationId xmlns:a16="http://schemas.microsoft.com/office/drawing/2014/main" id="{BAE8A634-8A46-184A-BB71-F7A19583F167}"/>
                    </a:ext>
                  </a:extLst>
                </p:cNvPr>
                <p:cNvSpPr>
                  <a:spLocks noChangeArrowheads="1"/>
                </p:cNvSpPr>
                <p:nvPr/>
              </p:nvSpPr>
              <p:spPr bwMode="auto">
                <a:xfrm>
                  <a:off x="3136"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91" name="Rectangle 535">
                  <a:extLst>
                    <a:ext uri="{FF2B5EF4-FFF2-40B4-BE49-F238E27FC236}">
                      <a16:creationId xmlns:a16="http://schemas.microsoft.com/office/drawing/2014/main" id="{288EE346-EACD-7548-A516-7EC823E780E0}"/>
                    </a:ext>
                  </a:extLst>
                </p:cNvPr>
                <p:cNvSpPr>
                  <a:spLocks noChangeArrowheads="1"/>
                </p:cNvSpPr>
                <p:nvPr/>
              </p:nvSpPr>
              <p:spPr bwMode="auto">
                <a:xfrm>
                  <a:off x="314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92" name="Freeform 536">
                  <a:extLst>
                    <a:ext uri="{FF2B5EF4-FFF2-40B4-BE49-F238E27FC236}">
                      <a16:creationId xmlns:a16="http://schemas.microsoft.com/office/drawing/2014/main" id="{421CE599-64C7-6845-ADD4-355AACD02AD7}"/>
                    </a:ext>
                  </a:extLst>
                </p:cNvPr>
                <p:cNvSpPr>
                  <a:spLocks/>
                </p:cNvSpPr>
                <p:nvPr/>
              </p:nvSpPr>
              <p:spPr bwMode="auto">
                <a:xfrm>
                  <a:off x="3190" y="2006"/>
                  <a:ext cx="6" cy="6"/>
                </a:xfrm>
                <a:custGeom>
                  <a:avLst/>
                  <a:gdLst>
                    <a:gd name="T0" fmla="*/ 0 w 11"/>
                    <a:gd name="T1" fmla="*/ 5 h 10"/>
                    <a:gd name="T2" fmla="*/ 0 w 11"/>
                    <a:gd name="T3" fmla="*/ 5 h 10"/>
                    <a:gd name="T4" fmla="*/ 2 w 11"/>
                    <a:gd name="T5" fmla="*/ 1 h 10"/>
                    <a:gd name="T6" fmla="*/ 5 w 11"/>
                    <a:gd name="T7" fmla="*/ 0 h 10"/>
                    <a:gd name="T8" fmla="*/ 5 w 11"/>
                    <a:gd name="T9" fmla="*/ 0 h 10"/>
                    <a:gd name="T10" fmla="*/ 9 w 11"/>
                    <a:gd name="T11" fmla="*/ 1 h 10"/>
                    <a:gd name="T12" fmla="*/ 11 w 11"/>
                    <a:gd name="T13" fmla="*/ 5 h 10"/>
                    <a:gd name="T14" fmla="*/ 11 w 11"/>
                    <a:gd name="T15" fmla="*/ 5 h 10"/>
                    <a:gd name="T16" fmla="*/ 9 w 11"/>
                    <a:gd name="T17" fmla="*/ 9 h 10"/>
                    <a:gd name="T18" fmla="*/ 5 w 11"/>
                    <a:gd name="T19" fmla="*/ 10 h 10"/>
                    <a:gd name="T20" fmla="*/ 5 w 11"/>
                    <a:gd name="T21" fmla="*/ 10 h 10"/>
                    <a:gd name="T22" fmla="*/ 2 w 11"/>
                    <a:gd name="T23" fmla="*/ 9 h 10"/>
                    <a:gd name="T24" fmla="*/ 0 w 11"/>
                    <a:gd name="T25" fmla="*/ 5 h 10"/>
                    <a:gd name="T26" fmla="*/ 0 w 11"/>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0">
                      <a:moveTo>
                        <a:pt x="0" y="5"/>
                      </a:moveTo>
                      <a:lnTo>
                        <a:pt x="0" y="5"/>
                      </a:lnTo>
                      <a:lnTo>
                        <a:pt x="2" y="1"/>
                      </a:lnTo>
                      <a:lnTo>
                        <a:pt x="5" y="0"/>
                      </a:lnTo>
                      <a:lnTo>
                        <a:pt x="5" y="0"/>
                      </a:lnTo>
                      <a:lnTo>
                        <a:pt x="9" y="1"/>
                      </a:lnTo>
                      <a:lnTo>
                        <a:pt x="11" y="5"/>
                      </a:lnTo>
                      <a:lnTo>
                        <a:pt x="11" y="5"/>
                      </a:lnTo>
                      <a:lnTo>
                        <a:pt x="9" y="9"/>
                      </a:lnTo>
                      <a:lnTo>
                        <a:pt x="5" y="10"/>
                      </a:lnTo>
                      <a:lnTo>
                        <a:pt x="5"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93" name="Rectangle 537">
                  <a:extLst>
                    <a:ext uri="{FF2B5EF4-FFF2-40B4-BE49-F238E27FC236}">
                      <a16:creationId xmlns:a16="http://schemas.microsoft.com/office/drawing/2014/main" id="{3AE69D87-8A1B-D548-A120-C8829FC913D5}"/>
                    </a:ext>
                  </a:extLst>
                </p:cNvPr>
                <p:cNvSpPr>
                  <a:spLocks noChangeArrowheads="1"/>
                </p:cNvSpPr>
                <p:nvPr/>
              </p:nvSpPr>
              <p:spPr bwMode="auto">
                <a:xfrm>
                  <a:off x="3112" y="2028"/>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94" name="Rectangle 538">
                  <a:extLst>
                    <a:ext uri="{FF2B5EF4-FFF2-40B4-BE49-F238E27FC236}">
                      <a16:creationId xmlns:a16="http://schemas.microsoft.com/office/drawing/2014/main" id="{ED2CD614-7FD9-314F-9460-935298CC8A3A}"/>
                    </a:ext>
                  </a:extLst>
                </p:cNvPr>
                <p:cNvSpPr>
                  <a:spLocks noChangeArrowheads="1"/>
                </p:cNvSpPr>
                <p:nvPr/>
              </p:nvSpPr>
              <p:spPr bwMode="auto">
                <a:xfrm>
                  <a:off x="311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95" name="Rectangle 539">
                  <a:extLst>
                    <a:ext uri="{FF2B5EF4-FFF2-40B4-BE49-F238E27FC236}">
                      <a16:creationId xmlns:a16="http://schemas.microsoft.com/office/drawing/2014/main" id="{21497F91-7077-4A46-9448-98BB9189F880}"/>
                    </a:ext>
                  </a:extLst>
                </p:cNvPr>
                <p:cNvSpPr>
                  <a:spLocks noChangeArrowheads="1"/>
                </p:cNvSpPr>
                <p:nvPr/>
              </p:nvSpPr>
              <p:spPr bwMode="auto">
                <a:xfrm>
                  <a:off x="312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96" name="Rectangle 540">
                  <a:extLst>
                    <a:ext uri="{FF2B5EF4-FFF2-40B4-BE49-F238E27FC236}">
                      <a16:creationId xmlns:a16="http://schemas.microsoft.com/office/drawing/2014/main" id="{706DC920-C63E-6E4C-BA92-E2EA60EF77E1}"/>
                    </a:ext>
                  </a:extLst>
                </p:cNvPr>
                <p:cNvSpPr>
                  <a:spLocks noChangeArrowheads="1"/>
                </p:cNvSpPr>
                <p:nvPr/>
              </p:nvSpPr>
              <p:spPr bwMode="auto">
                <a:xfrm>
                  <a:off x="312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97" name="Rectangle 541">
                  <a:extLst>
                    <a:ext uri="{FF2B5EF4-FFF2-40B4-BE49-F238E27FC236}">
                      <a16:creationId xmlns:a16="http://schemas.microsoft.com/office/drawing/2014/main" id="{BD48DD63-D89B-9241-9BA1-8A07528E890C}"/>
                    </a:ext>
                  </a:extLst>
                </p:cNvPr>
                <p:cNvSpPr>
                  <a:spLocks noChangeArrowheads="1"/>
                </p:cNvSpPr>
                <p:nvPr/>
              </p:nvSpPr>
              <p:spPr bwMode="auto">
                <a:xfrm>
                  <a:off x="313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98" name="Rectangle 542">
                  <a:extLst>
                    <a:ext uri="{FF2B5EF4-FFF2-40B4-BE49-F238E27FC236}">
                      <a16:creationId xmlns:a16="http://schemas.microsoft.com/office/drawing/2014/main" id="{29D66529-FF59-9D4B-B2B5-073F528B042D}"/>
                    </a:ext>
                  </a:extLst>
                </p:cNvPr>
                <p:cNvSpPr>
                  <a:spLocks noChangeArrowheads="1"/>
                </p:cNvSpPr>
                <p:nvPr/>
              </p:nvSpPr>
              <p:spPr bwMode="auto">
                <a:xfrm>
                  <a:off x="3136"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99" name="Rectangle 543">
                  <a:extLst>
                    <a:ext uri="{FF2B5EF4-FFF2-40B4-BE49-F238E27FC236}">
                      <a16:creationId xmlns:a16="http://schemas.microsoft.com/office/drawing/2014/main" id="{B9200C7F-E5F0-4B4A-95FA-ACEF4CB48381}"/>
                    </a:ext>
                  </a:extLst>
                </p:cNvPr>
                <p:cNvSpPr>
                  <a:spLocks noChangeArrowheads="1"/>
                </p:cNvSpPr>
                <p:nvPr/>
              </p:nvSpPr>
              <p:spPr bwMode="auto">
                <a:xfrm>
                  <a:off x="314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00" name="Freeform 544">
                  <a:extLst>
                    <a:ext uri="{FF2B5EF4-FFF2-40B4-BE49-F238E27FC236}">
                      <a16:creationId xmlns:a16="http://schemas.microsoft.com/office/drawing/2014/main" id="{E62A5628-37C3-AD47-8720-5166CAB476CF}"/>
                    </a:ext>
                  </a:extLst>
                </p:cNvPr>
                <p:cNvSpPr>
                  <a:spLocks/>
                </p:cNvSpPr>
                <p:nvPr/>
              </p:nvSpPr>
              <p:spPr bwMode="auto">
                <a:xfrm>
                  <a:off x="3190" y="2036"/>
                  <a:ext cx="6" cy="4"/>
                </a:xfrm>
                <a:custGeom>
                  <a:avLst/>
                  <a:gdLst>
                    <a:gd name="T0" fmla="*/ 0 w 11"/>
                    <a:gd name="T1" fmla="*/ 5 h 9"/>
                    <a:gd name="T2" fmla="*/ 0 w 11"/>
                    <a:gd name="T3" fmla="*/ 5 h 9"/>
                    <a:gd name="T4" fmla="*/ 2 w 11"/>
                    <a:gd name="T5" fmla="*/ 2 h 9"/>
                    <a:gd name="T6" fmla="*/ 5 w 11"/>
                    <a:gd name="T7" fmla="*/ 0 h 9"/>
                    <a:gd name="T8" fmla="*/ 5 w 11"/>
                    <a:gd name="T9" fmla="*/ 0 h 9"/>
                    <a:gd name="T10" fmla="*/ 9 w 11"/>
                    <a:gd name="T11" fmla="*/ 2 h 9"/>
                    <a:gd name="T12" fmla="*/ 11 w 11"/>
                    <a:gd name="T13" fmla="*/ 5 h 9"/>
                    <a:gd name="T14" fmla="*/ 11 w 11"/>
                    <a:gd name="T15" fmla="*/ 5 h 9"/>
                    <a:gd name="T16" fmla="*/ 9 w 11"/>
                    <a:gd name="T17" fmla="*/ 7 h 9"/>
                    <a:gd name="T18" fmla="*/ 5 w 11"/>
                    <a:gd name="T19" fmla="*/ 9 h 9"/>
                    <a:gd name="T20" fmla="*/ 5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5" y="0"/>
                      </a:lnTo>
                      <a:lnTo>
                        <a:pt x="5" y="0"/>
                      </a:lnTo>
                      <a:lnTo>
                        <a:pt x="9" y="2"/>
                      </a:lnTo>
                      <a:lnTo>
                        <a:pt x="11" y="5"/>
                      </a:lnTo>
                      <a:lnTo>
                        <a:pt x="11" y="5"/>
                      </a:lnTo>
                      <a:lnTo>
                        <a:pt x="9" y="7"/>
                      </a:lnTo>
                      <a:lnTo>
                        <a:pt x="5" y="9"/>
                      </a:lnTo>
                      <a:lnTo>
                        <a:pt x="5"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01" name="Rectangle 545">
                  <a:extLst>
                    <a:ext uri="{FF2B5EF4-FFF2-40B4-BE49-F238E27FC236}">
                      <a16:creationId xmlns:a16="http://schemas.microsoft.com/office/drawing/2014/main" id="{6D2B4CEA-0011-5D43-A45B-42FE7BA14879}"/>
                    </a:ext>
                  </a:extLst>
                </p:cNvPr>
                <p:cNvSpPr>
                  <a:spLocks noChangeArrowheads="1"/>
                </p:cNvSpPr>
                <p:nvPr/>
              </p:nvSpPr>
              <p:spPr bwMode="auto">
                <a:xfrm>
                  <a:off x="3112" y="205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02" name="Rectangle 546">
                  <a:extLst>
                    <a:ext uri="{FF2B5EF4-FFF2-40B4-BE49-F238E27FC236}">
                      <a16:creationId xmlns:a16="http://schemas.microsoft.com/office/drawing/2014/main" id="{D829035B-26A6-E649-B556-DD84E3532285}"/>
                    </a:ext>
                  </a:extLst>
                </p:cNvPr>
                <p:cNvSpPr>
                  <a:spLocks noChangeArrowheads="1"/>
                </p:cNvSpPr>
                <p:nvPr/>
              </p:nvSpPr>
              <p:spPr bwMode="auto">
                <a:xfrm>
                  <a:off x="311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03" name="Rectangle 547">
                  <a:extLst>
                    <a:ext uri="{FF2B5EF4-FFF2-40B4-BE49-F238E27FC236}">
                      <a16:creationId xmlns:a16="http://schemas.microsoft.com/office/drawing/2014/main" id="{185D9E76-4857-2845-9141-AA55E24AA122}"/>
                    </a:ext>
                  </a:extLst>
                </p:cNvPr>
                <p:cNvSpPr>
                  <a:spLocks noChangeArrowheads="1"/>
                </p:cNvSpPr>
                <p:nvPr/>
              </p:nvSpPr>
              <p:spPr bwMode="auto">
                <a:xfrm>
                  <a:off x="312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04" name="Rectangle 548">
                  <a:extLst>
                    <a:ext uri="{FF2B5EF4-FFF2-40B4-BE49-F238E27FC236}">
                      <a16:creationId xmlns:a16="http://schemas.microsoft.com/office/drawing/2014/main" id="{8D4DA645-2841-CC42-A348-04D4404AA743}"/>
                    </a:ext>
                  </a:extLst>
                </p:cNvPr>
                <p:cNvSpPr>
                  <a:spLocks noChangeArrowheads="1"/>
                </p:cNvSpPr>
                <p:nvPr/>
              </p:nvSpPr>
              <p:spPr bwMode="auto">
                <a:xfrm>
                  <a:off x="312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05" name="Rectangle 549">
                  <a:extLst>
                    <a:ext uri="{FF2B5EF4-FFF2-40B4-BE49-F238E27FC236}">
                      <a16:creationId xmlns:a16="http://schemas.microsoft.com/office/drawing/2014/main" id="{809DB613-7A21-9245-8403-2B1BE1CFD443}"/>
                    </a:ext>
                  </a:extLst>
                </p:cNvPr>
                <p:cNvSpPr>
                  <a:spLocks noChangeArrowheads="1"/>
                </p:cNvSpPr>
                <p:nvPr/>
              </p:nvSpPr>
              <p:spPr bwMode="auto">
                <a:xfrm>
                  <a:off x="313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06" name="Rectangle 550">
                  <a:extLst>
                    <a:ext uri="{FF2B5EF4-FFF2-40B4-BE49-F238E27FC236}">
                      <a16:creationId xmlns:a16="http://schemas.microsoft.com/office/drawing/2014/main" id="{8D13D125-CB3B-4F42-BD53-29734D28C4D6}"/>
                    </a:ext>
                  </a:extLst>
                </p:cNvPr>
                <p:cNvSpPr>
                  <a:spLocks noChangeArrowheads="1"/>
                </p:cNvSpPr>
                <p:nvPr/>
              </p:nvSpPr>
              <p:spPr bwMode="auto">
                <a:xfrm>
                  <a:off x="3136"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07" name="Rectangle 551">
                  <a:extLst>
                    <a:ext uri="{FF2B5EF4-FFF2-40B4-BE49-F238E27FC236}">
                      <a16:creationId xmlns:a16="http://schemas.microsoft.com/office/drawing/2014/main" id="{A2F3D5B2-EB24-8942-979E-D8CEBC29D411}"/>
                    </a:ext>
                  </a:extLst>
                </p:cNvPr>
                <p:cNvSpPr>
                  <a:spLocks noChangeArrowheads="1"/>
                </p:cNvSpPr>
                <p:nvPr/>
              </p:nvSpPr>
              <p:spPr bwMode="auto">
                <a:xfrm>
                  <a:off x="314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08" name="Freeform 552">
                  <a:extLst>
                    <a:ext uri="{FF2B5EF4-FFF2-40B4-BE49-F238E27FC236}">
                      <a16:creationId xmlns:a16="http://schemas.microsoft.com/office/drawing/2014/main" id="{3AB2EF9D-7BB3-4E44-957A-E804E3A3B9D2}"/>
                    </a:ext>
                  </a:extLst>
                </p:cNvPr>
                <p:cNvSpPr>
                  <a:spLocks/>
                </p:cNvSpPr>
                <p:nvPr/>
              </p:nvSpPr>
              <p:spPr bwMode="auto">
                <a:xfrm>
                  <a:off x="3190" y="2066"/>
                  <a:ext cx="6" cy="6"/>
                </a:xfrm>
                <a:custGeom>
                  <a:avLst/>
                  <a:gdLst>
                    <a:gd name="T0" fmla="*/ 0 w 11"/>
                    <a:gd name="T1" fmla="*/ 6 h 13"/>
                    <a:gd name="T2" fmla="*/ 0 w 11"/>
                    <a:gd name="T3" fmla="*/ 6 h 13"/>
                    <a:gd name="T4" fmla="*/ 2 w 11"/>
                    <a:gd name="T5" fmla="*/ 2 h 13"/>
                    <a:gd name="T6" fmla="*/ 5 w 11"/>
                    <a:gd name="T7" fmla="*/ 0 h 13"/>
                    <a:gd name="T8" fmla="*/ 5 w 11"/>
                    <a:gd name="T9" fmla="*/ 0 h 13"/>
                    <a:gd name="T10" fmla="*/ 9 w 11"/>
                    <a:gd name="T11" fmla="*/ 2 h 13"/>
                    <a:gd name="T12" fmla="*/ 11 w 11"/>
                    <a:gd name="T13" fmla="*/ 6 h 13"/>
                    <a:gd name="T14" fmla="*/ 11 w 11"/>
                    <a:gd name="T15" fmla="*/ 6 h 13"/>
                    <a:gd name="T16" fmla="*/ 9 w 11"/>
                    <a:gd name="T17" fmla="*/ 11 h 13"/>
                    <a:gd name="T18" fmla="*/ 5 w 11"/>
                    <a:gd name="T19" fmla="*/ 13 h 13"/>
                    <a:gd name="T20" fmla="*/ 5 w 11"/>
                    <a:gd name="T21" fmla="*/ 13 h 13"/>
                    <a:gd name="T22" fmla="*/ 2 w 11"/>
                    <a:gd name="T23" fmla="*/ 11 h 13"/>
                    <a:gd name="T24" fmla="*/ 0 w 11"/>
                    <a:gd name="T25" fmla="*/ 6 h 13"/>
                    <a:gd name="T26" fmla="*/ 0 w 11"/>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6"/>
                      </a:moveTo>
                      <a:lnTo>
                        <a:pt x="0" y="6"/>
                      </a:lnTo>
                      <a:lnTo>
                        <a:pt x="2" y="2"/>
                      </a:lnTo>
                      <a:lnTo>
                        <a:pt x="5" y="0"/>
                      </a:lnTo>
                      <a:lnTo>
                        <a:pt x="5" y="0"/>
                      </a:lnTo>
                      <a:lnTo>
                        <a:pt x="9" y="2"/>
                      </a:lnTo>
                      <a:lnTo>
                        <a:pt x="11" y="6"/>
                      </a:lnTo>
                      <a:lnTo>
                        <a:pt x="11" y="6"/>
                      </a:lnTo>
                      <a:lnTo>
                        <a:pt x="9" y="11"/>
                      </a:lnTo>
                      <a:lnTo>
                        <a:pt x="5" y="13"/>
                      </a:lnTo>
                      <a:lnTo>
                        <a:pt x="5"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09" name="Rectangle 553">
                  <a:extLst>
                    <a:ext uri="{FF2B5EF4-FFF2-40B4-BE49-F238E27FC236}">
                      <a16:creationId xmlns:a16="http://schemas.microsoft.com/office/drawing/2014/main" id="{E73A610D-CF28-DD42-8191-8DDCA785B63C}"/>
                    </a:ext>
                  </a:extLst>
                </p:cNvPr>
                <p:cNvSpPr>
                  <a:spLocks noChangeArrowheads="1"/>
                </p:cNvSpPr>
                <p:nvPr/>
              </p:nvSpPr>
              <p:spPr bwMode="auto">
                <a:xfrm>
                  <a:off x="3112" y="208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10" name="Rectangle 554">
                  <a:extLst>
                    <a:ext uri="{FF2B5EF4-FFF2-40B4-BE49-F238E27FC236}">
                      <a16:creationId xmlns:a16="http://schemas.microsoft.com/office/drawing/2014/main" id="{7BDD5F24-1FF2-4C4A-BD6C-84D4BCCAD898}"/>
                    </a:ext>
                  </a:extLst>
                </p:cNvPr>
                <p:cNvSpPr>
                  <a:spLocks noChangeArrowheads="1"/>
                </p:cNvSpPr>
                <p:nvPr/>
              </p:nvSpPr>
              <p:spPr bwMode="auto">
                <a:xfrm>
                  <a:off x="311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11" name="Rectangle 555">
                  <a:extLst>
                    <a:ext uri="{FF2B5EF4-FFF2-40B4-BE49-F238E27FC236}">
                      <a16:creationId xmlns:a16="http://schemas.microsoft.com/office/drawing/2014/main" id="{8606F2A0-FE46-5C40-999E-9D05D3F91E9F}"/>
                    </a:ext>
                  </a:extLst>
                </p:cNvPr>
                <p:cNvSpPr>
                  <a:spLocks noChangeArrowheads="1"/>
                </p:cNvSpPr>
                <p:nvPr/>
              </p:nvSpPr>
              <p:spPr bwMode="auto">
                <a:xfrm>
                  <a:off x="312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12" name="Rectangle 556">
                  <a:extLst>
                    <a:ext uri="{FF2B5EF4-FFF2-40B4-BE49-F238E27FC236}">
                      <a16:creationId xmlns:a16="http://schemas.microsoft.com/office/drawing/2014/main" id="{51BBEF74-2456-9049-845A-9506D98BEC07}"/>
                    </a:ext>
                  </a:extLst>
                </p:cNvPr>
                <p:cNvSpPr>
                  <a:spLocks noChangeArrowheads="1"/>
                </p:cNvSpPr>
                <p:nvPr/>
              </p:nvSpPr>
              <p:spPr bwMode="auto">
                <a:xfrm>
                  <a:off x="312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13" name="Rectangle 557">
                  <a:extLst>
                    <a:ext uri="{FF2B5EF4-FFF2-40B4-BE49-F238E27FC236}">
                      <a16:creationId xmlns:a16="http://schemas.microsoft.com/office/drawing/2014/main" id="{812D3B9C-4A40-9D47-A4FB-E259090F43D8}"/>
                    </a:ext>
                  </a:extLst>
                </p:cNvPr>
                <p:cNvSpPr>
                  <a:spLocks noChangeArrowheads="1"/>
                </p:cNvSpPr>
                <p:nvPr/>
              </p:nvSpPr>
              <p:spPr bwMode="auto">
                <a:xfrm>
                  <a:off x="313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14" name="Rectangle 558">
                  <a:extLst>
                    <a:ext uri="{FF2B5EF4-FFF2-40B4-BE49-F238E27FC236}">
                      <a16:creationId xmlns:a16="http://schemas.microsoft.com/office/drawing/2014/main" id="{3B1EBB1F-6499-DD4E-B922-8B27F0A51AB0}"/>
                    </a:ext>
                  </a:extLst>
                </p:cNvPr>
                <p:cNvSpPr>
                  <a:spLocks noChangeArrowheads="1"/>
                </p:cNvSpPr>
                <p:nvPr/>
              </p:nvSpPr>
              <p:spPr bwMode="auto">
                <a:xfrm>
                  <a:off x="3136"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15" name="Rectangle 559">
                  <a:extLst>
                    <a:ext uri="{FF2B5EF4-FFF2-40B4-BE49-F238E27FC236}">
                      <a16:creationId xmlns:a16="http://schemas.microsoft.com/office/drawing/2014/main" id="{9F7145D3-C37A-244E-98F6-87107F39D888}"/>
                    </a:ext>
                  </a:extLst>
                </p:cNvPr>
                <p:cNvSpPr>
                  <a:spLocks noChangeArrowheads="1"/>
                </p:cNvSpPr>
                <p:nvPr/>
              </p:nvSpPr>
              <p:spPr bwMode="auto">
                <a:xfrm>
                  <a:off x="314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16" name="Freeform 560">
                  <a:extLst>
                    <a:ext uri="{FF2B5EF4-FFF2-40B4-BE49-F238E27FC236}">
                      <a16:creationId xmlns:a16="http://schemas.microsoft.com/office/drawing/2014/main" id="{F8225BA1-5326-BF40-ACA6-63842174048B}"/>
                    </a:ext>
                  </a:extLst>
                </p:cNvPr>
                <p:cNvSpPr>
                  <a:spLocks/>
                </p:cNvSpPr>
                <p:nvPr/>
              </p:nvSpPr>
              <p:spPr bwMode="auto">
                <a:xfrm>
                  <a:off x="3190" y="2096"/>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17" name="Rectangle 561">
                  <a:extLst>
                    <a:ext uri="{FF2B5EF4-FFF2-40B4-BE49-F238E27FC236}">
                      <a16:creationId xmlns:a16="http://schemas.microsoft.com/office/drawing/2014/main" id="{0E736E21-DFA2-F949-A5C2-2429766F2374}"/>
                    </a:ext>
                  </a:extLst>
                </p:cNvPr>
                <p:cNvSpPr>
                  <a:spLocks noChangeArrowheads="1"/>
                </p:cNvSpPr>
                <p:nvPr/>
              </p:nvSpPr>
              <p:spPr bwMode="auto">
                <a:xfrm>
                  <a:off x="3093" y="1886"/>
                  <a:ext cx="130" cy="26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18" name="Rectangle 562">
                  <a:extLst>
                    <a:ext uri="{FF2B5EF4-FFF2-40B4-BE49-F238E27FC236}">
                      <a16:creationId xmlns:a16="http://schemas.microsoft.com/office/drawing/2014/main" id="{448D1156-46D3-9545-B94A-8E763F4304CF}"/>
                    </a:ext>
                  </a:extLst>
                </p:cNvPr>
                <p:cNvSpPr>
                  <a:spLocks noChangeArrowheads="1"/>
                </p:cNvSpPr>
                <p:nvPr/>
              </p:nvSpPr>
              <p:spPr bwMode="auto">
                <a:xfrm>
                  <a:off x="3106" y="1899"/>
                  <a:ext cx="104"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19" name="Rectangle 563">
                  <a:extLst>
                    <a:ext uri="{FF2B5EF4-FFF2-40B4-BE49-F238E27FC236}">
                      <a16:creationId xmlns:a16="http://schemas.microsoft.com/office/drawing/2014/main" id="{33DD0F77-907B-E645-B895-3B8F84EF5983}"/>
                    </a:ext>
                  </a:extLst>
                </p:cNvPr>
                <p:cNvSpPr>
                  <a:spLocks noChangeArrowheads="1"/>
                </p:cNvSpPr>
                <p:nvPr/>
              </p:nvSpPr>
              <p:spPr bwMode="auto">
                <a:xfrm>
                  <a:off x="3112" y="1907"/>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20" name="Rectangle 564">
                  <a:extLst>
                    <a:ext uri="{FF2B5EF4-FFF2-40B4-BE49-F238E27FC236}">
                      <a16:creationId xmlns:a16="http://schemas.microsoft.com/office/drawing/2014/main" id="{DE92ED9A-7268-A844-AD8C-530C7B52BEBE}"/>
                    </a:ext>
                  </a:extLst>
                </p:cNvPr>
                <p:cNvSpPr>
                  <a:spLocks noChangeArrowheads="1"/>
                </p:cNvSpPr>
                <p:nvPr/>
              </p:nvSpPr>
              <p:spPr bwMode="auto">
                <a:xfrm>
                  <a:off x="311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21" name="Rectangle 565">
                  <a:extLst>
                    <a:ext uri="{FF2B5EF4-FFF2-40B4-BE49-F238E27FC236}">
                      <a16:creationId xmlns:a16="http://schemas.microsoft.com/office/drawing/2014/main" id="{ACADB9BB-CCA0-7541-A3B1-76BFE03A8426}"/>
                    </a:ext>
                  </a:extLst>
                </p:cNvPr>
                <p:cNvSpPr>
                  <a:spLocks noChangeArrowheads="1"/>
                </p:cNvSpPr>
                <p:nvPr/>
              </p:nvSpPr>
              <p:spPr bwMode="auto">
                <a:xfrm>
                  <a:off x="312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22" name="Rectangle 566">
                  <a:extLst>
                    <a:ext uri="{FF2B5EF4-FFF2-40B4-BE49-F238E27FC236}">
                      <a16:creationId xmlns:a16="http://schemas.microsoft.com/office/drawing/2014/main" id="{D7190E2B-F620-F946-B78E-92B953275FEC}"/>
                    </a:ext>
                  </a:extLst>
                </p:cNvPr>
                <p:cNvSpPr>
                  <a:spLocks noChangeArrowheads="1"/>
                </p:cNvSpPr>
                <p:nvPr/>
              </p:nvSpPr>
              <p:spPr bwMode="auto">
                <a:xfrm>
                  <a:off x="312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23" name="Rectangle 567">
                  <a:extLst>
                    <a:ext uri="{FF2B5EF4-FFF2-40B4-BE49-F238E27FC236}">
                      <a16:creationId xmlns:a16="http://schemas.microsoft.com/office/drawing/2014/main" id="{3B0ED32C-F2BB-8341-AF98-F842702177B6}"/>
                    </a:ext>
                  </a:extLst>
                </p:cNvPr>
                <p:cNvSpPr>
                  <a:spLocks noChangeArrowheads="1"/>
                </p:cNvSpPr>
                <p:nvPr/>
              </p:nvSpPr>
              <p:spPr bwMode="auto">
                <a:xfrm>
                  <a:off x="313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24" name="Rectangle 568">
                  <a:extLst>
                    <a:ext uri="{FF2B5EF4-FFF2-40B4-BE49-F238E27FC236}">
                      <a16:creationId xmlns:a16="http://schemas.microsoft.com/office/drawing/2014/main" id="{42B3EDB5-9300-E143-81F3-6D0A331A84B1}"/>
                    </a:ext>
                  </a:extLst>
                </p:cNvPr>
                <p:cNvSpPr>
                  <a:spLocks noChangeArrowheads="1"/>
                </p:cNvSpPr>
                <p:nvPr/>
              </p:nvSpPr>
              <p:spPr bwMode="auto">
                <a:xfrm>
                  <a:off x="3136"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25" name="Rectangle 569">
                  <a:extLst>
                    <a:ext uri="{FF2B5EF4-FFF2-40B4-BE49-F238E27FC236}">
                      <a16:creationId xmlns:a16="http://schemas.microsoft.com/office/drawing/2014/main" id="{C55F4E9C-7113-F944-A2AC-46A9D57EE764}"/>
                    </a:ext>
                  </a:extLst>
                </p:cNvPr>
                <p:cNvSpPr>
                  <a:spLocks noChangeArrowheads="1"/>
                </p:cNvSpPr>
                <p:nvPr/>
              </p:nvSpPr>
              <p:spPr bwMode="auto">
                <a:xfrm>
                  <a:off x="314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26" name="Freeform 570">
                  <a:extLst>
                    <a:ext uri="{FF2B5EF4-FFF2-40B4-BE49-F238E27FC236}">
                      <a16:creationId xmlns:a16="http://schemas.microsoft.com/office/drawing/2014/main" id="{C468ABE8-1573-4141-A5C0-754DB883D4CF}"/>
                    </a:ext>
                  </a:extLst>
                </p:cNvPr>
                <p:cNvSpPr>
                  <a:spLocks/>
                </p:cNvSpPr>
                <p:nvPr/>
              </p:nvSpPr>
              <p:spPr bwMode="auto">
                <a:xfrm>
                  <a:off x="3190" y="1915"/>
                  <a:ext cx="6" cy="7"/>
                </a:xfrm>
                <a:custGeom>
                  <a:avLst/>
                  <a:gdLst>
                    <a:gd name="T0" fmla="*/ 0 w 11"/>
                    <a:gd name="T1" fmla="*/ 7 h 15"/>
                    <a:gd name="T2" fmla="*/ 0 w 11"/>
                    <a:gd name="T3" fmla="*/ 7 h 15"/>
                    <a:gd name="T4" fmla="*/ 2 w 11"/>
                    <a:gd name="T5" fmla="*/ 2 h 15"/>
                    <a:gd name="T6" fmla="*/ 5 w 11"/>
                    <a:gd name="T7" fmla="*/ 0 h 15"/>
                    <a:gd name="T8" fmla="*/ 5 w 11"/>
                    <a:gd name="T9" fmla="*/ 0 h 15"/>
                    <a:gd name="T10" fmla="*/ 9 w 11"/>
                    <a:gd name="T11" fmla="*/ 2 h 15"/>
                    <a:gd name="T12" fmla="*/ 11 w 11"/>
                    <a:gd name="T13" fmla="*/ 7 h 15"/>
                    <a:gd name="T14" fmla="*/ 11 w 11"/>
                    <a:gd name="T15" fmla="*/ 7 h 15"/>
                    <a:gd name="T16" fmla="*/ 9 w 11"/>
                    <a:gd name="T17" fmla="*/ 13 h 15"/>
                    <a:gd name="T18" fmla="*/ 5 w 11"/>
                    <a:gd name="T19" fmla="*/ 15 h 15"/>
                    <a:gd name="T20" fmla="*/ 5 w 11"/>
                    <a:gd name="T21" fmla="*/ 15 h 15"/>
                    <a:gd name="T22" fmla="*/ 2 w 11"/>
                    <a:gd name="T23" fmla="*/ 13 h 15"/>
                    <a:gd name="T24" fmla="*/ 0 w 11"/>
                    <a:gd name="T25" fmla="*/ 7 h 15"/>
                    <a:gd name="T26" fmla="*/ 0 w 11"/>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5">
                      <a:moveTo>
                        <a:pt x="0" y="7"/>
                      </a:moveTo>
                      <a:lnTo>
                        <a:pt x="0" y="7"/>
                      </a:lnTo>
                      <a:lnTo>
                        <a:pt x="2" y="2"/>
                      </a:lnTo>
                      <a:lnTo>
                        <a:pt x="5" y="0"/>
                      </a:lnTo>
                      <a:lnTo>
                        <a:pt x="5" y="0"/>
                      </a:lnTo>
                      <a:lnTo>
                        <a:pt x="9" y="2"/>
                      </a:lnTo>
                      <a:lnTo>
                        <a:pt x="11" y="7"/>
                      </a:lnTo>
                      <a:lnTo>
                        <a:pt x="11" y="7"/>
                      </a:lnTo>
                      <a:lnTo>
                        <a:pt x="9" y="13"/>
                      </a:lnTo>
                      <a:lnTo>
                        <a:pt x="5" y="15"/>
                      </a:lnTo>
                      <a:lnTo>
                        <a:pt x="5"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27" name="Rectangle 571">
                  <a:extLst>
                    <a:ext uri="{FF2B5EF4-FFF2-40B4-BE49-F238E27FC236}">
                      <a16:creationId xmlns:a16="http://schemas.microsoft.com/office/drawing/2014/main" id="{2045ADA5-2346-DB4F-9C50-1C2C79C91DB4}"/>
                    </a:ext>
                  </a:extLst>
                </p:cNvPr>
                <p:cNvSpPr>
                  <a:spLocks noChangeArrowheads="1"/>
                </p:cNvSpPr>
                <p:nvPr/>
              </p:nvSpPr>
              <p:spPr bwMode="auto">
                <a:xfrm>
                  <a:off x="3112" y="1935"/>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28" name="Rectangle 572">
                  <a:extLst>
                    <a:ext uri="{FF2B5EF4-FFF2-40B4-BE49-F238E27FC236}">
                      <a16:creationId xmlns:a16="http://schemas.microsoft.com/office/drawing/2014/main" id="{744BC30D-0E65-FB4C-A07F-62DDF68E5418}"/>
                    </a:ext>
                  </a:extLst>
                </p:cNvPr>
                <p:cNvSpPr>
                  <a:spLocks noChangeArrowheads="1"/>
                </p:cNvSpPr>
                <p:nvPr/>
              </p:nvSpPr>
              <p:spPr bwMode="auto">
                <a:xfrm>
                  <a:off x="311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29" name="Rectangle 573">
                  <a:extLst>
                    <a:ext uri="{FF2B5EF4-FFF2-40B4-BE49-F238E27FC236}">
                      <a16:creationId xmlns:a16="http://schemas.microsoft.com/office/drawing/2014/main" id="{D8A9D707-9BE4-FB46-A355-3EA8549AEF46}"/>
                    </a:ext>
                  </a:extLst>
                </p:cNvPr>
                <p:cNvSpPr>
                  <a:spLocks noChangeArrowheads="1"/>
                </p:cNvSpPr>
                <p:nvPr/>
              </p:nvSpPr>
              <p:spPr bwMode="auto">
                <a:xfrm>
                  <a:off x="312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30" name="Rectangle 574">
                  <a:extLst>
                    <a:ext uri="{FF2B5EF4-FFF2-40B4-BE49-F238E27FC236}">
                      <a16:creationId xmlns:a16="http://schemas.microsoft.com/office/drawing/2014/main" id="{BD632E79-2AE4-3242-9128-F3DE108C2294}"/>
                    </a:ext>
                  </a:extLst>
                </p:cNvPr>
                <p:cNvSpPr>
                  <a:spLocks noChangeArrowheads="1"/>
                </p:cNvSpPr>
                <p:nvPr/>
              </p:nvSpPr>
              <p:spPr bwMode="auto">
                <a:xfrm>
                  <a:off x="312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31" name="Rectangle 575">
                  <a:extLst>
                    <a:ext uri="{FF2B5EF4-FFF2-40B4-BE49-F238E27FC236}">
                      <a16:creationId xmlns:a16="http://schemas.microsoft.com/office/drawing/2014/main" id="{689B222E-46F2-4447-95C7-C6AA1E982D4C}"/>
                    </a:ext>
                  </a:extLst>
                </p:cNvPr>
                <p:cNvSpPr>
                  <a:spLocks noChangeArrowheads="1"/>
                </p:cNvSpPr>
                <p:nvPr/>
              </p:nvSpPr>
              <p:spPr bwMode="auto">
                <a:xfrm>
                  <a:off x="313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32" name="Rectangle 576">
                  <a:extLst>
                    <a:ext uri="{FF2B5EF4-FFF2-40B4-BE49-F238E27FC236}">
                      <a16:creationId xmlns:a16="http://schemas.microsoft.com/office/drawing/2014/main" id="{6C237DA6-1DC8-7741-A0A2-197C194815D9}"/>
                    </a:ext>
                  </a:extLst>
                </p:cNvPr>
                <p:cNvSpPr>
                  <a:spLocks noChangeArrowheads="1"/>
                </p:cNvSpPr>
                <p:nvPr/>
              </p:nvSpPr>
              <p:spPr bwMode="auto">
                <a:xfrm>
                  <a:off x="3136"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33" name="Rectangle 577">
                  <a:extLst>
                    <a:ext uri="{FF2B5EF4-FFF2-40B4-BE49-F238E27FC236}">
                      <a16:creationId xmlns:a16="http://schemas.microsoft.com/office/drawing/2014/main" id="{80AC64BB-B7C9-0543-9343-ECE0FE1633E1}"/>
                    </a:ext>
                  </a:extLst>
                </p:cNvPr>
                <p:cNvSpPr>
                  <a:spLocks noChangeArrowheads="1"/>
                </p:cNvSpPr>
                <p:nvPr/>
              </p:nvSpPr>
              <p:spPr bwMode="auto">
                <a:xfrm>
                  <a:off x="314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34" name="Freeform 578">
                  <a:extLst>
                    <a:ext uri="{FF2B5EF4-FFF2-40B4-BE49-F238E27FC236}">
                      <a16:creationId xmlns:a16="http://schemas.microsoft.com/office/drawing/2014/main" id="{0BBB63A6-FC01-A24B-9891-A05D87BAF16C}"/>
                    </a:ext>
                  </a:extLst>
                </p:cNvPr>
                <p:cNvSpPr>
                  <a:spLocks/>
                </p:cNvSpPr>
                <p:nvPr/>
              </p:nvSpPr>
              <p:spPr bwMode="auto">
                <a:xfrm>
                  <a:off x="3190" y="1945"/>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35" name="Rectangle 579">
                  <a:extLst>
                    <a:ext uri="{FF2B5EF4-FFF2-40B4-BE49-F238E27FC236}">
                      <a16:creationId xmlns:a16="http://schemas.microsoft.com/office/drawing/2014/main" id="{6E2D7CCD-5FA8-5847-A522-C95395ADEA56}"/>
                    </a:ext>
                  </a:extLst>
                </p:cNvPr>
                <p:cNvSpPr>
                  <a:spLocks noChangeArrowheads="1"/>
                </p:cNvSpPr>
                <p:nvPr/>
              </p:nvSpPr>
              <p:spPr bwMode="auto">
                <a:xfrm>
                  <a:off x="3112" y="196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36" name="Rectangle 580">
                  <a:extLst>
                    <a:ext uri="{FF2B5EF4-FFF2-40B4-BE49-F238E27FC236}">
                      <a16:creationId xmlns:a16="http://schemas.microsoft.com/office/drawing/2014/main" id="{2F29548A-D846-6F43-A042-679D628DFA42}"/>
                    </a:ext>
                  </a:extLst>
                </p:cNvPr>
                <p:cNvSpPr>
                  <a:spLocks noChangeArrowheads="1"/>
                </p:cNvSpPr>
                <p:nvPr/>
              </p:nvSpPr>
              <p:spPr bwMode="auto">
                <a:xfrm>
                  <a:off x="311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37" name="Rectangle 581">
                  <a:extLst>
                    <a:ext uri="{FF2B5EF4-FFF2-40B4-BE49-F238E27FC236}">
                      <a16:creationId xmlns:a16="http://schemas.microsoft.com/office/drawing/2014/main" id="{3CF20CBC-473F-F745-86FD-27B8E04D3E9C}"/>
                    </a:ext>
                  </a:extLst>
                </p:cNvPr>
                <p:cNvSpPr>
                  <a:spLocks noChangeArrowheads="1"/>
                </p:cNvSpPr>
                <p:nvPr/>
              </p:nvSpPr>
              <p:spPr bwMode="auto">
                <a:xfrm>
                  <a:off x="312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38" name="Rectangle 582">
                  <a:extLst>
                    <a:ext uri="{FF2B5EF4-FFF2-40B4-BE49-F238E27FC236}">
                      <a16:creationId xmlns:a16="http://schemas.microsoft.com/office/drawing/2014/main" id="{CE0632A6-15E3-6D45-8332-ED6DC4721741}"/>
                    </a:ext>
                  </a:extLst>
                </p:cNvPr>
                <p:cNvSpPr>
                  <a:spLocks noChangeArrowheads="1"/>
                </p:cNvSpPr>
                <p:nvPr/>
              </p:nvSpPr>
              <p:spPr bwMode="auto">
                <a:xfrm>
                  <a:off x="312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39" name="Rectangle 583">
                  <a:extLst>
                    <a:ext uri="{FF2B5EF4-FFF2-40B4-BE49-F238E27FC236}">
                      <a16:creationId xmlns:a16="http://schemas.microsoft.com/office/drawing/2014/main" id="{B4715CBA-F810-8448-A125-5D42BCC6CB9F}"/>
                    </a:ext>
                  </a:extLst>
                </p:cNvPr>
                <p:cNvSpPr>
                  <a:spLocks noChangeArrowheads="1"/>
                </p:cNvSpPr>
                <p:nvPr/>
              </p:nvSpPr>
              <p:spPr bwMode="auto">
                <a:xfrm>
                  <a:off x="313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40" name="Rectangle 584">
                  <a:extLst>
                    <a:ext uri="{FF2B5EF4-FFF2-40B4-BE49-F238E27FC236}">
                      <a16:creationId xmlns:a16="http://schemas.microsoft.com/office/drawing/2014/main" id="{2045DB3F-6ADA-9C47-8A47-3718461A238D}"/>
                    </a:ext>
                  </a:extLst>
                </p:cNvPr>
                <p:cNvSpPr>
                  <a:spLocks noChangeArrowheads="1"/>
                </p:cNvSpPr>
                <p:nvPr/>
              </p:nvSpPr>
              <p:spPr bwMode="auto">
                <a:xfrm>
                  <a:off x="3136"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41" name="Rectangle 585">
                  <a:extLst>
                    <a:ext uri="{FF2B5EF4-FFF2-40B4-BE49-F238E27FC236}">
                      <a16:creationId xmlns:a16="http://schemas.microsoft.com/office/drawing/2014/main" id="{004A6684-6A5B-C24E-A6C1-727328180C77}"/>
                    </a:ext>
                  </a:extLst>
                </p:cNvPr>
                <p:cNvSpPr>
                  <a:spLocks noChangeArrowheads="1"/>
                </p:cNvSpPr>
                <p:nvPr/>
              </p:nvSpPr>
              <p:spPr bwMode="auto">
                <a:xfrm>
                  <a:off x="314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42" name="Freeform 586">
                  <a:extLst>
                    <a:ext uri="{FF2B5EF4-FFF2-40B4-BE49-F238E27FC236}">
                      <a16:creationId xmlns:a16="http://schemas.microsoft.com/office/drawing/2014/main" id="{ABF29FA7-3D7F-9143-A432-D2F67B4420E0}"/>
                    </a:ext>
                  </a:extLst>
                </p:cNvPr>
                <p:cNvSpPr>
                  <a:spLocks/>
                </p:cNvSpPr>
                <p:nvPr/>
              </p:nvSpPr>
              <p:spPr bwMode="auto">
                <a:xfrm>
                  <a:off x="3190" y="1975"/>
                  <a:ext cx="6" cy="6"/>
                </a:xfrm>
                <a:custGeom>
                  <a:avLst/>
                  <a:gdLst>
                    <a:gd name="T0" fmla="*/ 0 w 11"/>
                    <a:gd name="T1" fmla="*/ 7 h 12"/>
                    <a:gd name="T2" fmla="*/ 0 w 11"/>
                    <a:gd name="T3" fmla="*/ 7 h 12"/>
                    <a:gd name="T4" fmla="*/ 2 w 11"/>
                    <a:gd name="T5" fmla="*/ 1 h 12"/>
                    <a:gd name="T6" fmla="*/ 5 w 11"/>
                    <a:gd name="T7" fmla="*/ 0 h 12"/>
                    <a:gd name="T8" fmla="*/ 5 w 11"/>
                    <a:gd name="T9" fmla="*/ 0 h 12"/>
                    <a:gd name="T10" fmla="*/ 9 w 11"/>
                    <a:gd name="T11" fmla="*/ 1 h 12"/>
                    <a:gd name="T12" fmla="*/ 11 w 11"/>
                    <a:gd name="T13" fmla="*/ 7 h 12"/>
                    <a:gd name="T14" fmla="*/ 11 w 11"/>
                    <a:gd name="T15" fmla="*/ 7 h 12"/>
                    <a:gd name="T16" fmla="*/ 9 w 11"/>
                    <a:gd name="T17" fmla="*/ 10 h 12"/>
                    <a:gd name="T18" fmla="*/ 5 w 11"/>
                    <a:gd name="T19" fmla="*/ 12 h 12"/>
                    <a:gd name="T20" fmla="*/ 5 w 11"/>
                    <a:gd name="T21" fmla="*/ 12 h 12"/>
                    <a:gd name="T22" fmla="*/ 2 w 11"/>
                    <a:gd name="T23" fmla="*/ 10 h 12"/>
                    <a:gd name="T24" fmla="*/ 0 w 11"/>
                    <a:gd name="T25" fmla="*/ 7 h 12"/>
                    <a:gd name="T26" fmla="*/ 0 w 11"/>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7"/>
                      </a:moveTo>
                      <a:lnTo>
                        <a:pt x="0" y="7"/>
                      </a:lnTo>
                      <a:lnTo>
                        <a:pt x="2" y="1"/>
                      </a:lnTo>
                      <a:lnTo>
                        <a:pt x="5" y="0"/>
                      </a:lnTo>
                      <a:lnTo>
                        <a:pt x="5" y="0"/>
                      </a:lnTo>
                      <a:lnTo>
                        <a:pt x="9" y="1"/>
                      </a:lnTo>
                      <a:lnTo>
                        <a:pt x="11" y="7"/>
                      </a:lnTo>
                      <a:lnTo>
                        <a:pt x="11" y="7"/>
                      </a:lnTo>
                      <a:lnTo>
                        <a:pt x="9" y="10"/>
                      </a:lnTo>
                      <a:lnTo>
                        <a:pt x="5" y="12"/>
                      </a:lnTo>
                      <a:lnTo>
                        <a:pt x="5"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43" name="Rectangle 587">
                  <a:extLst>
                    <a:ext uri="{FF2B5EF4-FFF2-40B4-BE49-F238E27FC236}">
                      <a16:creationId xmlns:a16="http://schemas.microsoft.com/office/drawing/2014/main" id="{90293B65-3463-534F-BB19-F89C2188405F}"/>
                    </a:ext>
                  </a:extLst>
                </p:cNvPr>
                <p:cNvSpPr>
                  <a:spLocks noChangeArrowheads="1"/>
                </p:cNvSpPr>
                <p:nvPr/>
              </p:nvSpPr>
              <p:spPr bwMode="auto">
                <a:xfrm>
                  <a:off x="3112" y="1996"/>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44" name="Rectangle 588">
                  <a:extLst>
                    <a:ext uri="{FF2B5EF4-FFF2-40B4-BE49-F238E27FC236}">
                      <a16:creationId xmlns:a16="http://schemas.microsoft.com/office/drawing/2014/main" id="{D3EDB701-413F-6347-A33D-ABCE6B169B19}"/>
                    </a:ext>
                  </a:extLst>
                </p:cNvPr>
                <p:cNvSpPr>
                  <a:spLocks noChangeArrowheads="1"/>
                </p:cNvSpPr>
                <p:nvPr/>
              </p:nvSpPr>
              <p:spPr bwMode="auto">
                <a:xfrm>
                  <a:off x="311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45" name="Rectangle 589">
                  <a:extLst>
                    <a:ext uri="{FF2B5EF4-FFF2-40B4-BE49-F238E27FC236}">
                      <a16:creationId xmlns:a16="http://schemas.microsoft.com/office/drawing/2014/main" id="{7CA0B8F9-1DCA-8245-9A25-34D3C48604FE}"/>
                    </a:ext>
                  </a:extLst>
                </p:cNvPr>
                <p:cNvSpPr>
                  <a:spLocks noChangeArrowheads="1"/>
                </p:cNvSpPr>
                <p:nvPr/>
              </p:nvSpPr>
              <p:spPr bwMode="auto">
                <a:xfrm>
                  <a:off x="312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46" name="Rectangle 590">
                  <a:extLst>
                    <a:ext uri="{FF2B5EF4-FFF2-40B4-BE49-F238E27FC236}">
                      <a16:creationId xmlns:a16="http://schemas.microsoft.com/office/drawing/2014/main" id="{D1721611-D13B-EC45-AEDE-DBFAB3F13A99}"/>
                    </a:ext>
                  </a:extLst>
                </p:cNvPr>
                <p:cNvSpPr>
                  <a:spLocks noChangeArrowheads="1"/>
                </p:cNvSpPr>
                <p:nvPr/>
              </p:nvSpPr>
              <p:spPr bwMode="auto">
                <a:xfrm>
                  <a:off x="312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47" name="Rectangle 591">
                  <a:extLst>
                    <a:ext uri="{FF2B5EF4-FFF2-40B4-BE49-F238E27FC236}">
                      <a16:creationId xmlns:a16="http://schemas.microsoft.com/office/drawing/2014/main" id="{E0FE0CE5-16AE-DF47-8C09-6946D3242E11}"/>
                    </a:ext>
                  </a:extLst>
                </p:cNvPr>
                <p:cNvSpPr>
                  <a:spLocks noChangeArrowheads="1"/>
                </p:cNvSpPr>
                <p:nvPr/>
              </p:nvSpPr>
              <p:spPr bwMode="auto">
                <a:xfrm>
                  <a:off x="313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48" name="Rectangle 592">
                  <a:extLst>
                    <a:ext uri="{FF2B5EF4-FFF2-40B4-BE49-F238E27FC236}">
                      <a16:creationId xmlns:a16="http://schemas.microsoft.com/office/drawing/2014/main" id="{2986708D-AF6B-3845-A9B2-2B9375C18177}"/>
                    </a:ext>
                  </a:extLst>
                </p:cNvPr>
                <p:cNvSpPr>
                  <a:spLocks noChangeArrowheads="1"/>
                </p:cNvSpPr>
                <p:nvPr/>
              </p:nvSpPr>
              <p:spPr bwMode="auto">
                <a:xfrm>
                  <a:off x="3136"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49" name="Rectangle 593">
                  <a:extLst>
                    <a:ext uri="{FF2B5EF4-FFF2-40B4-BE49-F238E27FC236}">
                      <a16:creationId xmlns:a16="http://schemas.microsoft.com/office/drawing/2014/main" id="{C1F4EFFC-8342-9241-AF10-784A22DD3EC4}"/>
                    </a:ext>
                  </a:extLst>
                </p:cNvPr>
                <p:cNvSpPr>
                  <a:spLocks noChangeArrowheads="1"/>
                </p:cNvSpPr>
                <p:nvPr/>
              </p:nvSpPr>
              <p:spPr bwMode="auto">
                <a:xfrm>
                  <a:off x="314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50" name="Freeform 594">
                  <a:extLst>
                    <a:ext uri="{FF2B5EF4-FFF2-40B4-BE49-F238E27FC236}">
                      <a16:creationId xmlns:a16="http://schemas.microsoft.com/office/drawing/2014/main" id="{F09ED6DA-C0C5-5744-8457-413D2F4D6B45}"/>
                    </a:ext>
                  </a:extLst>
                </p:cNvPr>
                <p:cNvSpPr>
                  <a:spLocks/>
                </p:cNvSpPr>
                <p:nvPr/>
              </p:nvSpPr>
              <p:spPr bwMode="auto">
                <a:xfrm>
                  <a:off x="3190" y="2006"/>
                  <a:ext cx="6" cy="6"/>
                </a:xfrm>
                <a:custGeom>
                  <a:avLst/>
                  <a:gdLst>
                    <a:gd name="T0" fmla="*/ 0 w 11"/>
                    <a:gd name="T1" fmla="*/ 5 h 10"/>
                    <a:gd name="T2" fmla="*/ 0 w 11"/>
                    <a:gd name="T3" fmla="*/ 5 h 10"/>
                    <a:gd name="T4" fmla="*/ 2 w 11"/>
                    <a:gd name="T5" fmla="*/ 1 h 10"/>
                    <a:gd name="T6" fmla="*/ 5 w 11"/>
                    <a:gd name="T7" fmla="*/ 0 h 10"/>
                    <a:gd name="T8" fmla="*/ 5 w 11"/>
                    <a:gd name="T9" fmla="*/ 0 h 10"/>
                    <a:gd name="T10" fmla="*/ 9 w 11"/>
                    <a:gd name="T11" fmla="*/ 1 h 10"/>
                    <a:gd name="T12" fmla="*/ 11 w 11"/>
                    <a:gd name="T13" fmla="*/ 5 h 10"/>
                    <a:gd name="T14" fmla="*/ 11 w 11"/>
                    <a:gd name="T15" fmla="*/ 5 h 10"/>
                    <a:gd name="T16" fmla="*/ 9 w 11"/>
                    <a:gd name="T17" fmla="*/ 9 h 10"/>
                    <a:gd name="T18" fmla="*/ 5 w 11"/>
                    <a:gd name="T19" fmla="*/ 10 h 10"/>
                    <a:gd name="T20" fmla="*/ 5 w 11"/>
                    <a:gd name="T21" fmla="*/ 10 h 10"/>
                    <a:gd name="T22" fmla="*/ 2 w 11"/>
                    <a:gd name="T23" fmla="*/ 9 h 10"/>
                    <a:gd name="T24" fmla="*/ 0 w 11"/>
                    <a:gd name="T25" fmla="*/ 5 h 10"/>
                    <a:gd name="T26" fmla="*/ 0 w 11"/>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0">
                      <a:moveTo>
                        <a:pt x="0" y="5"/>
                      </a:moveTo>
                      <a:lnTo>
                        <a:pt x="0" y="5"/>
                      </a:lnTo>
                      <a:lnTo>
                        <a:pt x="2" y="1"/>
                      </a:lnTo>
                      <a:lnTo>
                        <a:pt x="5" y="0"/>
                      </a:lnTo>
                      <a:lnTo>
                        <a:pt x="5" y="0"/>
                      </a:lnTo>
                      <a:lnTo>
                        <a:pt x="9" y="1"/>
                      </a:lnTo>
                      <a:lnTo>
                        <a:pt x="11" y="5"/>
                      </a:lnTo>
                      <a:lnTo>
                        <a:pt x="11" y="5"/>
                      </a:lnTo>
                      <a:lnTo>
                        <a:pt x="9" y="9"/>
                      </a:lnTo>
                      <a:lnTo>
                        <a:pt x="5" y="10"/>
                      </a:lnTo>
                      <a:lnTo>
                        <a:pt x="5"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51" name="Rectangle 595">
                  <a:extLst>
                    <a:ext uri="{FF2B5EF4-FFF2-40B4-BE49-F238E27FC236}">
                      <a16:creationId xmlns:a16="http://schemas.microsoft.com/office/drawing/2014/main" id="{FE9C5F65-BE89-6E43-B160-5A663E21B18E}"/>
                    </a:ext>
                  </a:extLst>
                </p:cNvPr>
                <p:cNvSpPr>
                  <a:spLocks noChangeArrowheads="1"/>
                </p:cNvSpPr>
                <p:nvPr/>
              </p:nvSpPr>
              <p:spPr bwMode="auto">
                <a:xfrm>
                  <a:off x="3112" y="2028"/>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52" name="Rectangle 596">
                  <a:extLst>
                    <a:ext uri="{FF2B5EF4-FFF2-40B4-BE49-F238E27FC236}">
                      <a16:creationId xmlns:a16="http://schemas.microsoft.com/office/drawing/2014/main" id="{AF8484D8-A6B9-234C-B4AC-7010ADC6029F}"/>
                    </a:ext>
                  </a:extLst>
                </p:cNvPr>
                <p:cNvSpPr>
                  <a:spLocks noChangeArrowheads="1"/>
                </p:cNvSpPr>
                <p:nvPr/>
              </p:nvSpPr>
              <p:spPr bwMode="auto">
                <a:xfrm>
                  <a:off x="311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53" name="Rectangle 597">
                  <a:extLst>
                    <a:ext uri="{FF2B5EF4-FFF2-40B4-BE49-F238E27FC236}">
                      <a16:creationId xmlns:a16="http://schemas.microsoft.com/office/drawing/2014/main" id="{612F6CAF-7A8A-B94F-9F8D-23EBB52376FF}"/>
                    </a:ext>
                  </a:extLst>
                </p:cNvPr>
                <p:cNvSpPr>
                  <a:spLocks noChangeArrowheads="1"/>
                </p:cNvSpPr>
                <p:nvPr/>
              </p:nvSpPr>
              <p:spPr bwMode="auto">
                <a:xfrm>
                  <a:off x="312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54" name="Rectangle 598">
                  <a:extLst>
                    <a:ext uri="{FF2B5EF4-FFF2-40B4-BE49-F238E27FC236}">
                      <a16:creationId xmlns:a16="http://schemas.microsoft.com/office/drawing/2014/main" id="{DEF5DBAB-65C9-9547-8D33-23DA47F55787}"/>
                    </a:ext>
                  </a:extLst>
                </p:cNvPr>
                <p:cNvSpPr>
                  <a:spLocks noChangeArrowheads="1"/>
                </p:cNvSpPr>
                <p:nvPr/>
              </p:nvSpPr>
              <p:spPr bwMode="auto">
                <a:xfrm>
                  <a:off x="312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55" name="Rectangle 599">
                  <a:extLst>
                    <a:ext uri="{FF2B5EF4-FFF2-40B4-BE49-F238E27FC236}">
                      <a16:creationId xmlns:a16="http://schemas.microsoft.com/office/drawing/2014/main" id="{5C401DDA-0DFF-6248-A664-BD24598EA0BB}"/>
                    </a:ext>
                  </a:extLst>
                </p:cNvPr>
                <p:cNvSpPr>
                  <a:spLocks noChangeArrowheads="1"/>
                </p:cNvSpPr>
                <p:nvPr/>
              </p:nvSpPr>
              <p:spPr bwMode="auto">
                <a:xfrm>
                  <a:off x="313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56" name="Rectangle 600">
                  <a:extLst>
                    <a:ext uri="{FF2B5EF4-FFF2-40B4-BE49-F238E27FC236}">
                      <a16:creationId xmlns:a16="http://schemas.microsoft.com/office/drawing/2014/main" id="{0F2B41E0-3F0F-4146-8FC4-0E97FCF65CE6}"/>
                    </a:ext>
                  </a:extLst>
                </p:cNvPr>
                <p:cNvSpPr>
                  <a:spLocks noChangeArrowheads="1"/>
                </p:cNvSpPr>
                <p:nvPr/>
              </p:nvSpPr>
              <p:spPr bwMode="auto">
                <a:xfrm>
                  <a:off x="3136"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57" name="Rectangle 601">
                  <a:extLst>
                    <a:ext uri="{FF2B5EF4-FFF2-40B4-BE49-F238E27FC236}">
                      <a16:creationId xmlns:a16="http://schemas.microsoft.com/office/drawing/2014/main" id="{665E918E-4D14-2C49-869C-016B5FDA7AD8}"/>
                    </a:ext>
                  </a:extLst>
                </p:cNvPr>
                <p:cNvSpPr>
                  <a:spLocks noChangeArrowheads="1"/>
                </p:cNvSpPr>
                <p:nvPr/>
              </p:nvSpPr>
              <p:spPr bwMode="auto">
                <a:xfrm>
                  <a:off x="314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58" name="Freeform 602">
                  <a:extLst>
                    <a:ext uri="{FF2B5EF4-FFF2-40B4-BE49-F238E27FC236}">
                      <a16:creationId xmlns:a16="http://schemas.microsoft.com/office/drawing/2014/main" id="{5198D5E1-E55D-9C44-9EDB-EECE1DF7CF9B}"/>
                    </a:ext>
                  </a:extLst>
                </p:cNvPr>
                <p:cNvSpPr>
                  <a:spLocks/>
                </p:cNvSpPr>
                <p:nvPr/>
              </p:nvSpPr>
              <p:spPr bwMode="auto">
                <a:xfrm>
                  <a:off x="3190" y="2036"/>
                  <a:ext cx="6" cy="4"/>
                </a:xfrm>
                <a:custGeom>
                  <a:avLst/>
                  <a:gdLst>
                    <a:gd name="T0" fmla="*/ 0 w 11"/>
                    <a:gd name="T1" fmla="*/ 5 h 9"/>
                    <a:gd name="T2" fmla="*/ 0 w 11"/>
                    <a:gd name="T3" fmla="*/ 5 h 9"/>
                    <a:gd name="T4" fmla="*/ 2 w 11"/>
                    <a:gd name="T5" fmla="*/ 2 h 9"/>
                    <a:gd name="T6" fmla="*/ 5 w 11"/>
                    <a:gd name="T7" fmla="*/ 0 h 9"/>
                    <a:gd name="T8" fmla="*/ 5 w 11"/>
                    <a:gd name="T9" fmla="*/ 0 h 9"/>
                    <a:gd name="T10" fmla="*/ 9 w 11"/>
                    <a:gd name="T11" fmla="*/ 2 h 9"/>
                    <a:gd name="T12" fmla="*/ 11 w 11"/>
                    <a:gd name="T13" fmla="*/ 5 h 9"/>
                    <a:gd name="T14" fmla="*/ 11 w 11"/>
                    <a:gd name="T15" fmla="*/ 5 h 9"/>
                    <a:gd name="T16" fmla="*/ 9 w 11"/>
                    <a:gd name="T17" fmla="*/ 7 h 9"/>
                    <a:gd name="T18" fmla="*/ 5 w 11"/>
                    <a:gd name="T19" fmla="*/ 9 h 9"/>
                    <a:gd name="T20" fmla="*/ 5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5" y="0"/>
                      </a:lnTo>
                      <a:lnTo>
                        <a:pt x="5" y="0"/>
                      </a:lnTo>
                      <a:lnTo>
                        <a:pt x="9" y="2"/>
                      </a:lnTo>
                      <a:lnTo>
                        <a:pt x="11" y="5"/>
                      </a:lnTo>
                      <a:lnTo>
                        <a:pt x="11" y="5"/>
                      </a:lnTo>
                      <a:lnTo>
                        <a:pt x="9" y="7"/>
                      </a:lnTo>
                      <a:lnTo>
                        <a:pt x="5" y="9"/>
                      </a:lnTo>
                      <a:lnTo>
                        <a:pt x="5"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59" name="Rectangle 603">
                  <a:extLst>
                    <a:ext uri="{FF2B5EF4-FFF2-40B4-BE49-F238E27FC236}">
                      <a16:creationId xmlns:a16="http://schemas.microsoft.com/office/drawing/2014/main" id="{B696B994-26E0-824A-B2C7-3CC8E0677B79}"/>
                    </a:ext>
                  </a:extLst>
                </p:cNvPr>
                <p:cNvSpPr>
                  <a:spLocks noChangeArrowheads="1"/>
                </p:cNvSpPr>
                <p:nvPr/>
              </p:nvSpPr>
              <p:spPr bwMode="auto">
                <a:xfrm>
                  <a:off x="3112" y="205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60" name="Rectangle 604">
                  <a:extLst>
                    <a:ext uri="{FF2B5EF4-FFF2-40B4-BE49-F238E27FC236}">
                      <a16:creationId xmlns:a16="http://schemas.microsoft.com/office/drawing/2014/main" id="{FEB2627B-FBD7-9546-BE01-616D716B06D0}"/>
                    </a:ext>
                  </a:extLst>
                </p:cNvPr>
                <p:cNvSpPr>
                  <a:spLocks noChangeArrowheads="1"/>
                </p:cNvSpPr>
                <p:nvPr/>
              </p:nvSpPr>
              <p:spPr bwMode="auto">
                <a:xfrm>
                  <a:off x="311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61" name="Rectangle 605">
                  <a:extLst>
                    <a:ext uri="{FF2B5EF4-FFF2-40B4-BE49-F238E27FC236}">
                      <a16:creationId xmlns:a16="http://schemas.microsoft.com/office/drawing/2014/main" id="{842038BC-1D5A-8C4D-A9B7-0A5F9B034E85}"/>
                    </a:ext>
                  </a:extLst>
                </p:cNvPr>
                <p:cNvSpPr>
                  <a:spLocks noChangeArrowheads="1"/>
                </p:cNvSpPr>
                <p:nvPr/>
              </p:nvSpPr>
              <p:spPr bwMode="auto">
                <a:xfrm>
                  <a:off x="312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62" name="Rectangle 606">
                  <a:extLst>
                    <a:ext uri="{FF2B5EF4-FFF2-40B4-BE49-F238E27FC236}">
                      <a16:creationId xmlns:a16="http://schemas.microsoft.com/office/drawing/2014/main" id="{B28EAB18-A1A0-DF40-8493-CCB6B5119AA0}"/>
                    </a:ext>
                  </a:extLst>
                </p:cNvPr>
                <p:cNvSpPr>
                  <a:spLocks noChangeArrowheads="1"/>
                </p:cNvSpPr>
                <p:nvPr/>
              </p:nvSpPr>
              <p:spPr bwMode="auto">
                <a:xfrm>
                  <a:off x="312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grpSp>
          <p:sp>
            <p:nvSpPr>
              <p:cNvPr id="35" name="Rectangle 608">
                <a:extLst>
                  <a:ext uri="{FF2B5EF4-FFF2-40B4-BE49-F238E27FC236}">
                    <a16:creationId xmlns:a16="http://schemas.microsoft.com/office/drawing/2014/main" id="{DC646307-E3E0-6145-B990-4C14FBE12A41}"/>
                  </a:ext>
                </a:extLst>
              </p:cNvPr>
              <p:cNvSpPr>
                <a:spLocks noChangeArrowheads="1"/>
              </p:cNvSpPr>
              <p:nvPr/>
            </p:nvSpPr>
            <p:spPr bwMode="auto">
              <a:xfrm>
                <a:off x="490855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6" name="Rectangle 609">
                <a:extLst>
                  <a:ext uri="{FF2B5EF4-FFF2-40B4-BE49-F238E27FC236}">
                    <a16:creationId xmlns:a16="http://schemas.microsoft.com/office/drawing/2014/main" id="{C8EE87CE-4821-8442-8C21-7580F6E22A48}"/>
                  </a:ext>
                </a:extLst>
              </p:cNvPr>
              <p:cNvSpPr>
                <a:spLocks noChangeArrowheads="1"/>
              </p:cNvSpPr>
              <p:nvPr/>
            </p:nvSpPr>
            <p:spPr bwMode="auto">
              <a:xfrm>
                <a:off x="4916487"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7" name="Rectangle 610">
                <a:extLst>
                  <a:ext uri="{FF2B5EF4-FFF2-40B4-BE49-F238E27FC236}">
                    <a16:creationId xmlns:a16="http://schemas.microsoft.com/office/drawing/2014/main" id="{22EDB725-EDFF-CE4F-A50A-A1F8B0FD8CFC}"/>
                  </a:ext>
                </a:extLst>
              </p:cNvPr>
              <p:cNvSpPr>
                <a:spLocks noChangeArrowheads="1"/>
              </p:cNvSpPr>
              <p:nvPr/>
            </p:nvSpPr>
            <p:spPr bwMode="auto">
              <a:xfrm>
                <a:off x="4924425"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8" name="Freeform 611">
                <a:extLst>
                  <a:ext uri="{FF2B5EF4-FFF2-40B4-BE49-F238E27FC236}">
                    <a16:creationId xmlns:a16="http://schemas.microsoft.com/office/drawing/2014/main" id="{9FB24008-AE95-6148-AF69-B72193F7802B}"/>
                  </a:ext>
                </a:extLst>
              </p:cNvPr>
              <p:cNvSpPr>
                <a:spLocks/>
              </p:cNvSpPr>
              <p:nvPr/>
            </p:nvSpPr>
            <p:spPr bwMode="auto">
              <a:xfrm>
                <a:off x="5002212" y="3652838"/>
                <a:ext cx="9525" cy="9525"/>
              </a:xfrm>
              <a:custGeom>
                <a:avLst/>
                <a:gdLst>
                  <a:gd name="T0" fmla="*/ 0 w 11"/>
                  <a:gd name="T1" fmla="*/ 6 h 13"/>
                  <a:gd name="T2" fmla="*/ 0 w 11"/>
                  <a:gd name="T3" fmla="*/ 6 h 13"/>
                  <a:gd name="T4" fmla="*/ 2 w 11"/>
                  <a:gd name="T5" fmla="*/ 2 h 13"/>
                  <a:gd name="T6" fmla="*/ 5 w 11"/>
                  <a:gd name="T7" fmla="*/ 0 h 13"/>
                  <a:gd name="T8" fmla="*/ 5 w 11"/>
                  <a:gd name="T9" fmla="*/ 0 h 13"/>
                  <a:gd name="T10" fmla="*/ 9 w 11"/>
                  <a:gd name="T11" fmla="*/ 2 h 13"/>
                  <a:gd name="T12" fmla="*/ 11 w 11"/>
                  <a:gd name="T13" fmla="*/ 6 h 13"/>
                  <a:gd name="T14" fmla="*/ 11 w 11"/>
                  <a:gd name="T15" fmla="*/ 6 h 13"/>
                  <a:gd name="T16" fmla="*/ 9 w 11"/>
                  <a:gd name="T17" fmla="*/ 11 h 13"/>
                  <a:gd name="T18" fmla="*/ 5 w 11"/>
                  <a:gd name="T19" fmla="*/ 13 h 13"/>
                  <a:gd name="T20" fmla="*/ 5 w 11"/>
                  <a:gd name="T21" fmla="*/ 13 h 13"/>
                  <a:gd name="T22" fmla="*/ 2 w 11"/>
                  <a:gd name="T23" fmla="*/ 11 h 13"/>
                  <a:gd name="T24" fmla="*/ 0 w 11"/>
                  <a:gd name="T25" fmla="*/ 6 h 13"/>
                  <a:gd name="T26" fmla="*/ 0 w 11"/>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6"/>
                    </a:moveTo>
                    <a:lnTo>
                      <a:pt x="0" y="6"/>
                    </a:lnTo>
                    <a:lnTo>
                      <a:pt x="2" y="2"/>
                    </a:lnTo>
                    <a:lnTo>
                      <a:pt x="5" y="0"/>
                    </a:lnTo>
                    <a:lnTo>
                      <a:pt x="5" y="0"/>
                    </a:lnTo>
                    <a:lnTo>
                      <a:pt x="9" y="2"/>
                    </a:lnTo>
                    <a:lnTo>
                      <a:pt x="11" y="6"/>
                    </a:lnTo>
                    <a:lnTo>
                      <a:pt x="11" y="6"/>
                    </a:lnTo>
                    <a:lnTo>
                      <a:pt x="9" y="11"/>
                    </a:lnTo>
                    <a:lnTo>
                      <a:pt x="5" y="13"/>
                    </a:lnTo>
                    <a:lnTo>
                      <a:pt x="5"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9" name="Rectangle 612">
                <a:extLst>
                  <a:ext uri="{FF2B5EF4-FFF2-40B4-BE49-F238E27FC236}">
                    <a16:creationId xmlns:a16="http://schemas.microsoft.com/office/drawing/2014/main" id="{16F41BEA-2938-B245-A7DA-45E3001F7B9F}"/>
                  </a:ext>
                </a:extLst>
              </p:cNvPr>
              <p:cNvSpPr>
                <a:spLocks noChangeArrowheads="1"/>
              </p:cNvSpPr>
              <p:nvPr/>
            </p:nvSpPr>
            <p:spPr bwMode="auto">
              <a:xfrm>
                <a:off x="4878387" y="3686176"/>
                <a:ext cx="146050"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40" name="Rectangle 613">
                <a:extLst>
                  <a:ext uri="{FF2B5EF4-FFF2-40B4-BE49-F238E27FC236}">
                    <a16:creationId xmlns:a16="http://schemas.microsoft.com/office/drawing/2014/main" id="{C61BF29C-48D4-644B-B21C-C7584BE31DA8}"/>
                  </a:ext>
                </a:extLst>
              </p:cNvPr>
              <p:cNvSpPr>
                <a:spLocks noChangeArrowheads="1"/>
              </p:cNvSpPr>
              <p:nvPr/>
            </p:nvSpPr>
            <p:spPr bwMode="auto">
              <a:xfrm>
                <a:off x="4884737"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41" name="Rectangle 614">
                <a:extLst>
                  <a:ext uri="{FF2B5EF4-FFF2-40B4-BE49-F238E27FC236}">
                    <a16:creationId xmlns:a16="http://schemas.microsoft.com/office/drawing/2014/main" id="{2B8A06C2-1B0C-8A4D-8577-0B684FB1B07D}"/>
                  </a:ext>
                </a:extLst>
              </p:cNvPr>
              <p:cNvSpPr>
                <a:spLocks noChangeArrowheads="1"/>
              </p:cNvSpPr>
              <p:nvPr/>
            </p:nvSpPr>
            <p:spPr bwMode="auto">
              <a:xfrm>
                <a:off x="4892675" y="3692526"/>
                <a:ext cx="6350"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42" name="Rectangle 615">
                <a:extLst>
                  <a:ext uri="{FF2B5EF4-FFF2-40B4-BE49-F238E27FC236}">
                    <a16:creationId xmlns:a16="http://schemas.microsoft.com/office/drawing/2014/main" id="{08B86657-3437-CC41-8E2B-1384652054CE}"/>
                  </a:ext>
                </a:extLst>
              </p:cNvPr>
              <p:cNvSpPr>
                <a:spLocks noChangeArrowheads="1"/>
              </p:cNvSpPr>
              <p:nvPr/>
            </p:nvSpPr>
            <p:spPr bwMode="auto">
              <a:xfrm>
                <a:off x="4902200"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43" name="Rectangle 616">
                <a:extLst>
                  <a:ext uri="{FF2B5EF4-FFF2-40B4-BE49-F238E27FC236}">
                    <a16:creationId xmlns:a16="http://schemas.microsoft.com/office/drawing/2014/main" id="{7AB9DDFE-2039-4B42-87DB-9396B8143A07}"/>
                  </a:ext>
                </a:extLst>
              </p:cNvPr>
              <p:cNvSpPr>
                <a:spLocks noChangeArrowheads="1"/>
              </p:cNvSpPr>
              <p:nvPr/>
            </p:nvSpPr>
            <p:spPr bwMode="auto">
              <a:xfrm>
                <a:off x="490855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44" name="Rectangle 617">
                <a:extLst>
                  <a:ext uri="{FF2B5EF4-FFF2-40B4-BE49-F238E27FC236}">
                    <a16:creationId xmlns:a16="http://schemas.microsoft.com/office/drawing/2014/main" id="{2A3B89E5-13AB-7D4B-BAE7-3600BEC2B42E}"/>
                  </a:ext>
                </a:extLst>
              </p:cNvPr>
              <p:cNvSpPr>
                <a:spLocks noChangeArrowheads="1"/>
              </p:cNvSpPr>
              <p:nvPr/>
            </p:nvSpPr>
            <p:spPr bwMode="auto">
              <a:xfrm>
                <a:off x="4916487"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45" name="Rectangle 618">
                <a:extLst>
                  <a:ext uri="{FF2B5EF4-FFF2-40B4-BE49-F238E27FC236}">
                    <a16:creationId xmlns:a16="http://schemas.microsoft.com/office/drawing/2014/main" id="{1FCFC80A-C331-4342-9AC7-2468F13B2F48}"/>
                  </a:ext>
                </a:extLst>
              </p:cNvPr>
              <p:cNvSpPr>
                <a:spLocks noChangeArrowheads="1"/>
              </p:cNvSpPr>
              <p:nvPr/>
            </p:nvSpPr>
            <p:spPr bwMode="auto">
              <a:xfrm>
                <a:off x="4924425"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46" name="Freeform 619">
                <a:extLst>
                  <a:ext uri="{FF2B5EF4-FFF2-40B4-BE49-F238E27FC236}">
                    <a16:creationId xmlns:a16="http://schemas.microsoft.com/office/drawing/2014/main" id="{1725D051-9D53-A147-BCFF-72CF59C4BD36}"/>
                  </a:ext>
                </a:extLst>
              </p:cNvPr>
              <p:cNvSpPr>
                <a:spLocks/>
              </p:cNvSpPr>
              <p:nvPr/>
            </p:nvSpPr>
            <p:spPr bwMode="auto">
              <a:xfrm>
                <a:off x="5002212" y="3700463"/>
                <a:ext cx="9525" cy="9525"/>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47" name="Rectangle 620">
                <a:extLst>
                  <a:ext uri="{FF2B5EF4-FFF2-40B4-BE49-F238E27FC236}">
                    <a16:creationId xmlns:a16="http://schemas.microsoft.com/office/drawing/2014/main" id="{9A88BE44-263C-9549-98C5-D8C40D2B6808}"/>
                  </a:ext>
                </a:extLst>
              </p:cNvPr>
              <p:cNvSpPr>
                <a:spLocks noChangeArrowheads="1"/>
              </p:cNvSpPr>
              <p:nvPr/>
            </p:nvSpPr>
            <p:spPr bwMode="auto">
              <a:xfrm>
                <a:off x="5080000" y="3367088"/>
                <a:ext cx="204788"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48" name="Rectangle 621">
                <a:extLst>
                  <a:ext uri="{FF2B5EF4-FFF2-40B4-BE49-F238E27FC236}">
                    <a16:creationId xmlns:a16="http://schemas.microsoft.com/office/drawing/2014/main" id="{7E5A65EC-FE05-CD40-86FF-7583976942B1}"/>
                  </a:ext>
                </a:extLst>
              </p:cNvPr>
              <p:cNvSpPr>
                <a:spLocks noChangeArrowheads="1"/>
              </p:cNvSpPr>
              <p:nvPr/>
            </p:nvSpPr>
            <p:spPr bwMode="auto">
              <a:xfrm>
                <a:off x="5099050" y="3387726"/>
                <a:ext cx="165100"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49" name="Rectangle 622">
                <a:extLst>
                  <a:ext uri="{FF2B5EF4-FFF2-40B4-BE49-F238E27FC236}">
                    <a16:creationId xmlns:a16="http://schemas.microsoft.com/office/drawing/2014/main" id="{1322B1BD-CAA9-A14E-8347-60E39015DD60}"/>
                  </a:ext>
                </a:extLst>
              </p:cNvPr>
              <p:cNvSpPr>
                <a:spLocks noChangeArrowheads="1"/>
              </p:cNvSpPr>
              <p:nvPr/>
            </p:nvSpPr>
            <p:spPr bwMode="auto">
              <a:xfrm>
                <a:off x="5108575" y="3400426"/>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50" name="Rectangle 623">
                <a:extLst>
                  <a:ext uri="{FF2B5EF4-FFF2-40B4-BE49-F238E27FC236}">
                    <a16:creationId xmlns:a16="http://schemas.microsoft.com/office/drawing/2014/main" id="{993233B5-F503-594C-A15F-7DFE4F407E21}"/>
                  </a:ext>
                </a:extLst>
              </p:cNvPr>
              <p:cNvSpPr>
                <a:spLocks noChangeArrowheads="1"/>
              </p:cNvSpPr>
              <p:nvPr/>
            </p:nvSpPr>
            <p:spPr bwMode="auto">
              <a:xfrm>
                <a:off x="51149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51" name="Rectangle 624">
                <a:extLst>
                  <a:ext uri="{FF2B5EF4-FFF2-40B4-BE49-F238E27FC236}">
                    <a16:creationId xmlns:a16="http://schemas.microsoft.com/office/drawing/2014/main" id="{04BAEA27-76E6-C243-B798-DD1DF6B92808}"/>
                  </a:ext>
                </a:extLst>
              </p:cNvPr>
              <p:cNvSpPr>
                <a:spLocks noChangeArrowheads="1"/>
              </p:cNvSpPr>
              <p:nvPr/>
            </p:nvSpPr>
            <p:spPr bwMode="auto">
              <a:xfrm>
                <a:off x="5122862"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52" name="Rectangle 625">
                <a:extLst>
                  <a:ext uri="{FF2B5EF4-FFF2-40B4-BE49-F238E27FC236}">
                    <a16:creationId xmlns:a16="http://schemas.microsoft.com/office/drawing/2014/main" id="{D1C7640C-A12C-464B-AD4D-7A2C7866AD4E}"/>
                  </a:ext>
                </a:extLst>
              </p:cNvPr>
              <p:cNvSpPr>
                <a:spLocks noChangeArrowheads="1"/>
              </p:cNvSpPr>
              <p:nvPr/>
            </p:nvSpPr>
            <p:spPr bwMode="auto">
              <a:xfrm>
                <a:off x="5130800"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53" name="Rectangle 626">
                <a:extLst>
                  <a:ext uri="{FF2B5EF4-FFF2-40B4-BE49-F238E27FC236}">
                    <a16:creationId xmlns:a16="http://schemas.microsoft.com/office/drawing/2014/main" id="{93A4CB4D-FC2A-8447-9D41-A3C063790375}"/>
                  </a:ext>
                </a:extLst>
              </p:cNvPr>
              <p:cNvSpPr>
                <a:spLocks noChangeArrowheads="1"/>
              </p:cNvSpPr>
              <p:nvPr/>
            </p:nvSpPr>
            <p:spPr bwMode="auto">
              <a:xfrm>
                <a:off x="51403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54" name="Rectangle 627">
                <a:extLst>
                  <a:ext uri="{FF2B5EF4-FFF2-40B4-BE49-F238E27FC236}">
                    <a16:creationId xmlns:a16="http://schemas.microsoft.com/office/drawing/2014/main" id="{ABE7DD8F-55B9-9846-9CB1-7934C42CA4A2}"/>
                  </a:ext>
                </a:extLst>
              </p:cNvPr>
              <p:cNvSpPr>
                <a:spLocks noChangeArrowheads="1"/>
              </p:cNvSpPr>
              <p:nvPr/>
            </p:nvSpPr>
            <p:spPr bwMode="auto">
              <a:xfrm>
                <a:off x="5148262"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55" name="Rectangle 628">
                <a:extLst>
                  <a:ext uri="{FF2B5EF4-FFF2-40B4-BE49-F238E27FC236}">
                    <a16:creationId xmlns:a16="http://schemas.microsoft.com/office/drawing/2014/main" id="{E5A9F107-9E4B-EA44-9EFD-37D22A1137C2}"/>
                  </a:ext>
                </a:extLst>
              </p:cNvPr>
              <p:cNvSpPr>
                <a:spLocks noChangeArrowheads="1"/>
              </p:cNvSpPr>
              <p:nvPr/>
            </p:nvSpPr>
            <p:spPr bwMode="auto">
              <a:xfrm>
                <a:off x="5156200" y="3403601"/>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56" name="Freeform 629">
                <a:extLst>
                  <a:ext uri="{FF2B5EF4-FFF2-40B4-BE49-F238E27FC236}">
                    <a16:creationId xmlns:a16="http://schemas.microsoft.com/office/drawing/2014/main" id="{A2C83A0D-C2CB-AF47-9008-229AC7983E82}"/>
                  </a:ext>
                </a:extLst>
              </p:cNvPr>
              <p:cNvSpPr>
                <a:spLocks/>
              </p:cNvSpPr>
              <p:nvPr/>
            </p:nvSpPr>
            <p:spPr bwMode="auto">
              <a:xfrm>
                <a:off x="5232400" y="3413126"/>
                <a:ext cx="11113" cy="11113"/>
              </a:xfrm>
              <a:custGeom>
                <a:avLst/>
                <a:gdLst>
                  <a:gd name="T0" fmla="*/ 0 w 13"/>
                  <a:gd name="T1" fmla="*/ 7 h 15"/>
                  <a:gd name="T2" fmla="*/ 0 w 13"/>
                  <a:gd name="T3" fmla="*/ 7 h 15"/>
                  <a:gd name="T4" fmla="*/ 0 w 13"/>
                  <a:gd name="T5" fmla="*/ 6 h 15"/>
                  <a:gd name="T6" fmla="*/ 2 w 13"/>
                  <a:gd name="T7" fmla="*/ 2 h 15"/>
                  <a:gd name="T8" fmla="*/ 4 w 13"/>
                  <a:gd name="T9" fmla="*/ 2 h 15"/>
                  <a:gd name="T10" fmla="*/ 6 w 13"/>
                  <a:gd name="T11" fmla="*/ 0 h 15"/>
                  <a:gd name="T12" fmla="*/ 6 w 13"/>
                  <a:gd name="T13" fmla="*/ 0 h 15"/>
                  <a:gd name="T14" fmla="*/ 9 w 13"/>
                  <a:gd name="T15" fmla="*/ 2 h 15"/>
                  <a:gd name="T16" fmla="*/ 11 w 13"/>
                  <a:gd name="T17" fmla="*/ 2 h 15"/>
                  <a:gd name="T18" fmla="*/ 13 w 13"/>
                  <a:gd name="T19" fmla="*/ 6 h 15"/>
                  <a:gd name="T20" fmla="*/ 13 w 13"/>
                  <a:gd name="T21" fmla="*/ 7 h 15"/>
                  <a:gd name="T22" fmla="*/ 13 w 13"/>
                  <a:gd name="T23" fmla="*/ 7 h 15"/>
                  <a:gd name="T24" fmla="*/ 13 w 13"/>
                  <a:gd name="T25" fmla="*/ 11 h 15"/>
                  <a:gd name="T26" fmla="*/ 11 w 13"/>
                  <a:gd name="T27" fmla="*/ 13 h 15"/>
                  <a:gd name="T28" fmla="*/ 9 w 13"/>
                  <a:gd name="T29" fmla="*/ 15 h 15"/>
                  <a:gd name="T30" fmla="*/ 6 w 13"/>
                  <a:gd name="T31" fmla="*/ 15 h 15"/>
                  <a:gd name="T32" fmla="*/ 6 w 13"/>
                  <a:gd name="T33" fmla="*/ 15 h 15"/>
                  <a:gd name="T34" fmla="*/ 4 w 13"/>
                  <a:gd name="T35" fmla="*/ 15 h 15"/>
                  <a:gd name="T36" fmla="*/ 2 w 13"/>
                  <a:gd name="T37" fmla="*/ 13 h 15"/>
                  <a:gd name="T38" fmla="*/ 0 w 13"/>
                  <a:gd name="T39" fmla="*/ 11 h 15"/>
                  <a:gd name="T40" fmla="*/ 0 w 13"/>
                  <a:gd name="T41" fmla="*/ 7 h 15"/>
                  <a:gd name="T42" fmla="*/ 0 w 13"/>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5">
                    <a:moveTo>
                      <a:pt x="0" y="7"/>
                    </a:moveTo>
                    <a:lnTo>
                      <a:pt x="0" y="7"/>
                    </a:lnTo>
                    <a:lnTo>
                      <a:pt x="0" y="6"/>
                    </a:lnTo>
                    <a:lnTo>
                      <a:pt x="2" y="2"/>
                    </a:lnTo>
                    <a:lnTo>
                      <a:pt x="4" y="2"/>
                    </a:lnTo>
                    <a:lnTo>
                      <a:pt x="6" y="0"/>
                    </a:lnTo>
                    <a:lnTo>
                      <a:pt x="6" y="0"/>
                    </a:lnTo>
                    <a:lnTo>
                      <a:pt x="9" y="2"/>
                    </a:lnTo>
                    <a:lnTo>
                      <a:pt x="11" y="2"/>
                    </a:lnTo>
                    <a:lnTo>
                      <a:pt x="13" y="6"/>
                    </a:lnTo>
                    <a:lnTo>
                      <a:pt x="13" y="7"/>
                    </a:lnTo>
                    <a:lnTo>
                      <a:pt x="13" y="7"/>
                    </a:lnTo>
                    <a:lnTo>
                      <a:pt x="13" y="11"/>
                    </a:lnTo>
                    <a:lnTo>
                      <a:pt x="11" y="13"/>
                    </a:lnTo>
                    <a:lnTo>
                      <a:pt x="9" y="15"/>
                    </a:lnTo>
                    <a:lnTo>
                      <a:pt x="6" y="15"/>
                    </a:lnTo>
                    <a:lnTo>
                      <a:pt x="6" y="15"/>
                    </a:lnTo>
                    <a:lnTo>
                      <a:pt x="4" y="15"/>
                    </a:lnTo>
                    <a:lnTo>
                      <a:pt x="2" y="13"/>
                    </a:lnTo>
                    <a:lnTo>
                      <a:pt x="0" y="11"/>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57" name="Rectangle 630">
                <a:extLst>
                  <a:ext uri="{FF2B5EF4-FFF2-40B4-BE49-F238E27FC236}">
                    <a16:creationId xmlns:a16="http://schemas.microsoft.com/office/drawing/2014/main" id="{8AE10971-3E58-5641-A8FC-F9DCD48EA3B7}"/>
                  </a:ext>
                </a:extLst>
              </p:cNvPr>
              <p:cNvSpPr>
                <a:spLocks noChangeArrowheads="1"/>
              </p:cNvSpPr>
              <p:nvPr/>
            </p:nvSpPr>
            <p:spPr bwMode="auto">
              <a:xfrm>
                <a:off x="5108575" y="3444876"/>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58" name="Rectangle 631">
                <a:extLst>
                  <a:ext uri="{FF2B5EF4-FFF2-40B4-BE49-F238E27FC236}">
                    <a16:creationId xmlns:a16="http://schemas.microsoft.com/office/drawing/2014/main" id="{55617FC0-7D3F-F846-AE8F-10BF829E822C}"/>
                  </a:ext>
                </a:extLst>
              </p:cNvPr>
              <p:cNvSpPr>
                <a:spLocks noChangeArrowheads="1"/>
              </p:cNvSpPr>
              <p:nvPr/>
            </p:nvSpPr>
            <p:spPr bwMode="auto">
              <a:xfrm>
                <a:off x="51149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59" name="Rectangle 632">
                <a:extLst>
                  <a:ext uri="{FF2B5EF4-FFF2-40B4-BE49-F238E27FC236}">
                    <a16:creationId xmlns:a16="http://schemas.microsoft.com/office/drawing/2014/main" id="{00E35ED9-5423-E749-9431-EF51328DDEBC}"/>
                  </a:ext>
                </a:extLst>
              </p:cNvPr>
              <p:cNvSpPr>
                <a:spLocks noChangeArrowheads="1"/>
              </p:cNvSpPr>
              <p:nvPr/>
            </p:nvSpPr>
            <p:spPr bwMode="auto">
              <a:xfrm>
                <a:off x="5122862"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60" name="Rectangle 633">
                <a:extLst>
                  <a:ext uri="{FF2B5EF4-FFF2-40B4-BE49-F238E27FC236}">
                    <a16:creationId xmlns:a16="http://schemas.microsoft.com/office/drawing/2014/main" id="{A2CACDF7-4D61-7445-B905-065D77491FB7}"/>
                  </a:ext>
                </a:extLst>
              </p:cNvPr>
              <p:cNvSpPr>
                <a:spLocks noChangeArrowheads="1"/>
              </p:cNvSpPr>
              <p:nvPr/>
            </p:nvSpPr>
            <p:spPr bwMode="auto">
              <a:xfrm>
                <a:off x="5130800"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61" name="Rectangle 634">
                <a:extLst>
                  <a:ext uri="{FF2B5EF4-FFF2-40B4-BE49-F238E27FC236}">
                    <a16:creationId xmlns:a16="http://schemas.microsoft.com/office/drawing/2014/main" id="{A3E0D452-8E76-9C47-BCA6-095DCF614246}"/>
                  </a:ext>
                </a:extLst>
              </p:cNvPr>
              <p:cNvSpPr>
                <a:spLocks noChangeArrowheads="1"/>
              </p:cNvSpPr>
              <p:nvPr/>
            </p:nvSpPr>
            <p:spPr bwMode="auto">
              <a:xfrm>
                <a:off x="51403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62" name="Rectangle 635">
                <a:extLst>
                  <a:ext uri="{FF2B5EF4-FFF2-40B4-BE49-F238E27FC236}">
                    <a16:creationId xmlns:a16="http://schemas.microsoft.com/office/drawing/2014/main" id="{77770FD7-0DF9-2A46-A543-B7B6A69D4D1B}"/>
                  </a:ext>
                </a:extLst>
              </p:cNvPr>
              <p:cNvSpPr>
                <a:spLocks noChangeArrowheads="1"/>
              </p:cNvSpPr>
              <p:nvPr/>
            </p:nvSpPr>
            <p:spPr bwMode="auto">
              <a:xfrm>
                <a:off x="5148262"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63" name="Rectangle 636">
                <a:extLst>
                  <a:ext uri="{FF2B5EF4-FFF2-40B4-BE49-F238E27FC236}">
                    <a16:creationId xmlns:a16="http://schemas.microsoft.com/office/drawing/2014/main" id="{55CD894A-A7DB-6B42-977E-C1C0AAADF8CF}"/>
                  </a:ext>
                </a:extLst>
              </p:cNvPr>
              <p:cNvSpPr>
                <a:spLocks noChangeArrowheads="1"/>
              </p:cNvSpPr>
              <p:nvPr/>
            </p:nvSpPr>
            <p:spPr bwMode="auto">
              <a:xfrm>
                <a:off x="5156200" y="34512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64" name="Freeform 637">
                <a:extLst>
                  <a:ext uri="{FF2B5EF4-FFF2-40B4-BE49-F238E27FC236}">
                    <a16:creationId xmlns:a16="http://schemas.microsoft.com/office/drawing/2014/main" id="{BCC6552A-F8A8-0D4C-9FD7-C68F05ABE19C}"/>
                  </a:ext>
                </a:extLst>
              </p:cNvPr>
              <p:cNvSpPr>
                <a:spLocks/>
              </p:cNvSpPr>
              <p:nvPr/>
            </p:nvSpPr>
            <p:spPr bwMode="auto">
              <a:xfrm>
                <a:off x="5232400" y="3460751"/>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65" name="Rectangle 638">
                <a:extLst>
                  <a:ext uri="{FF2B5EF4-FFF2-40B4-BE49-F238E27FC236}">
                    <a16:creationId xmlns:a16="http://schemas.microsoft.com/office/drawing/2014/main" id="{D7BE9F8D-C32B-9D4C-BF23-B48E48BAC204}"/>
                  </a:ext>
                </a:extLst>
              </p:cNvPr>
              <p:cNvSpPr>
                <a:spLocks noChangeArrowheads="1"/>
              </p:cNvSpPr>
              <p:nvPr/>
            </p:nvSpPr>
            <p:spPr bwMode="auto">
              <a:xfrm>
                <a:off x="5108575" y="34956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66" name="Rectangle 639">
                <a:extLst>
                  <a:ext uri="{FF2B5EF4-FFF2-40B4-BE49-F238E27FC236}">
                    <a16:creationId xmlns:a16="http://schemas.microsoft.com/office/drawing/2014/main" id="{5E22919C-9550-B247-9826-F342F261A99C}"/>
                  </a:ext>
                </a:extLst>
              </p:cNvPr>
              <p:cNvSpPr>
                <a:spLocks noChangeArrowheads="1"/>
              </p:cNvSpPr>
              <p:nvPr/>
            </p:nvSpPr>
            <p:spPr bwMode="auto">
              <a:xfrm>
                <a:off x="51149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67" name="Rectangle 640">
                <a:extLst>
                  <a:ext uri="{FF2B5EF4-FFF2-40B4-BE49-F238E27FC236}">
                    <a16:creationId xmlns:a16="http://schemas.microsoft.com/office/drawing/2014/main" id="{BDAC3047-531B-ED45-80E0-1E5CB8F185C0}"/>
                  </a:ext>
                </a:extLst>
              </p:cNvPr>
              <p:cNvSpPr>
                <a:spLocks noChangeArrowheads="1"/>
              </p:cNvSpPr>
              <p:nvPr/>
            </p:nvSpPr>
            <p:spPr bwMode="auto">
              <a:xfrm>
                <a:off x="5122862"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68" name="Rectangle 641">
                <a:extLst>
                  <a:ext uri="{FF2B5EF4-FFF2-40B4-BE49-F238E27FC236}">
                    <a16:creationId xmlns:a16="http://schemas.microsoft.com/office/drawing/2014/main" id="{6535658A-99A9-C64F-9DBE-AE11796D2208}"/>
                  </a:ext>
                </a:extLst>
              </p:cNvPr>
              <p:cNvSpPr>
                <a:spLocks noChangeArrowheads="1"/>
              </p:cNvSpPr>
              <p:nvPr/>
            </p:nvSpPr>
            <p:spPr bwMode="auto">
              <a:xfrm>
                <a:off x="513080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69" name="Rectangle 642">
                <a:extLst>
                  <a:ext uri="{FF2B5EF4-FFF2-40B4-BE49-F238E27FC236}">
                    <a16:creationId xmlns:a16="http://schemas.microsoft.com/office/drawing/2014/main" id="{FD3A8280-E33A-5B46-A490-AC127D1AA68C}"/>
                  </a:ext>
                </a:extLst>
              </p:cNvPr>
              <p:cNvSpPr>
                <a:spLocks noChangeArrowheads="1"/>
              </p:cNvSpPr>
              <p:nvPr/>
            </p:nvSpPr>
            <p:spPr bwMode="auto">
              <a:xfrm>
                <a:off x="51403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70" name="Rectangle 643">
                <a:extLst>
                  <a:ext uri="{FF2B5EF4-FFF2-40B4-BE49-F238E27FC236}">
                    <a16:creationId xmlns:a16="http://schemas.microsoft.com/office/drawing/2014/main" id="{6617D018-B4B1-BE4F-AFED-AF6D8D27DC40}"/>
                  </a:ext>
                </a:extLst>
              </p:cNvPr>
              <p:cNvSpPr>
                <a:spLocks noChangeArrowheads="1"/>
              </p:cNvSpPr>
              <p:nvPr/>
            </p:nvSpPr>
            <p:spPr bwMode="auto">
              <a:xfrm>
                <a:off x="5148262"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71" name="Rectangle 644">
                <a:extLst>
                  <a:ext uri="{FF2B5EF4-FFF2-40B4-BE49-F238E27FC236}">
                    <a16:creationId xmlns:a16="http://schemas.microsoft.com/office/drawing/2014/main" id="{A188AB8C-0DEA-D24B-840D-93CDA5B930BD}"/>
                  </a:ext>
                </a:extLst>
              </p:cNvPr>
              <p:cNvSpPr>
                <a:spLocks noChangeArrowheads="1"/>
              </p:cNvSpPr>
              <p:nvPr/>
            </p:nvSpPr>
            <p:spPr bwMode="auto">
              <a:xfrm>
                <a:off x="5156200" y="3500438"/>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72" name="Freeform 645">
                <a:extLst>
                  <a:ext uri="{FF2B5EF4-FFF2-40B4-BE49-F238E27FC236}">
                    <a16:creationId xmlns:a16="http://schemas.microsoft.com/office/drawing/2014/main" id="{6788675F-780A-8E49-A70C-1946432691CF}"/>
                  </a:ext>
                </a:extLst>
              </p:cNvPr>
              <p:cNvSpPr>
                <a:spLocks/>
              </p:cNvSpPr>
              <p:nvPr/>
            </p:nvSpPr>
            <p:spPr bwMode="auto">
              <a:xfrm>
                <a:off x="5232400" y="3508376"/>
                <a:ext cx="11113" cy="9525"/>
              </a:xfrm>
              <a:custGeom>
                <a:avLst/>
                <a:gdLst>
                  <a:gd name="T0" fmla="*/ 0 w 13"/>
                  <a:gd name="T1" fmla="*/ 7 h 12"/>
                  <a:gd name="T2" fmla="*/ 0 w 13"/>
                  <a:gd name="T3" fmla="*/ 7 h 12"/>
                  <a:gd name="T4" fmla="*/ 2 w 13"/>
                  <a:gd name="T5" fmla="*/ 1 h 12"/>
                  <a:gd name="T6" fmla="*/ 6 w 13"/>
                  <a:gd name="T7" fmla="*/ 0 h 12"/>
                  <a:gd name="T8" fmla="*/ 6 w 13"/>
                  <a:gd name="T9" fmla="*/ 0 h 12"/>
                  <a:gd name="T10" fmla="*/ 11 w 13"/>
                  <a:gd name="T11" fmla="*/ 1 h 12"/>
                  <a:gd name="T12" fmla="*/ 13 w 13"/>
                  <a:gd name="T13" fmla="*/ 7 h 12"/>
                  <a:gd name="T14" fmla="*/ 13 w 13"/>
                  <a:gd name="T15" fmla="*/ 7 h 12"/>
                  <a:gd name="T16" fmla="*/ 11 w 13"/>
                  <a:gd name="T17" fmla="*/ 10 h 12"/>
                  <a:gd name="T18" fmla="*/ 6 w 13"/>
                  <a:gd name="T19" fmla="*/ 12 h 12"/>
                  <a:gd name="T20" fmla="*/ 6 w 13"/>
                  <a:gd name="T21" fmla="*/ 12 h 12"/>
                  <a:gd name="T22" fmla="*/ 2 w 13"/>
                  <a:gd name="T23" fmla="*/ 10 h 12"/>
                  <a:gd name="T24" fmla="*/ 0 w 13"/>
                  <a:gd name="T25" fmla="*/ 7 h 12"/>
                  <a:gd name="T26" fmla="*/ 0 w 13"/>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2">
                    <a:moveTo>
                      <a:pt x="0" y="7"/>
                    </a:moveTo>
                    <a:lnTo>
                      <a:pt x="0" y="7"/>
                    </a:lnTo>
                    <a:lnTo>
                      <a:pt x="2" y="1"/>
                    </a:lnTo>
                    <a:lnTo>
                      <a:pt x="6" y="0"/>
                    </a:lnTo>
                    <a:lnTo>
                      <a:pt x="6" y="0"/>
                    </a:lnTo>
                    <a:lnTo>
                      <a:pt x="11" y="1"/>
                    </a:lnTo>
                    <a:lnTo>
                      <a:pt x="13" y="7"/>
                    </a:lnTo>
                    <a:lnTo>
                      <a:pt x="13" y="7"/>
                    </a:lnTo>
                    <a:lnTo>
                      <a:pt x="11" y="10"/>
                    </a:lnTo>
                    <a:lnTo>
                      <a:pt x="6" y="12"/>
                    </a:lnTo>
                    <a:lnTo>
                      <a:pt x="6"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73" name="Rectangle 646">
                <a:extLst>
                  <a:ext uri="{FF2B5EF4-FFF2-40B4-BE49-F238E27FC236}">
                    <a16:creationId xmlns:a16="http://schemas.microsoft.com/office/drawing/2014/main" id="{E229E0B5-48E7-0C49-BDAF-73BF9EE9974D}"/>
                  </a:ext>
                </a:extLst>
              </p:cNvPr>
              <p:cNvSpPr>
                <a:spLocks noChangeArrowheads="1"/>
              </p:cNvSpPr>
              <p:nvPr/>
            </p:nvSpPr>
            <p:spPr bwMode="auto">
              <a:xfrm>
                <a:off x="5108575" y="3541713"/>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74" name="Rectangle 647">
                <a:extLst>
                  <a:ext uri="{FF2B5EF4-FFF2-40B4-BE49-F238E27FC236}">
                    <a16:creationId xmlns:a16="http://schemas.microsoft.com/office/drawing/2014/main" id="{7930CBEF-8CE1-9D40-9CCC-F48A61A1D9A2}"/>
                  </a:ext>
                </a:extLst>
              </p:cNvPr>
              <p:cNvSpPr>
                <a:spLocks noChangeArrowheads="1"/>
              </p:cNvSpPr>
              <p:nvPr/>
            </p:nvSpPr>
            <p:spPr bwMode="auto">
              <a:xfrm>
                <a:off x="51149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75" name="Rectangle 648">
                <a:extLst>
                  <a:ext uri="{FF2B5EF4-FFF2-40B4-BE49-F238E27FC236}">
                    <a16:creationId xmlns:a16="http://schemas.microsoft.com/office/drawing/2014/main" id="{57B13A77-38DA-CD41-8609-9C30C498D1A4}"/>
                  </a:ext>
                </a:extLst>
              </p:cNvPr>
              <p:cNvSpPr>
                <a:spLocks noChangeArrowheads="1"/>
              </p:cNvSpPr>
              <p:nvPr/>
            </p:nvSpPr>
            <p:spPr bwMode="auto">
              <a:xfrm>
                <a:off x="5122862"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76" name="Rectangle 649">
                <a:extLst>
                  <a:ext uri="{FF2B5EF4-FFF2-40B4-BE49-F238E27FC236}">
                    <a16:creationId xmlns:a16="http://schemas.microsoft.com/office/drawing/2014/main" id="{BDD31995-C955-2547-B557-594B4C14FDB7}"/>
                  </a:ext>
                </a:extLst>
              </p:cNvPr>
              <p:cNvSpPr>
                <a:spLocks noChangeArrowheads="1"/>
              </p:cNvSpPr>
              <p:nvPr/>
            </p:nvSpPr>
            <p:spPr bwMode="auto">
              <a:xfrm>
                <a:off x="5130800"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77" name="Rectangle 650">
                <a:extLst>
                  <a:ext uri="{FF2B5EF4-FFF2-40B4-BE49-F238E27FC236}">
                    <a16:creationId xmlns:a16="http://schemas.microsoft.com/office/drawing/2014/main" id="{28A4124E-C129-1649-B7C0-8BA626FF52F2}"/>
                  </a:ext>
                </a:extLst>
              </p:cNvPr>
              <p:cNvSpPr>
                <a:spLocks noChangeArrowheads="1"/>
              </p:cNvSpPr>
              <p:nvPr/>
            </p:nvSpPr>
            <p:spPr bwMode="auto">
              <a:xfrm>
                <a:off x="51403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78" name="Rectangle 651">
                <a:extLst>
                  <a:ext uri="{FF2B5EF4-FFF2-40B4-BE49-F238E27FC236}">
                    <a16:creationId xmlns:a16="http://schemas.microsoft.com/office/drawing/2014/main" id="{4B0A8ED1-ED84-3F40-B831-F9670195B40C}"/>
                  </a:ext>
                </a:extLst>
              </p:cNvPr>
              <p:cNvSpPr>
                <a:spLocks noChangeArrowheads="1"/>
              </p:cNvSpPr>
              <p:nvPr/>
            </p:nvSpPr>
            <p:spPr bwMode="auto">
              <a:xfrm>
                <a:off x="5148262"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79" name="Rectangle 652">
                <a:extLst>
                  <a:ext uri="{FF2B5EF4-FFF2-40B4-BE49-F238E27FC236}">
                    <a16:creationId xmlns:a16="http://schemas.microsoft.com/office/drawing/2014/main" id="{6FAE73D4-56E8-D740-96D9-91225536BCEA}"/>
                  </a:ext>
                </a:extLst>
              </p:cNvPr>
              <p:cNvSpPr>
                <a:spLocks noChangeArrowheads="1"/>
              </p:cNvSpPr>
              <p:nvPr/>
            </p:nvSpPr>
            <p:spPr bwMode="auto">
              <a:xfrm>
                <a:off x="5156200" y="354806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80" name="Freeform 653">
                <a:extLst>
                  <a:ext uri="{FF2B5EF4-FFF2-40B4-BE49-F238E27FC236}">
                    <a16:creationId xmlns:a16="http://schemas.microsoft.com/office/drawing/2014/main" id="{F9058CC7-C5CC-DE4F-8314-74700FFD5FC2}"/>
                  </a:ext>
                </a:extLst>
              </p:cNvPr>
              <p:cNvSpPr>
                <a:spLocks/>
              </p:cNvSpPr>
              <p:nvPr/>
            </p:nvSpPr>
            <p:spPr bwMode="auto">
              <a:xfrm>
                <a:off x="5232400" y="3557588"/>
                <a:ext cx="11113" cy="9525"/>
              </a:xfrm>
              <a:custGeom>
                <a:avLst/>
                <a:gdLst>
                  <a:gd name="T0" fmla="*/ 0 w 13"/>
                  <a:gd name="T1" fmla="*/ 5 h 10"/>
                  <a:gd name="T2" fmla="*/ 0 w 13"/>
                  <a:gd name="T3" fmla="*/ 5 h 10"/>
                  <a:gd name="T4" fmla="*/ 2 w 13"/>
                  <a:gd name="T5" fmla="*/ 1 h 10"/>
                  <a:gd name="T6" fmla="*/ 6 w 13"/>
                  <a:gd name="T7" fmla="*/ 0 h 10"/>
                  <a:gd name="T8" fmla="*/ 6 w 13"/>
                  <a:gd name="T9" fmla="*/ 0 h 10"/>
                  <a:gd name="T10" fmla="*/ 11 w 13"/>
                  <a:gd name="T11" fmla="*/ 1 h 10"/>
                  <a:gd name="T12" fmla="*/ 13 w 13"/>
                  <a:gd name="T13" fmla="*/ 5 h 10"/>
                  <a:gd name="T14" fmla="*/ 13 w 13"/>
                  <a:gd name="T15" fmla="*/ 5 h 10"/>
                  <a:gd name="T16" fmla="*/ 11 w 13"/>
                  <a:gd name="T17" fmla="*/ 9 h 10"/>
                  <a:gd name="T18" fmla="*/ 6 w 13"/>
                  <a:gd name="T19" fmla="*/ 10 h 10"/>
                  <a:gd name="T20" fmla="*/ 6 w 13"/>
                  <a:gd name="T21" fmla="*/ 10 h 10"/>
                  <a:gd name="T22" fmla="*/ 2 w 13"/>
                  <a:gd name="T23" fmla="*/ 9 h 10"/>
                  <a:gd name="T24" fmla="*/ 0 w 13"/>
                  <a:gd name="T25" fmla="*/ 5 h 10"/>
                  <a:gd name="T26" fmla="*/ 0 w 13"/>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0">
                    <a:moveTo>
                      <a:pt x="0" y="5"/>
                    </a:moveTo>
                    <a:lnTo>
                      <a:pt x="0" y="5"/>
                    </a:lnTo>
                    <a:lnTo>
                      <a:pt x="2" y="1"/>
                    </a:lnTo>
                    <a:lnTo>
                      <a:pt x="6" y="0"/>
                    </a:lnTo>
                    <a:lnTo>
                      <a:pt x="6" y="0"/>
                    </a:lnTo>
                    <a:lnTo>
                      <a:pt x="11" y="1"/>
                    </a:lnTo>
                    <a:lnTo>
                      <a:pt x="13" y="5"/>
                    </a:lnTo>
                    <a:lnTo>
                      <a:pt x="13" y="5"/>
                    </a:lnTo>
                    <a:lnTo>
                      <a:pt x="11" y="9"/>
                    </a:lnTo>
                    <a:lnTo>
                      <a:pt x="6" y="10"/>
                    </a:lnTo>
                    <a:lnTo>
                      <a:pt x="6"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81" name="Rectangle 654">
                <a:extLst>
                  <a:ext uri="{FF2B5EF4-FFF2-40B4-BE49-F238E27FC236}">
                    <a16:creationId xmlns:a16="http://schemas.microsoft.com/office/drawing/2014/main" id="{9F8182A0-DD48-DC40-B5F9-C540C651288B}"/>
                  </a:ext>
                </a:extLst>
              </p:cNvPr>
              <p:cNvSpPr>
                <a:spLocks noChangeArrowheads="1"/>
              </p:cNvSpPr>
              <p:nvPr/>
            </p:nvSpPr>
            <p:spPr bwMode="auto">
              <a:xfrm>
                <a:off x="5108575" y="3592513"/>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82" name="Rectangle 655">
                <a:extLst>
                  <a:ext uri="{FF2B5EF4-FFF2-40B4-BE49-F238E27FC236}">
                    <a16:creationId xmlns:a16="http://schemas.microsoft.com/office/drawing/2014/main" id="{C04151E0-2956-7C4C-8A36-A9D486E0CDF7}"/>
                  </a:ext>
                </a:extLst>
              </p:cNvPr>
              <p:cNvSpPr>
                <a:spLocks noChangeArrowheads="1"/>
              </p:cNvSpPr>
              <p:nvPr/>
            </p:nvSpPr>
            <p:spPr bwMode="auto">
              <a:xfrm>
                <a:off x="51149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83" name="Rectangle 656">
                <a:extLst>
                  <a:ext uri="{FF2B5EF4-FFF2-40B4-BE49-F238E27FC236}">
                    <a16:creationId xmlns:a16="http://schemas.microsoft.com/office/drawing/2014/main" id="{BA3AA1B0-76C9-4D4D-BD8B-C4906E7E6D64}"/>
                  </a:ext>
                </a:extLst>
              </p:cNvPr>
              <p:cNvSpPr>
                <a:spLocks noChangeArrowheads="1"/>
              </p:cNvSpPr>
              <p:nvPr/>
            </p:nvSpPr>
            <p:spPr bwMode="auto">
              <a:xfrm>
                <a:off x="5122862"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84" name="Rectangle 657">
                <a:extLst>
                  <a:ext uri="{FF2B5EF4-FFF2-40B4-BE49-F238E27FC236}">
                    <a16:creationId xmlns:a16="http://schemas.microsoft.com/office/drawing/2014/main" id="{258FFBA9-7F73-384D-8A8D-27F494E15468}"/>
                  </a:ext>
                </a:extLst>
              </p:cNvPr>
              <p:cNvSpPr>
                <a:spLocks noChangeArrowheads="1"/>
              </p:cNvSpPr>
              <p:nvPr/>
            </p:nvSpPr>
            <p:spPr bwMode="auto">
              <a:xfrm>
                <a:off x="5130800"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85" name="Rectangle 658">
                <a:extLst>
                  <a:ext uri="{FF2B5EF4-FFF2-40B4-BE49-F238E27FC236}">
                    <a16:creationId xmlns:a16="http://schemas.microsoft.com/office/drawing/2014/main" id="{032EAC99-BCF8-4648-A252-60D88C22C446}"/>
                  </a:ext>
                </a:extLst>
              </p:cNvPr>
              <p:cNvSpPr>
                <a:spLocks noChangeArrowheads="1"/>
              </p:cNvSpPr>
              <p:nvPr/>
            </p:nvSpPr>
            <p:spPr bwMode="auto">
              <a:xfrm>
                <a:off x="51403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86" name="Rectangle 659">
                <a:extLst>
                  <a:ext uri="{FF2B5EF4-FFF2-40B4-BE49-F238E27FC236}">
                    <a16:creationId xmlns:a16="http://schemas.microsoft.com/office/drawing/2014/main" id="{48F27A15-023C-2243-92B3-B99958A90F35}"/>
                  </a:ext>
                </a:extLst>
              </p:cNvPr>
              <p:cNvSpPr>
                <a:spLocks noChangeArrowheads="1"/>
              </p:cNvSpPr>
              <p:nvPr/>
            </p:nvSpPr>
            <p:spPr bwMode="auto">
              <a:xfrm>
                <a:off x="5148262"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87" name="Rectangle 660">
                <a:extLst>
                  <a:ext uri="{FF2B5EF4-FFF2-40B4-BE49-F238E27FC236}">
                    <a16:creationId xmlns:a16="http://schemas.microsoft.com/office/drawing/2014/main" id="{353E0651-5594-6845-9900-81F2970104EF}"/>
                  </a:ext>
                </a:extLst>
              </p:cNvPr>
              <p:cNvSpPr>
                <a:spLocks noChangeArrowheads="1"/>
              </p:cNvSpPr>
              <p:nvPr/>
            </p:nvSpPr>
            <p:spPr bwMode="auto">
              <a:xfrm>
                <a:off x="5156200" y="3597276"/>
                <a:ext cx="1588"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88" name="Freeform 661">
                <a:extLst>
                  <a:ext uri="{FF2B5EF4-FFF2-40B4-BE49-F238E27FC236}">
                    <a16:creationId xmlns:a16="http://schemas.microsoft.com/office/drawing/2014/main" id="{69A41CDC-3581-8A44-9EB4-FE70D0A2269A}"/>
                  </a:ext>
                </a:extLst>
              </p:cNvPr>
              <p:cNvSpPr>
                <a:spLocks/>
              </p:cNvSpPr>
              <p:nvPr/>
            </p:nvSpPr>
            <p:spPr bwMode="auto">
              <a:xfrm>
                <a:off x="5232400" y="3605213"/>
                <a:ext cx="11113" cy="6350"/>
              </a:xfrm>
              <a:custGeom>
                <a:avLst/>
                <a:gdLst>
                  <a:gd name="T0" fmla="*/ 0 w 13"/>
                  <a:gd name="T1" fmla="*/ 5 h 9"/>
                  <a:gd name="T2" fmla="*/ 0 w 13"/>
                  <a:gd name="T3" fmla="*/ 5 h 9"/>
                  <a:gd name="T4" fmla="*/ 2 w 13"/>
                  <a:gd name="T5" fmla="*/ 2 h 9"/>
                  <a:gd name="T6" fmla="*/ 6 w 13"/>
                  <a:gd name="T7" fmla="*/ 0 h 9"/>
                  <a:gd name="T8" fmla="*/ 6 w 13"/>
                  <a:gd name="T9" fmla="*/ 0 h 9"/>
                  <a:gd name="T10" fmla="*/ 11 w 13"/>
                  <a:gd name="T11" fmla="*/ 2 h 9"/>
                  <a:gd name="T12" fmla="*/ 13 w 13"/>
                  <a:gd name="T13" fmla="*/ 5 h 9"/>
                  <a:gd name="T14" fmla="*/ 13 w 13"/>
                  <a:gd name="T15" fmla="*/ 5 h 9"/>
                  <a:gd name="T16" fmla="*/ 11 w 13"/>
                  <a:gd name="T17" fmla="*/ 7 h 9"/>
                  <a:gd name="T18" fmla="*/ 6 w 13"/>
                  <a:gd name="T19" fmla="*/ 9 h 9"/>
                  <a:gd name="T20" fmla="*/ 6 w 13"/>
                  <a:gd name="T21" fmla="*/ 9 h 9"/>
                  <a:gd name="T22" fmla="*/ 2 w 13"/>
                  <a:gd name="T23" fmla="*/ 7 h 9"/>
                  <a:gd name="T24" fmla="*/ 0 w 13"/>
                  <a:gd name="T25" fmla="*/ 5 h 9"/>
                  <a:gd name="T26" fmla="*/ 0 w 13"/>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0" y="5"/>
                    </a:moveTo>
                    <a:lnTo>
                      <a:pt x="0" y="5"/>
                    </a:lnTo>
                    <a:lnTo>
                      <a:pt x="2" y="2"/>
                    </a:lnTo>
                    <a:lnTo>
                      <a:pt x="6" y="0"/>
                    </a:lnTo>
                    <a:lnTo>
                      <a:pt x="6" y="0"/>
                    </a:lnTo>
                    <a:lnTo>
                      <a:pt x="11" y="2"/>
                    </a:lnTo>
                    <a:lnTo>
                      <a:pt x="13" y="5"/>
                    </a:lnTo>
                    <a:lnTo>
                      <a:pt x="13" y="5"/>
                    </a:lnTo>
                    <a:lnTo>
                      <a:pt x="11"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89" name="Rectangle 662">
                <a:extLst>
                  <a:ext uri="{FF2B5EF4-FFF2-40B4-BE49-F238E27FC236}">
                    <a16:creationId xmlns:a16="http://schemas.microsoft.com/office/drawing/2014/main" id="{F00C6BA2-69FD-6340-9548-784E8A9E2D05}"/>
                  </a:ext>
                </a:extLst>
              </p:cNvPr>
              <p:cNvSpPr>
                <a:spLocks noChangeArrowheads="1"/>
              </p:cNvSpPr>
              <p:nvPr/>
            </p:nvSpPr>
            <p:spPr bwMode="auto">
              <a:xfrm>
                <a:off x="5108575" y="3638551"/>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90" name="Rectangle 663">
                <a:extLst>
                  <a:ext uri="{FF2B5EF4-FFF2-40B4-BE49-F238E27FC236}">
                    <a16:creationId xmlns:a16="http://schemas.microsoft.com/office/drawing/2014/main" id="{E5D5B2EF-9308-4D42-839E-96C195ED1F58}"/>
                  </a:ext>
                </a:extLst>
              </p:cNvPr>
              <p:cNvSpPr>
                <a:spLocks noChangeArrowheads="1"/>
              </p:cNvSpPr>
              <p:nvPr/>
            </p:nvSpPr>
            <p:spPr bwMode="auto">
              <a:xfrm>
                <a:off x="51149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91" name="Rectangle 664">
                <a:extLst>
                  <a:ext uri="{FF2B5EF4-FFF2-40B4-BE49-F238E27FC236}">
                    <a16:creationId xmlns:a16="http://schemas.microsoft.com/office/drawing/2014/main" id="{1DE6E0A0-440F-9C41-84F4-E3E2ACE4C2DC}"/>
                  </a:ext>
                </a:extLst>
              </p:cNvPr>
              <p:cNvSpPr>
                <a:spLocks noChangeArrowheads="1"/>
              </p:cNvSpPr>
              <p:nvPr/>
            </p:nvSpPr>
            <p:spPr bwMode="auto">
              <a:xfrm>
                <a:off x="5122862"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92" name="Rectangle 665">
                <a:extLst>
                  <a:ext uri="{FF2B5EF4-FFF2-40B4-BE49-F238E27FC236}">
                    <a16:creationId xmlns:a16="http://schemas.microsoft.com/office/drawing/2014/main" id="{777714A2-AF34-C14F-832B-1464058CD342}"/>
                  </a:ext>
                </a:extLst>
              </p:cNvPr>
              <p:cNvSpPr>
                <a:spLocks noChangeArrowheads="1"/>
              </p:cNvSpPr>
              <p:nvPr/>
            </p:nvSpPr>
            <p:spPr bwMode="auto">
              <a:xfrm>
                <a:off x="513080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93" name="Rectangle 666">
                <a:extLst>
                  <a:ext uri="{FF2B5EF4-FFF2-40B4-BE49-F238E27FC236}">
                    <a16:creationId xmlns:a16="http://schemas.microsoft.com/office/drawing/2014/main" id="{44799311-8780-AD4B-8D01-92A93683055F}"/>
                  </a:ext>
                </a:extLst>
              </p:cNvPr>
              <p:cNvSpPr>
                <a:spLocks noChangeArrowheads="1"/>
              </p:cNvSpPr>
              <p:nvPr/>
            </p:nvSpPr>
            <p:spPr bwMode="auto">
              <a:xfrm>
                <a:off x="51403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94" name="Rectangle 667">
                <a:extLst>
                  <a:ext uri="{FF2B5EF4-FFF2-40B4-BE49-F238E27FC236}">
                    <a16:creationId xmlns:a16="http://schemas.microsoft.com/office/drawing/2014/main" id="{6DCA325E-9EB1-CB4B-9A31-64B169ABA9FC}"/>
                  </a:ext>
                </a:extLst>
              </p:cNvPr>
              <p:cNvSpPr>
                <a:spLocks noChangeArrowheads="1"/>
              </p:cNvSpPr>
              <p:nvPr/>
            </p:nvSpPr>
            <p:spPr bwMode="auto">
              <a:xfrm>
                <a:off x="5148262"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95" name="Rectangle 668">
                <a:extLst>
                  <a:ext uri="{FF2B5EF4-FFF2-40B4-BE49-F238E27FC236}">
                    <a16:creationId xmlns:a16="http://schemas.microsoft.com/office/drawing/2014/main" id="{D10BD6AA-31B2-2040-AE3D-A770E5EA3E26}"/>
                  </a:ext>
                </a:extLst>
              </p:cNvPr>
              <p:cNvSpPr>
                <a:spLocks noChangeArrowheads="1"/>
              </p:cNvSpPr>
              <p:nvPr/>
            </p:nvSpPr>
            <p:spPr bwMode="auto">
              <a:xfrm>
                <a:off x="5156200" y="364331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96" name="Freeform 669">
                <a:extLst>
                  <a:ext uri="{FF2B5EF4-FFF2-40B4-BE49-F238E27FC236}">
                    <a16:creationId xmlns:a16="http://schemas.microsoft.com/office/drawing/2014/main" id="{4B41353C-564A-FA41-AE08-268C4761C66A}"/>
                  </a:ext>
                </a:extLst>
              </p:cNvPr>
              <p:cNvSpPr>
                <a:spLocks/>
              </p:cNvSpPr>
              <p:nvPr/>
            </p:nvSpPr>
            <p:spPr bwMode="auto">
              <a:xfrm>
                <a:off x="5232400" y="3652838"/>
                <a:ext cx="11113" cy="9525"/>
              </a:xfrm>
              <a:custGeom>
                <a:avLst/>
                <a:gdLst>
                  <a:gd name="T0" fmla="*/ 0 w 13"/>
                  <a:gd name="T1" fmla="*/ 6 h 13"/>
                  <a:gd name="T2" fmla="*/ 0 w 13"/>
                  <a:gd name="T3" fmla="*/ 6 h 13"/>
                  <a:gd name="T4" fmla="*/ 2 w 13"/>
                  <a:gd name="T5" fmla="*/ 2 h 13"/>
                  <a:gd name="T6" fmla="*/ 6 w 13"/>
                  <a:gd name="T7" fmla="*/ 0 h 13"/>
                  <a:gd name="T8" fmla="*/ 6 w 13"/>
                  <a:gd name="T9" fmla="*/ 0 h 13"/>
                  <a:gd name="T10" fmla="*/ 11 w 13"/>
                  <a:gd name="T11" fmla="*/ 2 h 13"/>
                  <a:gd name="T12" fmla="*/ 13 w 13"/>
                  <a:gd name="T13" fmla="*/ 6 h 13"/>
                  <a:gd name="T14" fmla="*/ 13 w 13"/>
                  <a:gd name="T15" fmla="*/ 6 h 13"/>
                  <a:gd name="T16" fmla="*/ 11 w 13"/>
                  <a:gd name="T17" fmla="*/ 11 h 13"/>
                  <a:gd name="T18" fmla="*/ 6 w 13"/>
                  <a:gd name="T19" fmla="*/ 13 h 13"/>
                  <a:gd name="T20" fmla="*/ 6 w 13"/>
                  <a:gd name="T21" fmla="*/ 13 h 13"/>
                  <a:gd name="T22" fmla="*/ 2 w 13"/>
                  <a:gd name="T23" fmla="*/ 11 h 13"/>
                  <a:gd name="T24" fmla="*/ 0 w 13"/>
                  <a:gd name="T25" fmla="*/ 6 h 13"/>
                  <a:gd name="T26" fmla="*/ 0 w 13"/>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3">
                    <a:moveTo>
                      <a:pt x="0" y="6"/>
                    </a:moveTo>
                    <a:lnTo>
                      <a:pt x="0" y="6"/>
                    </a:lnTo>
                    <a:lnTo>
                      <a:pt x="2" y="2"/>
                    </a:lnTo>
                    <a:lnTo>
                      <a:pt x="6" y="0"/>
                    </a:lnTo>
                    <a:lnTo>
                      <a:pt x="6" y="0"/>
                    </a:lnTo>
                    <a:lnTo>
                      <a:pt x="11" y="2"/>
                    </a:lnTo>
                    <a:lnTo>
                      <a:pt x="13" y="6"/>
                    </a:lnTo>
                    <a:lnTo>
                      <a:pt x="13" y="6"/>
                    </a:lnTo>
                    <a:lnTo>
                      <a:pt x="11" y="11"/>
                    </a:lnTo>
                    <a:lnTo>
                      <a:pt x="6" y="13"/>
                    </a:lnTo>
                    <a:lnTo>
                      <a:pt x="6"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97" name="Rectangle 670">
                <a:extLst>
                  <a:ext uri="{FF2B5EF4-FFF2-40B4-BE49-F238E27FC236}">
                    <a16:creationId xmlns:a16="http://schemas.microsoft.com/office/drawing/2014/main" id="{2F0CEDF2-A699-594F-89CE-65069FF0DA75}"/>
                  </a:ext>
                </a:extLst>
              </p:cNvPr>
              <p:cNvSpPr>
                <a:spLocks noChangeArrowheads="1"/>
              </p:cNvSpPr>
              <p:nvPr/>
            </p:nvSpPr>
            <p:spPr bwMode="auto">
              <a:xfrm>
                <a:off x="5108575" y="36861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98" name="Rectangle 671">
                <a:extLst>
                  <a:ext uri="{FF2B5EF4-FFF2-40B4-BE49-F238E27FC236}">
                    <a16:creationId xmlns:a16="http://schemas.microsoft.com/office/drawing/2014/main" id="{2C49191C-9A9A-BB44-84EC-DE9CA55ECF39}"/>
                  </a:ext>
                </a:extLst>
              </p:cNvPr>
              <p:cNvSpPr>
                <a:spLocks noChangeArrowheads="1"/>
              </p:cNvSpPr>
              <p:nvPr/>
            </p:nvSpPr>
            <p:spPr bwMode="auto">
              <a:xfrm>
                <a:off x="51149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99" name="Rectangle 672">
                <a:extLst>
                  <a:ext uri="{FF2B5EF4-FFF2-40B4-BE49-F238E27FC236}">
                    <a16:creationId xmlns:a16="http://schemas.microsoft.com/office/drawing/2014/main" id="{FFDB9408-DC40-644B-B17F-663A32813F58}"/>
                  </a:ext>
                </a:extLst>
              </p:cNvPr>
              <p:cNvSpPr>
                <a:spLocks noChangeArrowheads="1"/>
              </p:cNvSpPr>
              <p:nvPr/>
            </p:nvSpPr>
            <p:spPr bwMode="auto">
              <a:xfrm>
                <a:off x="5122862"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00" name="Rectangle 673">
                <a:extLst>
                  <a:ext uri="{FF2B5EF4-FFF2-40B4-BE49-F238E27FC236}">
                    <a16:creationId xmlns:a16="http://schemas.microsoft.com/office/drawing/2014/main" id="{1A92F6C2-EAEB-4542-A813-37F729B313CB}"/>
                  </a:ext>
                </a:extLst>
              </p:cNvPr>
              <p:cNvSpPr>
                <a:spLocks noChangeArrowheads="1"/>
              </p:cNvSpPr>
              <p:nvPr/>
            </p:nvSpPr>
            <p:spPr bwMode="auto">
              <a:xfrm>
                <a:off x="513080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01" name="Rectangle 674">
                <a:extLst>
                  <a:ext uri="{FF2B5EF4-FFF2-40B4-BE49-F238E27FC236}">
                    <a16:creationId xmlns:a16="http://schemas.microsoft.com/office/drawing/2014/main" id="{F1B99D94-48D3-FC42-ACB4-8F7B1E106F51}"/>
                  </a:ext>
                </a:extLst>
              </p:cNvPr>
              <p:cNvSpPr>
                <a:spLocks noChangeArrowheads="1"/>
              </p:cNvSpPr>
              <p:nvPr/>
            </p:nvSpPr>
            <p:spPr bwMode="auto">
              <a:xfrm>
                <a:off x="51403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02" name="Rectangle 675">
                <a:extLst>
                  <a:ext uri="{FF2B5EF4-FFF2-40B4-BE49-F238E27FC236}">
                    <a16:creationId xmlns:a16="http://schemas.microsoft.com/office/drawing/2014/main" id="{2F09BCBB-C7C0-9943-8C89-B05D767F4ED1}"/>
                  </a:ext>
                </a:extLst>
              </p:cNvPr>
              <p:cNvSpPr>
                <a:spLocks noChangeArrowheads="1"/>
              </p:cNvSpPr>
              <p:nvPr/>
            </p:nvSpPr>
            <p:spPr bwMode="auto">
              <a:xfrm>
                <a:off x="5148262"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03" name="Rectangle 676">
                <a:extLst>
                  <a:ext uri="{FF2B5EF4-FFF2-40B4-BE49-F238E27FC236}">
                    <a16:creationId xmlns:a16="http://schemas.microsoft.com/office/drawing/2014/main" id="{65AAAEE8-181F-1141-ADF3-705DD31447ED}"/>
                  </a:ext>
                </a:extLst>
              </p:cNvPr>
              <p:cNvSpPr>
                <a:spLocks noChangeArrowheads="1"/>
              </p:cNvSpPr>
              <p:nvPr/>
            </p:nvSpPr>
            <p:spPr bwMode="auto">
              <a:xfrm>
                <a:off x="5156200" y="36925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04" name="Freeform 677">
                <a:extLst>
                  <a:ext uri="{FF2B5EF4-FFF2-40B4-BE49-F238E27FC236}">
                    <a16:creationId xmlns:a16="http://schemas.microsoft.com/office/drawing/2014/main" id="{11D6406B-83B4-4343-BC92-881344C7EBB5}"/>
                  </a:ext>
                </a:extLst>
              </p:cNvPr>
              <p:cNvSpPr>
                <a:spLocks/>
              </p:cNvSpPr>
              <p:nvPr/>
            </p:nvSpPr>
            <p:spPr bwMode="auto">
              <a:xfrm>
                <a:off x="5232400" y="3700463"/>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05" name="Rectangle 678">
                <a:extLst>
                  <a:ext uri="{FF2B5EF4-FFF2-40B4-BE49-F238E27FC236}">
                    <a16:creationId xmlns:a16="http://schemas.microsoft.com/office/drawing/2014/main" id="{72B35C49-58D9-A046-A145-D695D9D8CDFD}"/>
                  </a:ext>
                </a:extLst>
              </p:cNvPr>
              <p:cNvSpPr>
                <a:spLocks noChangeArrowheads="1"/>
              </p:cNvSpPr>
              <p:nvPr/>
            </p:nvSpPr>
            <p:spPr bwMode="auto">
              <a:xfrm>
                <a:off x="5080000" y="3367088"/>
                <a:ext cx="204788" cy="4254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06" name="Rectangle 679">
                <a:extLst>
                  <a:ext uri="{FF2B5EF4-FFF2-40B4-BE49-F238E27FC236}">
                    <a16:creationId xmlns:a16="http://schemas.microsoft.com/office/drawing/2014/main" id="{C3F6B9C4-A58E-5444-B8F4-9B4A69EB6F8F}"/>
                  </a:ext>
                </a:extLst>
              </p:cNvPr>
              <p:cNvSpPr>
                <a:spLocks noChangeArrowheads="1"/>
              </p:cNvSpPr>
              <p:nvPr/>
            </p:nvSpPr>
            <p:spPr bwMode="auto">
              <a:xfrm>
                <a:off x="5099050" y="3387726"/>
                <a:ext cx="165100"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07" name="Rectangle 680">
                <a:extLst>
                  <a:ext uri="{FF2B5EF4-FFF2-40B4-BE49-F238E27FC236}">
                    <a16:creationId xmlns:a16="http://schemas.microsoft.com/office/drawing/2014/main" id="{48289C14-512D-9348-B2CC-E792A4E48D19}"/>
                  </a:ext>
                </a:extLst>
              </p:cNvPr>
              <p:cNvSpPr>
                <a:spLocks noChangeArrowheads="1"/>
              </p:cNvSpPr>
              <p:nvPr/>
            </p:nvSpPr>
            <p:spPr bwMode="auto">
              <a:xfrm>
                <a:off x="5108575" y="3400426"/>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08" name="Rectangle 681">
                <a:extLst>
                  <a:ext uri="{FF2B5EF4-FFF2-40B4-BE49-F238E27FC236}">
                    <a16:creationId xmlns:a16="http://schemas.microsoft.com/office/drawing/2014/main" id="{58DA6887-96A2-104C-9F0A-619235ABA7E1}"/>
                  </a:ext>
                </a:extLst>
              </p:cNvPr>
              <p:cNvSpPr>
                <a:spLocks noChangeArrowheads="1"/>
              </p:cNvSpPr>
              <p:nvPr/>
            </p:nvSpPr>
            <p:spPr bwMode="auto">
              <a:xfrm>
                <a:off x="51149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09" name="Rectangle 682">
                <a:extLst>
                  <a:ext uri="{FF2B5EF4-FFF2-40B4-BE49-F238E27FC236}">
                    <a16:creationId xmlns:a16="http://schemas.microsoft.com/office/drawing/2014/main" id="{06FA6B1F-426F-A94D-B618-2E13DC08EA2D}"/>
                  </a:ext>
                </a:extLst>
              </p:cNvPr>
              <p:cNvSpPr>
                <a:spLocks noChangeArrowheads="1"/>
              </p:cNvSpPr>
              <p:nvPr/>
            </p:nvSpPr>
            <p:spPr bwMode="auto">
              <a:xfrm>
                <a:off x="5122862"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10" name="Rectangle 683">
                <a:extLst>
                  <a:ext uri="{FF2B5EF4-FFF2-40B4-BE49-F238E27FC236}">
                    <a16:creationId xmlns:a16="http://schemas.microsoft.com/office/drawing/2014/main" id="{E4F40AC8-1213-7C4A-A9D7-9132B1F3D863}"/>
                  </a:ext>
                </a:extLst>
              </p:cNvPr>
              <p:cNvSpPr>
                <a:spLocks noChangeArrowheads="1"/>
              </p:cNvSpPr>
              <p:nvPr/>
            </p:nvSpPr>
            <p:spPr bwMode="auto">
              <a:xfrm>
                <a:off x="5130800"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11" name="Rectangle 684">
                <a:extLst>
                  <a:ext uri="{FF2B5EF4-FFF2-40B4-BE49-F238E27FC236}">
                    <a16:creationId xmlns:a16="http://schemas.microsoft.com/office/drawing/2014/main" id="{E64231DC-D940-6C46-B41B-143D53C29754}"/>
                  </a:ext>
                </a:extLst>
              </p:cNvPr>
              <p:cNvSpPr>
                <a:spLocks noChangeArrowheads="1"/>
              </p:cNvSpPr>
              <p:nvPr/>
            </p:nvSpPr>
            <p:spPr bwMode="auto">
              <a:xfrm>
                <a:off x="51403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12" name="Rectangle 685">
                <a:extLst>
                  <a:ext uri="{FF2B5EF4-FFF2-40B4-BE49-F238E27FC236}">
                    <a16:creationId xmlns:a16="http://schemas.microsoft.com/office/drawing/2014/main" id="{F1CAD638-9115-3842-9DC9-AB3BC519937A}"/>
                  </a:ext>
                </a:extLst>
              </p:cNvPr>
              <p:cNvSpPr>
                <a:spLocks noChangeArrowheads="1"/>
              </p:cNvSpPr>
              <p:nvPr/>
            </p:nvSpPr>
            <p:spPr bwMode="auto">
              <a:xfrm>
                <a:off x="5148262"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13" name="Rectangle 686">
                <a:extLst>
                  <a:ext uri="{FF2B5EF4-FFF2-40B4-BE49-F238E27FC236}">
                    <a16:creationId xmlns:a16="http://schemas.microsoft.com/office/drawing/2014/main" id="{33A68F70-8A69-2A41-B3C5-CC8488E75401}"/>
                  </a:ext>
                </a:extLst>
              </p:cNvPr>
              <p:cNvSpPr>
                <a:spLocks noChangeArrowheads="1"/>
              </p:cNvSpPr>
              <p:nvPr/>
            </p:nvSpPr>
            <p:spPr bwMode="auto">
              <a:xfrm>
                <a:off x="5156200" y="3403601"/>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14" name="Freeform 687">
                <a:extLst>
                  <a:ext uri="{FF2B5EF4-FFF2-40B4-BE49-F238E27FC236}">
                    <a16:creationId xmlns:a16="http://schemas.microsoft.com/office/drawing/2014/main" id="{51DBB5B0-E650-3F49-9A93-8CD072E45D68}"/>
                  </a:ext>
                </a:extLst>
              </p:cNvPr>
              <p:cNvSpPr>
                <a:spLocks/>
              </p:cNvSpPr>
              <p:nvPr/>
            </p:nvSpPr>
            <p:spPr bwMode="auto">
              <a:xfrm>
                <a:off x="5232400" y="3413126"/>
                <a:ext cx="11113" cy="11113"/>
              </a:xfrm>
              <a:custGeom>
                <a:avLst/>
                <a:gdLst>
                  <a:gd name="T0" fmla="*/ 0 w 13"/>
                  <a:gd name="T1" fmla="*/ 7 h 15"/>
                  <a:gd name="T2" fmla="*/ 0 w 13"/>
                  <a:gd name="T3" fmla="*/ 7 h 15"/>
                  <a:gd name="T4" fmla="*/ 0 w 13"/>
                  <a:gd name="T5" fmla="*/ 6 h 15"/>
                  <a:gd name="T6" fmla="*/ 2 w 13"/>
                  <a:gd name="T7" fmla="*/ 2 h 15"/>
                  <a:gd name="T8" fmla="*/ 4 w 13"/>
                  <a:gd name="T9" fmla="*/ 2 h 15"/>
                  <a:gd name="T10" fmla="*/ 6 w 13"/>
                  <a:gd name="T11" fmla="*/ 0 h 15"/>
                  <a:gd name="T12" fmla="*/ 6 w 13"/>
                  <a:gd name="T13" fmla="*/ 0 h 15"/>
                  <a:gd name="T14" fmla="*/ 9 w 13"/>
                  <a:gd name="T15" fmla="*/ 2 h 15"/>
                  <a:gd name="T16" fmla="*/ 11 w 13"/>
                  <a:gd name="T17" fmla="*/ 2 h 15"/>
                  <a:gd name="T18" fmla="*/ 13 w 13"/>
                  <a:gd name="T19" fmla="*/ 6 h 15"/>
                  <a:gd name="T20" fmla="*/ 13 w 13"/>
                  <a:gd name="T21" fmla="*/ 7 h 15"/>
                  <a:gd name="T22" fmla="*/ 13 w 13"/>
                  <a:gd name="T23" fmla="*/ 7 h 15"/>
                  <a:gd name="T24" fmla="*/ 13 w 13"/>
                  <a:gd name="T25" fmla="*/ 11 h 15"/>
                  <a:gd name="T26" fmla="*/ 11 w 13"/>
                  <a:gd name="T27" fmla="*/ 13 h 15"/>
                  <a:gd name="T28" fmla="*/ 9 w 13"/>
                  <a:gd name="T29" fmla="*/ 15 h 15"/>
                  <a:gd name="T30" fmla="*/ 6 w 13"/>
                  <a:gd name="T31" fmla="*/ 15 h 15"/>
                  <a:gd name="T32" fmla="*/ 6 w 13"/>
                  <a:gd name="T33" fmla="*/ 15 h 15"/>
                  <a:gd name="T34" fmla="*/ 4 w 13"/>
                  <a:gd name="T35" fmla="*/ 15 h 15"/>
                  <a:gd name="T36" fmla="*/ 2 w 13"/>
                  <a:gd name="T37" fmla="*/ 13 h 15"/>
                  <a:gd name="T38" fmla="*/ 0 w 13"/>
                  <a:gd name="T39" fmla="*/ 11 h 15"/>
                  <a:gd name="T40" fmla="*/ 0 w 13"/>
                  <a:gd name="T41" fmla="*/ 7 h 15"/>
                  <a:gd name="T42" fmla="*/ 0 w 13"/>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5">
                    <a:moveTo>
                      <a:pt x="0" y="7"/>
                    </a:moveTo>
                    <a:lnTo>
                      <a:pt x="0" y="7"/>
                    </a:lnTo>
                    <a:lnTo>
                      <a:pt x="0" y="6"/>
                    </a:lnTo>
                    <a:lnTo>
                      <a:pt x="2" y="2"/>
                    </a:lnTo>
                    <a:lnTo>
                      <a:pt x="4" y="2"/>
                    </a:lnTo>
                    <a:lnTo>
                      <a:pt x="6" y="0"/>
                    </a:lnTo>
                    <a:lnTo>
                      <a:pt x="6" y="0"/>
                    </a:lnTo>
                    <a:lnTo>
                      <a:pt x="9" y="2"/>
                    </a:lnTo>
                    <a:lnTo>
                      <a:pt x="11" y="2"/>
                    </a:lnTo>
                    <a:lnTo>
                      <a:pt x="13" y="6"/>
                    </a:lnTo>
                    <a:lnTo>
                      <a:pt x="13" y="7"/>
                    </a:lnTo>
                    <a:lnTo>
                      <a:pt x="13" y="7"/>
                    </a:lnTo>
                    <a:lnTo>
                      <a:pt x="13" y="11"/>
                    </a:lnTo>
                    <a:lnTo>
                      <a:pt x="11" y="13"/>
                    </a:lnTo>
                    <a:lnTo>
                      <a:pt x="9" y="15"/>
                    </a:lnTo>
                    <a:lnTo>
                      <a:pt x="6" y="15"/>
                    </a:lnTo>
                    <a:lnTo>
                      <a:pt x="6" y="15"/>
                    </a:lnTo>
                    <a:lnTo>
                      <a:pt x="4" y="15"/>
                    </a:lnTo>
                    <a:lnTo>
                      <a:pt x="2" y="13"/>
                    </a:lnTo>
                    <a:lnTo>
                      <a:pt x="0" y="11"/>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15" name="Rectangle 688">
                <a:extLst>
                  <a:ext uri="{FF2B5EF4-FFF2-40B4-BE49-F238E27FC236}">
                    <a16:creationId xmlns:a16="http://schemas.microsoft.com/office/drawing/2014/main" id="{CC23BAC1-6C23-5245-A9BB-85D912F7CE4D}"/>
                  </a:ext>
                </a:extLst>
              </p:cNvPr>
              <p:cNvSpPr>
                <a:spLocks noChangeArrowheads="1"/>
              </p:cNvSpPr>
              <p:nvPr/>
            </p:nvSpPr>
            <p:spPr bwMode="auto">
              <a:xfrm>
                <a:off x="5108575" y="3444876"/>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16" name="Rectangle 689">
                <a:extLst>
                  <a:ext uri="{FF2B5EF4-FFF2-40B4-BE49-F238E27FC236}">
                    <a16:creationId xmlns:a16="http://schemas.microsoft.com/office/drawing/2014/main" id="{2ED5898E-048D-2343-8FCB-FF6E5C833067}"/>
                  </a:ext>
                </a:extLst>
              </p:cNvPr>
              <p:cNvSpPr>
                <a:spLocks noChangeArrowheads="1"/>
              </p:cNvSpPr>
              <p:nvPr/>
            </p:nvSpPr>
            <p:spPr bwMode="auto">
              <a:xfrm>
                <a:off x="51149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17" name="Rectangle 690">
                <a:extLst>
                  <a:ext uri="{FF2B5EF4-FFF2-40B4-BE49-F238E27FC236}">
                    <a16:creationId xmlns:a16="http://schemas.microsoft.com/office/drawing/2014/main" id="{FE0E1EA2-0205-A54C-B768-9A3382C942C9}"/>
                  </a:ext>
                </a:extLst>
              </p:cNvPr>
              <p:cNvSpPr>
                <a:spLocks noChangeArrowheads="1"/>
              </p:cNvSpPr>
              <p:nvPr/>
            </p:nvSpPr>
            <p:spPr bwMode="auto">
              <a:xfrm>
                <a:off x="5122862"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18" name="Rectangle 691">
                <a:extLst>
                  <a:ext uri="{FF2B5EF4-FFF2-40B4-BE49-F238E27FC236}">
                    <a16:creationId xmlns:a16="http://schemas.microsoft.com/office/drawing/2014/main" id="{B2EA72F8-9EB5-E44A-898D-35C01E3DD238}"/>
                  </a:ext>
                </a:extLst>
              </p:cNvPr>
              <p:cNvSpPr>
                <a:spLocks noChangeArrowheads="1"/>
              </p:cNvSpPr>
              <p:nvPr/>
            </p:nvSpPr>
            <p:spPr bwMode="auto">
              <a:xfrm>
                <a:off x="5130800"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19" name="Rectangle 692">
                <a:extLst>
                  <a:ext uri="{FF2B5EF4-FFF2-40B4-BE49-F238E27FC236}">
                    <a16:creationId xmlns:a16="http://schemas.microsoft.com/office/drawing/2014/main" id="{CD6B053A-49D2-8A4C-8A56-15F5F82B7003}"/>
                  </a:ext>
                </a:extLst>
              </p:cNvPr>
              <p:cNvSpPr>
                <a:spLocks noChangeArrowheads="1"/>
              </p:cNvSpPr>
              <p:nvPr/>
            </p:nvSpPr>
            <p:spPr bwMode="auto">
              <a:xfrm>
                <a:off x="51403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20" name="Rectangle 693">
                <a:extLst>
                  <a:ext uri="{FF2B5EF4-FFF2-40B4-BE49-F238E27FC236}">
                    <a16:creationId xmlns:a16="http://schemas.microsoft.com/office/drawing/2014/main" id="{521011E4-9E51-4D42-A5C1-233D9CD64A70}"/>
                  </a:ext>
                </a:extLst>
              </p:cNvPr>
              <p:cNvSpPr>
                <a:spLocks noChangeArrowheads="1"/>
              </p:cNvSpPr>
              <p:nvPr/>
            </p:nvSpPr>
            <p:spPr bwMode="auto">
              <a:xfrm>
                <a:off x="5148262"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21" name="Rectangle 694">
                <a:extLst>
                  <a:ext uri="{FF2B5EF4-FFF2-40B4-BE49-F238E27FC236}">
                    <a16:creationId xmlns:a16="http://schemas.microsoft.com/office/drawing/2014/main" id="{502C3DCA-6E70-5241-9F73-95A5DC4BF945}"/>
                  </a:ext>
                </a:extLst>
              </p:cNvPr>
              <p:cNvSpPr>
                <a:spLocks noChangeArrowheads="1"/>
              </p:cNvSpPr>
              <p:nvPr/>
            </p:nvSpPr>
            <p:spPr bwMode="auto">
              <a:xfrm>
                <a:off x="5156200" y="34512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22" name="Freeform 695">
                <a:extLst>
                  <a:ext uri="{FF2B5EF4-FFF2-40B4-BE49-F238E27FC236}">
                    <a16:creationId xmlns:a16="http://schemas.microsoft.com/office/drawing/2014/main" id="{F13383E1-9312-CB48-B9AC-612C3BEF1A10}"/>
                  </a:ext>
                </a:extLst>
              </p:cNvPr>
              <p:cNvSpPr>
                <a:spLocks/>
              </p:cNvSpPr>
              <p:nvPr/>
            </p:nvSpPr>
            <p:spPr bwMode="auto">
              <a:xfrm>
                <a:off x="5232400" y="3460751"/>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23" name="Rectangle 696">
                <a:extLst>
                  <a:ext uri="{FF2B5EF4-FFF2-40B4-BE49-F238E27FC236}">
                    <a16:creationId xmlns:a16="http://schemas.microsoft.com/office/drawing/2014/main" id="{BAF94F3E-A286-A54D-9849-0777BA09083A}"/>
                  </a:ext>
                </a:extLst>
              </p:cNvPr>
              <p:cNvSpPr>
                <a:spLocks noChangeArrowheads="1"/>
              </p:cNvSpPr>
              <p:nvPr/>
            </p:nvSpPr>
            <p:spPr bwMode="auto">
              <a:xfrm>
                <a:off x="5108575" y="34956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24" name="Rectangle 697">
                <a:extLst>
                  <a:ext uri="{FF2B5EF4-FFF2-40B4-BE49-F238E27FC236}">
                    <a16:creationId xmlns:a16="http://schemas.microsoft.com/office/drawing/2014/main" id="{1A57776F-A14B-B841-8242-28AA61862907}"/>
                  </a:ext>
                </a:extLst>
              </p:cNvPr>
              <p:cNvSpPr>
                <a:spLocks noChangeArrowheads="1"/>
              </p:cNvSpPr>
              <p:nvPr/>
            </p:nvSpPr>
            <p:spPr bwMode="auto">
              <a:xfrm>
                <a:off x="51149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25" name="Rectangle 698">
                <a:extLst>
                  <a:ext uri="{FF2B5EF4-FFF2-40B4-BE49-F238E27FC236}">
                    <a16:creationId xmlns:a16="http://schemas.microsoft.com/office/drawing/2014/main" id="{4F65A51C-21AF-774D-9996-8B98E621C784}"/>
                  </a:ext>
                </a:extLst>
              </p:cNvPr>
              <p:cNvSpPr>
                <a:spLocks noChangeArrowheads="1"/>
              </p:cNvSpPr>
              <p:nvPr/>
            </p:nvSpPr>
            <p:spPr bwMode="auto">
              <a:xfrm>
                <a:off x="5122862"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26" name="Rectangle 699">
                <a:extLst>
                  <a:ext uri="{FF2B5EF4-FFF2-40B4-BE49-F238E27FC236}">
                    <a16:creationId xmlns:a16="http://schemas.microsoft.com/office/drawing/2014/main" id="{A470D795-3219-8C43-87EC-B01304647A74}"/>
                  </a:ext>
                </a:extLst>
              </p:cNvPr>
              <p:cNvSpPr>
                <a:spLocks noChangeArrowheads="1"/>
              </p:cNvSpPr>
              <p:nvPr/>
            </p:nvSpPr>
            <p:spPr bwMode="auto">
              <a:xfrm>
                <a:off x="513080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27" name="Rectangle 700">
                <a:extLst>
                  <a:ext uri="{FF2B5EF4-FFF2-40B4-BE49-F238E27FC236}">
                    <a16:creationId xmlns:a16="http://schemas.microsoft.com/office/drawing/2014/main" id="{17BE3E40-0FE5-FE4F-ABB9-2A8EE2BEF240}"/>
                  </a:ext>
                </a:extLst>
              </p:cNvPr>
              <p:cNvSpPr>
                <a:spLocks noChangeArrowheads="1"/>
              </p:cNvSpPr>
              <p:nvPr/>
            </p:nvSpPr>
            <p:spPr bwMode="auto">
              <a:xfrm>
                <a:off x="51403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28" name="Rectangle 701">
                <a:extLst>
                  <a:ext uri="{FF2B5EF4-FFF2-40B4-BE49-F238E27FC236}">
                    <a16:creationId xmlns:a16="http://schemas.microsoft.com/office/drawing/2014/main" id="{6FF0C1DC-BD37-904B-A2A6-B2EB4C9A50B7}"/>
                  </a:ext>
                </a:extLst>
              </p:cNvPr>
              <p:cNvSpPr>
                <a:spLocks noChangeArrowheads="1"/>
              </p:cNvSpPr>
              <p:nvPr/>
            </p:nvSpPr>
            <p:spPr bwMode="auto">
              <a:xfrm>
                <a:off x="5148262"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29" name="Rectangle 702">
                <a:extLst>
                  <a:ext uri="{FF2B5EF4-FFF2-40B4-BE49-F238E27FC236}">
                    <a16:creationId xmlns:a16="http://schemas.microsoft.com/office/drawing/2014/main" id="{03A6D748-0607-FB4B-B740-A441FA027C5D}"/>
                  </a:ext>
                </a:extLst>
              </p:cNvPr>
              <p:cNvSpPr>
                <a:spLocks noChangeArrowheads="1"/>
              </p:cNvSpPr>
              <p:nvPr/>
            </p:nvSpPr>
            <p:spPr bwMode="auto">
              <a:xfrm>
                <a:off x="5156200" y="3500438"/>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30" name="Freeform 703">
                <a:extLst>
                  <a:ext uri="{FF2B5EF4-FFF2-40B4-BE49-F238E27FC236}">
                    <a16:creationId xmlns:a16="http://schemas.microsoft.com/office/drawing/2014/main" id="{EC3CF483-CC39-164C-BF55-228F36C37F5B}"/>
                  </a:ext>
                </a:extLst>
              </p:cNvPr>
              <p:cNvSpPr>
                <a:spLocks/>
              </p:cNvSpPr>
              <p:nvPr/>
            </p:nvSpPr>
            <p:spPr bwMode="auto">
              <a:xfrm>
                <a:off x="5232400" y="3508376"/>
                <a:ext cx="11113" cy="9525"/>
              </a:xfrm>
              <a:custGeom>
                <a:avLst/>
                <a:gdLst>
                  <a:gd name="T0" fmla="*/ 0 w 13"/>
                  <a:gd name="T1" fmla="*/ 7 h 12"/>
                  <a:gd name="T2" fmla="*/ 0 w 13"/>
                  <a:gd name="T3" fmla="*/ 7 h 12"/>
                  <a:gd name="T4" fmla="*/ 2 w 13"/>
                  <a:gd name="T5" fmla="*/ 1 h 12"/>
                  <a:gd name="T6" fmla="*/ 6 w 13"/>
                  <a:gd name="T7" fmla="*/ 0 h 12"/>
                  <a:gd name="T8" fmla="*/ 6 w 13"/>
                  <a:gd name="T9" fmla="*/ 0 h 12"/>
                  <a:gd name="T10" fmla="*/ 11 w 13"/>
                  <a:gd name="T11" fmla="*/ 1 h 12"/>
                  <a:gd name="T12" fmla="*/ 13 w 13"/>
                  <a:gd name="T13" fmla="*/ 7 h 12"/>
                  <a:gd name="T14" fmla="*/ 13 w 13"/>
                  <a:gd name="T15" fmla="*/ 7 h 12"/>
                  <a:gd name="T16" fmla="*/ 11 w 13"/>
                  <a:gd name="T17" fmla="*/ 10 h 12"/>
                  <a:gd name="T18" fmla="*/ 6 w 13"/>
                  <a:gd name="T19" fmla="*/ 12 h 12"/>
                  <a:gd name="T20" fmla="*/ 6 w 13"/>
                  <a:gd name="T21" fmla="*/ 12 h 12"/>
                  <a:gd name="T22" fmla="*/ 2 w 13"/>
                  <a:gd name="T23" fmla="*/ 10 h 12"/>
                  <a:gd name="T24" fmla="*/ 0 w 13"/>
                  <a:gd name="T25" fmla="*/ 7 h 12"/>
                  <a:gd name="T26" fmla="*/ 0 w 13"/>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2">
                    <a:moveTo>
                      <a:pt x="0" y="7"/>
                    </a:moveTo>
                    <a:lnTo>
                      <a:pt x="0" y="7"/>
                    </a:lnTo>
                    <a:lnTo>
                      <a:pt x="2" y="1"/>
                    </a:lnTo>
                    <a:lnTo>
                      <a:pt x="6" y="0"/>
                    </a:lnTo>
                    <a:lnTo>
                      <a:pt x="6" y="0"/>
                    </a:lnTo>
                    <a:lnTo>
                      <a:pt x="11" y="1"/>
                    </a:lnTo>
                    <a:lnTo>
                      <a:pt x="13" y="7"/>
                    </a:lnTo>
                    <a:lnTo>
                      <a:pt x="13" y="7"/>
                    </a:lnTo>
                    <a:lnTo>
                      <a:pt x="11" y="10"/>
                    </a:lnTo>
                    <a:lnTo>
                      <a:pt x="6" y="12"/>
                    </a:lnTo>
                    <a:lnTo>
                      <a:pt x="6"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31" name="Rectangle 704">
                <a:extLst>
                  <a:ext uri="{FF2B5EF4-FFF2-40B4-BE49-F238E27FC236}">
                    <a16:creationId xmlns:a16="http://schemas.microsoft.com/office/drawing/2014/main" id="{D29A5E32-5AE0-5E4E-9D63-3C0591AC94A3}"/>
                  </a:ext>
                </a:extLst>
              </p:cNvPr>
              <p:cNvSpPr>
                <a:spLocks noChangeArrowheads="1"/>
              </p:cNvSpPr>
              <p:nvPr/>
            </p:nvSpPr>
            <p:spPr bwMode="auto">
              <a:xfrm>
                <a:off x="5108575" y="3541713"/>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32" name="Rectangle 705">
                <a:extLst>
                  <a:ext uri="{FF2B5EF4-FFF2-40B4-BE49-F238E27FC236}">
                    <a16:creationId xmlns:a16="http://schemas.microsoft.com/office/drawing/2014/main" id="{32D9A685-7D64-FC48-961E-ADFB51D6D00C}"/>
                  </a:ext>
                </a:extLst>
              </p:cNvPr>
              <p:cNvSpPr>
                <a:spLocks noChangeArrowheads="1"/>
              </p:cNvSpPr>
              <p:nvPr/>
            </p:nvSpPr>
            <p:spPr bwMode="auto">
              <a:xfrm>
                <a:off x="51149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33" name="Rectangle 706">
                <a:extLst>
                  <a:ext uri="{FF2B5EF4-FFF2-40B4-BE49-F238E27FC236}">
                    <a16:creationId xmlns:a16="http://schemas.microsoft.com/office/drawing/2014/main" id="{DD81E003-6B20-3E41-9B45-301E16A1341F}"/>
                  </a:ext>
                </a:extLst>
              </p:cNvPr>
              <p:cNvSpPr>
                <a:spLocks noChangeArrowheads="1"/>
              </p:cNvSpPr>
              <p:nvPr/>
            </p:nvSpPr>
            <p:spPr bwMode="auto">
              <a:xfrm>
                <a:off x="5122862"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34" name="Rectangle 707">
                <a:extLst>
                  <a:ext uri="{FF2B5EF4-FFF2-40B4-BE49-F238E27FC236}">
                    <a16:creationId xmlns:a16="http://schemas.microsoft.com/office/drawing/2014/main" id="{BA365D38-1661-1A4F-A92D-C26573EEFD06}"/>
                  </a:ext>
                </a:extLst>
              </p:cNvPr>
              <p:cNvSpPr>
                <a:spLocks noChangeArrowheads="1"/>
              </p:cNvSpPr>
              <p:nvPr/>
            </p:nvSpPr>
            <p:spPr bwMode="auto">
              <a:xfrm>
                <a:off x="5130800"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35" name="Rectangle 708">
                <a:extLst>
                  <a:ext uri="{FF2B5EF4-FFF2-40B4-BE49-F238E27FC236}">
                    <a16:creationId xmlns:a16="http://schemas.microsoft.com/office/drawing/2014/main" id="{BFFB27A7-E2D3-554F-8E3F-44A592B5178F}"/>
                  </a:ext>
                </a:extLst>
              </p:cNvPr>
              <p:cNvSpPr>
                <a:spLocks noChangeArrowheads="1"/>
              </p:cNvSpPr>
              <p:nvPr/>
            </p:nvSpPr>
            <p:spPr bwMode="auto">
              <a:xfrm>
                <a:off x="51403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36" name="Rectangle 709">
                <a:extLst>
                  <a:ext uri="{FF2B5EF4-FFF2-40B4-BE49-F238E27FC236}">
                    <a16:creationId xmlns:a16="http://schemas.microsoft.com/office/drawing/2014/main" id="{714A74B5-23AB-D242-8EB8-BCA8651D1FEF}"/>
                  </a:ext>
                </a:extLst>
              </p:cNvPr>
              <p:cNvSpPr>
                <a:spLocks noChangeArrowheads="1"/>
              </p:cNvSpPr>
              <p:nvPr/>
            </p:nvSpPr>
            <p:spPr bwMode="auto">
              <a:xfrm>
                <a:off x="5148262"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37" name="Rectangle 710">
                <a:extLst>
                  <a:ext uri="{FF2B5EF4-FFF2-40B4-BE49-F238E27FC236}">
                    <a16:creationId xmlns:a16="http://schemas.microsoft.com/office/drawing/2014/main" id="{BB4B6BF5-80A3-914E-A3D0-6FFBEB2D2BC8}"/>
                  </a:ext>
                </a:extLst>
              </p:cNvPr>
              <p:cNvSpPr>
                <a:spLocks noChangeArrowheads="1"/>
              </p:cNvSpPr>
              <p:nvPr/>
            </p:nvSpPr>
            <p:spPr bwMode="auto">
              <a:xfrm>
                <a:off x="5156200" y="354806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38" name="Freeform 711">
                <a:extLst>
                  <a:ext uri="{FF2B5EF4-FFF2-40B4-BE49-F238E27FC236}">
                    <a16:creationId xmlns:a16="http://schemas.microsoft.com/office/drawing/2014/main" id="{B075B43D-16BF-5143-BC8B-1E7267C20C6D}"/>
                  </a:ext>
                </a:extLst>
              </p:cNvPr>
              <p:cNvSpPr>
                <a:spLocks/>
              </p:cNvSpPr>
              <p:nvPr/>
            </p:nvSpPr>
            <p:spPr bwMode="auto">
              <a:xfrm>
                <a:off x="5232400" y="3557588"/>
                <a:ext cx="11113" cy="9525"/>
              </a:xfrm>
              <a:custGeom>
                <a:avLst/>
                <a:gdLst>
                  <a:gd name="T0" fmla="*/ 0 w 13"/>
                  <a:gd name="T1" fmla="*/ 5 h 10"/>
                  <a:gd name="T2" fmla="*/ 0 w 13"/>
                  <a:gd name="T3" fmla="*/ 5 h 10"/>
                  <a:gd name="T4" fmla="*/ 2 w 13"/>
                  <a:gd name="T5" fmla="*/ 1 h 10"/>
                  <a:gd name="T6" fmla="*/ 6 w 13"/>
                  <a:gd name="T7" fmla="*/ 0 h 10"/>
                  <a:gd name="T8" fmla="*/ 6 w 13"/>
                  <a:gd name="T9" fmla="*/ 0 h 10"/>
                  <a:gd name="T10" fmla="*/ 11 w 13"/>
                  <a:gd name="T11" fmla="*/ 1 h 10"/>
                  <a:gd name="T12" fmla="*/ 13 w 13"/>
                  <a:gd name="T13" fmla="*/ 5 h 10"/>
                  <a:gd name="T14" fmla="*/ 13 w 13"/>
                  <a:gd name="T15" fmla="*/ 5 h 10"/>
                  <a:gd name="T16" fmla="*/ 11 w 13"/>
                  <a:gd name="T17" fmla="*/ 9 h 10"/>
                  <a:gd name="T18" fmla="*/ 6 w 13"/>
                  <a:gd name="T19" fmla="*/ 10 h 10"/>
                  <a:gd name="T20" fmla="*/ 6 w 13"/>
                  <a:gd name="T21" fmla="*/ 10 h 10"/>
                  <a:gd name="T22" fmla="*/ 2 w 13"/>
                  <a:gd name="T23" fmla="*/ 9 h 10"/>
                  <a:gd name="T24" fmla="*/ 0 w 13"/>
                  <a:gd name="T25" fmla="*/ 5 h 10"/>
                  <a:gd name="T26" fmla="*/ 0 w 13"/>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0">
                    <a:moveTo>
                      <a:pt x="0" y="5"/>
                    </a:moveTo>
                    <a:lnTo>
                      <a:pt x="0" y="5"/>
                    </a:lnTo>
                    <a:lnTo>
                      <a:pt x="2" y="1"/>
                    </a:lnTo>
                    <a:lnTo>
                      <a:pt x="6" y="0"/>
                    </a:lnTo>
                    <a:lnTo>
                      <a:pt x="6" y="0"/>
                    </a:lnTo>
                    <a:lnTo>
                      <a:pt x="11" y="1"/>
                    </a:lnTo>
                    <a:lnTo>
                      <a:pt x="13" y="5"/>
                    </a:lnTo>
                    <a:lnTo>
                      <a:pt x="13" y="5"/>
                    </a:lnTo>
                    <a:lnTo>
                      <a:pt x="11" y="9"/>
                    </a:lnTo>
                    <a:lnTo>
                      <a:pt x="6" y="10"/>
                    </a:lnTo>
                    <a:lnTo>
                      <a:pt x="6"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39" name="Rectangle 712">
                <a:extLst>
                  <a:ext uri="{FF2B5EF4-FFF2-40B4-BE49-F238E27FC236}">
                    <a16:creationId xmlns:a16="http://schemas.microsoft.com/office/drawing/2014/main" id="{B69E619E-5CEB-5A4C-B6C2-AD054CC68C85}"/>
                  </a:ext>
                </a:extLst>
              </p:cNvPr>
              <p:cNvSpPr>
                <a:spLocks noChangeArrowheads="1"/>
              </p:cNvSpPr>
              <p:nvPr/>
            </p:nvSpPr>
            <p:spPr bwMode="auto">
              <a:xfrm>
                <a:off x="5108575" y="3592513"/>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40" name="Rectangle 713">
                <a:extLst>
                  <a:ext uri="{FF2B5EF4-FFF2-40B4-BE49-F238E27FC236}">
                    <a16:creationId xmlns:a16="http://schemas.microsoft.com/office/drawing/2014/main" id="{7E914F6F-5B7B-1E42-849F-DD5C198D5AA3}"/>
                  </a:ext>
                </a:extLst>
              </p:cNvPr>
              <p:cNvSpPr>
                <a:spLocks noChangeArrowheads="1"/>
              </p:cNvSpPr>
              <p:nvPr/>
            </p:nvSpPr>
            <p:spPr bwMode="auto">
              <a:xfrm>
                <a:off x="51149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41" name="Rectangle 714">
                <a:extLst>
                  <a:ext uri="{FF2B5EF4-FFF2-40B4-BE49-F238E27FC236}">
                    <a16:creationId xmlns:a16="http://schemas.microsoft.com/office/drawing/2014/main" id="{8DF3F01E-D006-C143-937B-E078730F884D}"/>
                  </a:ext>
                </a:extLst>
              </p:cNvPr>
              <p:cNvSpPr>
                <a:spLocks noChangeArrowheads="1"/>
              </p:cNvSpPr>
              <p:nvPr/>
            </p:nvSpPr>
            <p:spPr bwMode="auto">
              <a:xfrm>
                <a:off x="5122862"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42" name="Rectangle 715">
                <a:extLst>
                  <a:ext uri="{FF2B5EF4-FFF2-40B4-BE49-F238E27FC236}">
                    <a16:creationId xmlns:a16="http://schemas.microsoft.com/office/drawing/2014/main" id="{DFDD34BC-D5A1-D442-80C5-D890F0EDE689}"/>
                  </a:ext>
                </a:extLst>
              </p:cNvPr>
              <p:cNvSpPr>
                <a:spLocks noChangeArrowheads="1"/>
              </p:cNvSpPr>
              <p:nvPr/>
            </p:nvSpPr>
            <p:spPr bwMode="auto">
              <a:xfrm>
                <a:off x="5130800"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43" name="Rectangle 716">
                <a:extLst>
                  <a:ext uri="{FF2B5EF4-FFF2-40B4-BE49-F238E27FC236}">
                    <a16:creationId xmlns:a16="http://schemas.microsoft.com/office/drawing/2014/main" id="{E8263D26-32C9-FE41-B5BE-5F3471B7A036}"/>
                  </a:ext>
                </a:extLst>
              </p:cNvPr>
              <p:cNvSpPr>
                <a:spLocks noChangeArrowheads="1"/>
              </p:cNvSpPr>
              <p:nvPr/>
            </p:nvSpPr>
            <p:spPr bwMode="auto">
              <a:xfrm>
                <a:off x="51403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44" name="Rectangle 717">
                <a:extLst>
                  <a:ext uri="{FF2B5EF4-FFF2-40B4-BE49-F238E27FC236}">
                    <a16:creationId xmlns:a16="http://schemas.microsoft.com/office/drawing/2014/main" id="{72AB0CCE-B39F-4A4B-AC54-3661D6FC2AE8}"/>
                  </a:ext>
                </a:extLst>
              </p:cNvPr>
              <p:cNvSpPr>
                <a:spLocks noChangeArrowheads="1"/>
              </p:cNvSpPr>
              <p:nvPr/>
            </p:nvSpPr>
            <p:spPr bwMode="auto">
              <a:xfrm>
                <a:off x="5148262"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45" name="Rectangle 718">
                <a:extLst>
                  <a:ext uri="{FF2B5EF4-FFF2-40B4-BE49-F238E27FC236}">
                    <a16:creationId xmlns:a16="http://schemas.microsoft.com/office/drawing/2014/main" id="{01C3E910-040B-184C-B691-B3E7763E1C9C}"/>
                  </a:ext>
                </a:extLst>
              </p:cNvPr>
              <p:cNvSpPr>
                <a:spLocks noChangeArrowheads="1"/>
              </p:cNvSpPr>
              <p:nvPr/>
            </p:nvSpPr>
            <p:spPr bwMode="auto">
              <a:xfrm>
                <a:off x="5156200" y="3597276"/>
                <a:ext cx="1588"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46" name="Freeform 719">
                <a:extLst>
                  <a:ext uri="{FF2B5EF4-FFF2-40B4-BE49-F238E27FC236}">
                    <a16:creationId xmlns:a16="http://schemas.microsoft.com/office/drawing/2014/main" id="{87CC0B3B-BB19-8543-8A7C-3A6C5C5FE746}"/>
                  </a:ext>
                </a:extLst>
              </p:cNvPr>
              <p:cNvSpPr>
                <a:spLocks/>
              </p:cNvSpPr>
              <p:nvPr/>
            </p:nvSpPr>
            <p:spPr bwMode="auto">
              <a:xfrm>
                <a:off x="5232400" y="3605213"/>
                <a:ext cx="11113" cy="6350"/>
              </a:xfrm>
              <a:custGeom>
                <a:avLst/>
                <a:gdLst>
                  <a:gd name="T0" fmla="*/ 0 w 13"/>
                  <a:gd name="T1" fmla="*/ 5 h 9"/>
                  <a:gd name="T2" fmla="*/ 0 w 13"/>
                  <a:gd name="T3" fmla="*/ 5 h 9"/>
                  <a:gd name="T4" fmla="*/ 2 w 13"/>
                  <a:gd name="T5" fmla="*/ 2 h 9"/>
                  <a:gd name="T6" fmla="*/ 6 w 13"/>
                  <a:gd name="T7" fmla="*/ 0 h 9"/>
                  <a:gd name="T8" fmla="*/ 6 w 13"/>
                  <a:gd name="T9" fmla="*/ 0 h 9"/>
                  <a:gd name="T10" fmla="*/ 11 w 13"/>
                  <a:gd name="T11" fmla="*/ 2 h 9"/>
                  <a:gd name="T12" fmla="*/ 13 w 13"/>
                  <a:gd name="T13" fmla="*/ 5 h 9"/>
                  <a:gd name="T14" fmla="*/ 13 w 13"/>
                  <a:gd name="T15" fmla="*/ 5 h 9"/>
                  <a:gd name="T16" fmla="*/ 11 w 13"/>
                  <a:gd name="T17" fmla="*/ 7 h 9"/>
                  <a:gd name="T18" fmla="*/ 6 w 13"/>
                  <a:gd name="T19" fmla="*/ 9 h 9"/>
                  <a:gd name="T20" fmla="*/ 6 w 13"/>
                  <a:gd name="T21" fmla="*/ 9 h 9"/>
                  <a:gd name="T22" fmla="*/ 2 w 13"/>
                  <a:gd name="T23" fmla="*/ 7 h 9"/>
                  <a:gd name="T24" fmla="*/ 0 w 13"/>
                  <a:gd name="T25" fmla="*/ 5 h 9"/>
                  <a:gd name="T26" fmla="*/ 0 w 13"/>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0" y="5"/>
                    </a:moveTo>
                    <a:lnTo>
                      <a:pt x="0" y="5"/>
                    </a:lnTo>
                    <a:lnTo>
                      <a:pt x="2" y="2"/>
                    </a:lnTo>
                    <a:lnTo>
                      <a:pt x="6" y="0"/>
                    </a:lnTo>
                    <a:lnTo>
                      <a:pt x="6" y="0"/>
                    </a:lnTo>
                    <a:lnTo>
                      <a:pt x="11" y="2"/>
                    </a:lnTo>
                    <a:lnTo>
                      <a:pt x="13" y="5"/>
                    </a:lnTo>
                    <a:lnTo>
                      <a:pt x="13" y="5"/>
                    </a:lnTo>
                    <a:lnTo>
                      <a:pt x="11"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47" name="Rectangle 720">
                <a:extLst>
                  <a:ext uri="{FF2B5EF4-FFF2-40B4-BE49-F238E27FC236}">
                    <a16:creationId xmlns:a16="http://schemas.microsoft.com/office/drawing/2014/main" id="{3C3BED14-05E4-8C43-8326-A250ECCCEE98}"/>
                  </a:ext>
                </a:extLst>
              </p:cNvPr>
              <p:cNvSpPr>
                <a:spLocks noChangeArrowheads="1"/>
              </p:cNvSpPr>
              <p:nvPr/>
            </p:nvSpPr>
            <p:spPr bwMode="auto">
              <a:xfrm>
                <a:off x="5108575" y="3638551"/>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48" name="Rectangle 721">
                <a:extLst>
                  <a:ext uri="{FF2B5EF4-FFF2-40B4-BE49-F238E27FC236}">
                    <a16:creationId xmlns:a16="http://schemas.microsoft.com/office/drawing/2014/main" id="{6B6CFC42-FCBA-734B-9326-B645D0B9D659}"/>
                  </a:ext>
                </a:extLst>
              </p:cNvPr>
              <p:cNvSpPr>
                <a:spLocks noChangeArrowheads="1"/>
              </p:cNvSpPr>
              <p:nvPr/>
            </p:nvSpPr>
            <p:spPr bwMode="auto">
              <a:xfrm>
                <a:off x="51149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49" name="Rectangle 722">
                <a:extLst>
                  <a:ext uri="{FF2B5EF4-FFF2-40B4-BE49-F238E27FC236}">
                    <a16:creationId xmlns:a16="http://schemas.microsoft.com/office/drawing/2014/main" id="{39F10046-D32F-7447-89CF-B0DFAF655EAA}"/>
                  </a:ext>
                </a:extLst>
              </p:cNvPr>
              <p:cNvSpPr>
                <a:spLocks noChangeArrowheads="1"/>
              </p:cNvSpPr>
              <p:nvPr/>
            </p:nvSpPr>
            <p:spPr bwMode="auto">
              <a:xfrm>
                <a:off x="5122862"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50" name="Rectangle 723">
                <a:extLst>
                  <a:ext uri="{FF2B5EF4-FFF2-40B4-BE49-F238E27FC236}">
                    <a16:creationId xmlns:a16="http://schemas.microsoft.com/office/drawing/2014/main" id="{74CE90AC-FEB1-E34B-9F56-3DBA53F0137B}"/>
                  </a:ext>
                </a:extLst>
              </p:cNvPr>
              <p:cNvSpPr>
                <a:spLocks noChangeArrowheads="1"/>
              </p:cNvSpPr>
              <p:nvPr/>
            </p:nvSpPr>
            <p:spPr bwMode="auto">
              <a:xfrm>
                <a:off x="513080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51" name="Rectangle 724">
                <a:extLst>
                  <a:ext uri="{FF2B5EF4-FFF2-40B4-BE49-F238E27FC236}">
                    <a16:creationId xmlns:a16="http://schemas.microsoft.com/office/drawing/2014/main" id="{F1449D7E-EF5C-5240-A631-31FE222B1604}"/>
                  </a:ext>
                </a:extLst>
              </p:cNvPr>
              <p:cNvSpPr>
                <a:spLocks noChangeArrowheads="1"/>
              </p:cNvSpPr>
              <p:nvPr/>
            </p:nvSpPr>
            <p:spPr bwMode="auto">
              <a:xfrm>
                <a:off x="51403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52" name="Rectangle 725">
                <a:extLst>
                  <a:ext uri="{FF2B5EF4-FFF2-40B4-BE49-F238E27FC236}">
                    <a16:creationId xmlns:a16="http://schemas.microsoft.com/office/drawing/2014/main" id="{A1864ECE-ACBB-8B4A-846C-0D064BB1E79E}"/>
                  </a:ext>
                </a:extLst>
              </p:cNvPr>
              <p:cNvSpPr>
                <a:spLocks noChangeArrowheads="1"/>
              </p:cNvSpPr>
              <p:nvPr/>
            </p:nvSpPr>
            <p:spPr bwMode="auto">
              <a:xfrm>
                <a:off x="5148262"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53" name="Rectangle 726">
                <a:extLst>
                  <a:ext uri="{FF2B5EF4-FFF2-40B4-BE49-F238E27FC236}">
                    <a16:creationId xmlns:a16="http://schemas.microsoft.com/office/drawing/2014/main" id="{65CBAB7D-F582-E54C-A29B-75CA1C169396}"/>
                  </a:ext>
                </a:extLst>
              </p:cNvPr>
              <p:cNvSpPr>
                <a:spLocks noChangeArrowheads="1"/>
              </p:cNvSpPr>
              <p:nvPr/>
            </p:nvSpPr>
            <p:spPr bwMode="auto">
              <a:xfrm>
                <a:off x="5156200" y="364331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54" name="Freeform 727">
                <a:extLst>
                  <a:ext uri="{FF2B5EF4-FFF2-40B4-BE49-F238E27FC236}">
                    <a16:creationId xmlns:a16="http://schemas.microsoft.com/office/drawing/2014/main" id="{FADF6390-4069-1D4C-88FB-3B504B72EBCA}"/>
                  </a:ext>
                </a:extLst>
              </p:cNvPr>
              <p:cNvSpPr>
                <a:spLocks/>
              </p:cNvSpPr>
              <p:nvPr/>
            </p:nvSpPr>
            <p:spPr bwMode="auto">
              <a:xfrm>
                <a:off x="5232400" y="3652838"/>
                <a:ext cx="11113" cy="9525"/>
              </a:xfrm>
              <a:custGeom>
                <a:avLst/>
                <a:gdLst>
                  <a:gd name="T0" fmla="*/ 0 w 13"/>
                  <a:gd name="T1" fmla="*/ 6 h 13"/>
                  <a:gd name="T2" fmla="*/ 0 w 13"/>
                  <a:gd name="T3" fmla="*/ 6 h 13"/>
                  <a:gd name="T4" fmla="*/ 2 w 13"/>
                  <a:gd name="T5" fmla="*/ 2 h 13"/>
                  <a:gd name="T6" fmla="*/ 6 w 13"/>
                  <a:gd name="T7" fmla="*/ 0 h 13"/>
                  <a:gd name="T8" fmla="*/ 6 w 13"/>
                  <a:gd name="T9" fmla="*/ 0 h 13"/>
                  <a:gd name="T10" fmla="*/ 11 w 13"/>
                  <a:gd name="T11" fmla="*/ 2 h 13"/>
                  <a:gd name="T12" fmla="*/ 13 w 13"/>
                  <a:gd name="T13" fmla="*/ 6 h 13"/>
                  <a:gd name="T14" fmla="*/ 13 w 13"/>
                  <a:gd name="T15" fmla="*/ 6 h 13"/>
                  <a:gd name="T16" fmla="*/ 11 w 13"/>
                  <a:gd name="T17" fmla="*/ 11 h 13"/>
                  <a:gd name="T18" fmla="*/ 6 w 13"/>
                  <a:gd name="T19" fmla="*/ 13 h 13"/>
                  <a:gd name="T20" fmla="*/ 6 w 13"/>
                  <a:gd name="T21" fmla="*/ 13 h 13"/>
                  <a:gd name="T22" fmla="*/ 2 w 13"/>
                  <a:gd name="T23" fmla="*/ 11 h 13"/>
                  <a:gd name="T24" fmla="*/ 0 w 13"/>
                  <a:gd name="T25" fmla="*/ 6 h 13"/>
                  <a:gd name="T26" fmla="*/ 0 w 13"/>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3">
                    <a:moveTo>
                      <a:pt x="0" y="6"/>
                    </a:moveTo>
                    <a:lnTo>
                      <a:pt x="0" y="6"/>
                    </a:lnTo>
                    <a:lnTo>
                      <a:pt x="2" y="2"/>
                    </a:lnTo>
                    <a:lnTo>
                      <a:pt x="6" y="0"/>
                    </a:lnTo>
                    <a:lnTo>
                      <a:pt x="6" y="0"/>
                    </a:lnTo>
                    <a:lnTo>
                      <a:pt x="11" y="2"/>
                    </a:lnTo>
                    <a:lnTo>
                      <a:pt x="13" y="6"/>
                    </a:lnTo>
                    <a:lnTo>
                      <a:pt x="13" y="6"/>
                    </a:lnTo>
                    <a:lnTo>
                      <a:pt x="11" y="11"/>
                    </a:lnTo>
                    <a:lnTo>
                      <a:pt x="6" y="13"/>
                    </a:lnTo>
                    <a:lnTo>
                      <a:pt x="6"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55" name="Rectangle 728">
                <a:extLst>
                  <a:ext uri="{FF2B5EF4-FFF2-40B4-BE49-F238E27FC236}">
                    <a16:creationId xmlns:a16="http://schemas.microsoft.com/office/drawing/2014/main" id="{A00FB1A0-9D69-FF4A-B6AA-48026BFB0539}"/>
                  </a:ext>
                </a:extLst>
              </p:cNvPr>
              <p:cNvSpPr>
                <a:spLocks noChangeArrowheads="1"/>
              </p:cNvSpPr>
              <p:nvPr/>
            </p:nvSpPr>
            <p:spPr bwMode="auto">
              <a:xfrm>
                <a:off x="5108575" y="36861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56" name="Rectangle 729">
                <a:extLst>
                  <a:ext uri="{FF2B5EF4-FFF2-40B4-BE49-F238E27FC236}">
                    <a16:creationId xmlns:a16="http://schemas.microsoft.com/office/drawing/2014/main" id="{CE28D85A-DA26-DB42-AA70-132D513A5FC2}"/>
                  </a:ext>
                </a:extLst>
              </p:cNvPr>
              <p:cNvSpPr>
                <a:spLocks noChangeArrowheads="1"/>
              </p:cNvSpPr>
              <p:nvPr/>
            </p:nvSpPr>
            <p:spPr bwMode="auto">
              <a:xfrm>
                <a:off x="51149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57" name="Rectangle 730">
                <a:extLst>
                  <a:ext uri="{FF2B5EF4-FFF2-40B4-BE49-F238E27FC236}">
                    <a16:creationId xmlns:a16="http://schemas.microsoft.com/office/drawing/2014/main" id="{D802B1D2-5337-4747-A9A4-B305DFD878A4}"/>
                  </a:ext>
                </a:extLst>
              </p:cNvPr>
              <p:cNvSpPr>
                <a:spLocks noChangeArrowheads="1"/>
              </p:cNvSpPr>
              <p:nvPr/>
            </p:nvSpPr>
            <p:spPr bwMode="auto">
              <a:xfrm>
                <a:off x="5122862"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58" name="Rectangle 731">
                <a:extLst>
                  <a:ext uri="{FF2B5EF4-FFF2-40B4-BE49-F238E27FC236}">
                    <a16:creationId xmlns:a16="http://schemas.microsoft.com/office/drawing/2014/main" id="{B795FC86-EA1A-E34F-8127-0C30D05FD8EE}"/>
                  </a:ext>
                </a:extLst>
              </p:cNvPr>
              <p:cNvSpPr>
                <a:spLocks noChangeArrowheads="1"/>
              </p:cNvSpPr>
              <p:nvPr/>
            </p:nvSpPr>
            <p:spPr bwMode="auto">
              <a:xfrm>
                <a:off x="513080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59" name="Rectangle 732">
                <a:extLst>
                  <a:ext uri="{FF2B5EF4-FFF2-40B4-BE49-F238E27FC236}">
                    <a16:creationId xmlns:a16="http://schemas.microsoft.com/office/drawing/2014/main" id="{CCB3C89C-AA55-F44F-9861-5382030CF81D}"/>
                  </a:ext>
                </a:extLst>
              </p:cNvPr>
              <p:cNvSpPr>
                <a:spLocks noChangeArrowheads="1"/>
              </p:cNvSpPr>
              <p:nvPr/>
            </p:nvSpPr>
            <p:spPr bwMode="auto">
              <a:xfrm>
                <a:off x="51403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60" name="Rectangle 733">
                <a:extLst>
                  <a:ext uri="{FF2B5EF4-FFF2-40B4-BE49-F238E27FC236}">
                    <a16:creationId xmlns:a16="http://schemas.microsoft.com/office/drawing/2014/main" id="{5ABBADD3-62BE-3745-BDB8-BDBF07B28469}"/>
                  </a:ext>
                </a:extLst>
              </p:cNvPr>
              <p:cNvSpPr>
                <a:spLocks noChangeArrowheads="1"/>
              </p:cNvSpPr>
              <p:nvPr/>
            </p:nvSpPr>
            <p:spPr bwMode="auto">
              <a:xfrm>
                <a:off x="5148262"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61" name="Rectangle 734">
                <a:extLst>
                  <a:ext uri="{FF2B5EF4-FFF2-40B4-BE49-F238E27FC236}">
                    <a16:creationId xmlns:a16="http://schemas.microsoft.com/office/drawing/2014/main" id="{8601BE36-3458-BB44-80E8-DB31B4306F8F}"/>
                  </a:ext>
                </a:extLst>
              </p:cNvPr>
              <p:cNvSpPr>
                <a:spLocks noChangeArrowheads="1"/>
              </p:cNvSpPr>
              <p:nvPr/>
            </p:nvSpPr>
            <p:spPr bwMode="auto">
              <a:xfrm>
                <a:off x="5156200" y="36925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62" name="Freeform 735">
                <a:extLst>
                  <a:ext uri="{FF2B5EF4-FFF2-40B4-BE49-F238E27FC236}">
                    <a16:creationId xmlns:a16="http://schemas.microsoft.com/office/drawing/2014/main" id="{0E09D5A9-C85E-F94E-84F9-98CB3B77FD1A}"/>
                  </a:ext>
                </a:extLst>
              </p:cNvPr>
              <p:cNvSpPr>
                <a:spLocks/>
              </p:cNvSpPr>
              <p:nvPr/>
            </p:nvSpPr>
            <p:spPr bwMode="auto">
              <a:xfrm>
                <a:off x="5232400" y="3700463"/>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grpSp>
      </p:grpSp>
      <p:grpSp>
        <p:nvGrpSpPr>
          <p:cNvPr id="363" name="Group 362">
            <a:extLst>
              <a:ext uri="{FF2B5EF4-FFF2-40B4-BE49-F238E27FC236}">
                <a16:creationId xmlns:a16="http://schemas.microsoft.com/office/drawing/2014/main" id="{1E5BE2D6-AF7E-6346-85F1-9E0BB70DCE74}"/>
              </a:ext>
            </a:extLst>
          </p:cNvPr>
          <p:cNvGrpSpPr/>
          <p:nvPr/>
        </p:nvGrpSpPr>
        <p:grpSpPr>
          <a:xfrm>
            <a:off x="2087137" y="1545172"/>
            <a:ext cx="2091736" cy="4561399"/>
            <a:chOff x="2513766" y="1576510"/>
            <a:chExt cx="2080548" cy="4562046"/>
          </a:xfrm>
        </p:grpSpPr>
        <p:sp>
          <p:nvSpPr>
            <p:cNvPr id="364" name="Plus 17">
              <a:extLst>
                <a:ext uri="{FF2B5EF4-FFF2-40B4-BE49-F238E27FC236}">
                  <a16:creationId xmlns:a16="http://schemas.microsoft.com/office/drawing/2014/main" id="{738023EB-DD85-3743-BAEF-032989DC28A4}"/>
                </a:ext>
              </a:extLst>
            </p:cNvPr>
            <p:cNvSpPr/>
            <p:nvPr/>
          </p:nvSpPr>
          <p:spPr bwMode="auto">
            <a:xfrm>
              <a:off x="3440461" y="3230699"/>
              <a:ext cx="503193" cy="437220"/>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1873" err="1">
                <a:solidFill>
                  <a:srgbClr val="FFFFFF"/>
                </a:solidFill>
                <a:latin typeface="Segoe UI Semilight"/>
                <a:ea typeface="Segoe UI" pitchFamily="34" charset="0"/>
                <a:cs typeface="Segoe UI" pitchFamily="34" charset="0"/>
              </a:endParaRPr>
            </a:p>
          </p:txBody>
        </p:sp>
        <p:sp>
          <p:nvSpPr>
            <p:cNvPr id="365" name="TextBox 364">
              <a:extLst>
                <a:ext uri="{FF2B5EF4-FFF2-40B4-BE49-F238E27FC236}">
                  <a16:creationId xmlns:a16="http://schemas.microsoft.com/office/drawing/2014/main" id="{C32BDBAE-F2D8-E441-B77A-41FA019000E7}"/>
                </a:ext>
              </a:extLst>
            </p:cNvPr>
            <p:cNvSpPr txBox="1"/>
            <p:nvPr/>
          </p:nvSpPr>
          <p:spPr>
            <a:xfrm>
              <a:off x="2514183" y="1576510"/>
              <a:ext cx="2075688" cy="4522387"/>
            </a:xfrm>
            <a:prstGeom prst="rect">
              <a:avLst/>
            </a:prstGeom>
            <a:solidFill>
              <a:srgbClr val="000000"/>
            </a:solidFill>
          </p:spPr>
          <p:txBody>
            <a:bodyPr wrap="square" lIns="179233" tIns="143387" rIns="179233" bIns="143387"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defRPr>
              </a:lvl1pPr>
            </a:lstStyle>
            <a:p>
              <a:pPr defTabSz="895466">
                <a:tabLst>
                  <a:tab pos="877826" algn="l"/>
                </a:tabLst>
                <a:defRPr/>
              </a:pPr>
              <a:r>
                <a:rPr lang="en-US" sz="2000"/>
                <a:t>App Service Plan</a:t>
              </a:r>
            </a:p>
            <a:p>
              <a:pPr defTabSz="895466">
                <a:tabLst>
                  <a:tab pos="877826" algn="l"/>
                </a:tabLst>
                <a:defRPr/>
              </a:pPr>
              <a:r>
                <a:rPr lang="en-US" sz="1370" i="1"/>
                <a:t>Free, Basic, Standard, Premium</a:t>
              </a:r>
            </a:p>
          </p:txBody>
        </p:sp>
        <p:sp>
          <p:nvSpPr>
            <p:cNvPr id="366" name="TextBox 365">
              <a:extLst>
                <a:ext uri="{FF2B5EF4-FFF2-40B4-BE49-F238E27FC236}">
                  <a16:creationId xmlns:a16="http://schemas.microsoft.com/office/drawing/2014/main" id="{62461AA6-A22A-694C-BEC9-AC5D807D2E83}"/>
                </a:ext>
              </a:extLst>
            </p:cNvPr>
            <p:cNvSpPr txBox="1"/>
            <p:nvPr/>
          </p:nvSpPr>
          <p:spPr>
            <a:xfrm>
              <a:off x="2513766" y="4607233"/>
              <a:ext cx="2080548" cy="1531323"/>
            </a:xfrm>
            <a:prstGeom prst="rect">
              <a:avLst/>
            </a:prstGeom>
            <a:noFill/>
          </p:spPr>
          <p:txBody>
            <a:bodyPr wrap="square" lIns="179260" tIns="143408" rIns="179260" bIns="143408" rtlCol="0">
              <a:spAutoFit/>
            </a:bodyPr>
            <a:lstStyle/>
            <a:p>
              <a:pPr defTabSz="914191">
                <a:lnSpc>
                  <a:spcPct val="90000"/>
                </a:lnSpc>
                <a:spcAft>
                  <a:spcPts val="587"/>
                </a:spcAft>
                <a:defRPr/>
              </a:pPr>
              <a:r>
                <a:rPr lang="en-US" sz="1372">
                  <a:solidFill>
                    <a:srgbClr val="FFFFFF"/>
                  </a:solidFill>
                  <a:latin typeface="Segoe UI Semilight"/>
                </a:rPr>
                <a:t>All the advantages of Functions with the SLA and ‘always on’ features of an App Service Plan.</a:t>
              </a:r>
            </a:p>
            <a:p>
              <a:pPr defTabSz="914191">
                <a:lnSpc>
                  <a:spcPct val="90000"/>
                </a:lnSpc>
                <a:spcAft>
                  <a:spcPts val="587"/>
                </a:spcAft>
                <a:defRPr/>
              </a:pPr>
              <a:endParaRPr lang="en-US" sz="1372">
                <a:solidFill>
                  <a:srgbClr val="FFFFFF"/>
                </a:solidFill>
                <a:latin typeface="Segoe UI Semilight"/>
              </a:endParaRPr>
            </a:p>
          </p:txBody>
        </p:sp>
        <p:pic>
          <p:nvPicPr>
            <p:cNvPr id="367" name="Picture 366">
              <a:extLst>
                <a:ext uri="{FF2B5EF4-FFF2-40B4-BE49-F238E27FC236}">
                  <a16:creationId xmlns:a16="http://schemas.microsoft.com/office/drawing/2014/main" id="{B09196B0-9334-6B48-87D4-DD2BB64FD5E5}"/>
                </a:ext>
              </a:extLst>
            </p:cNvPr>
            <p:cNvPicPr>
              <a:picLocks noChangeAspect="1"/>
            </p:cNvPicPr>
            <p:nvPr/>
          </p:nvPicPr>
          <p:blipFill>
            <a:blip r:embed="rId3"/>
            <a:stretch>
              <a:fillRect/>
            </a:stretch>
          </p:blipFill>
          <p:spPr>
            <a:xfrm>
              <a:off x="2810565" y="2727561"/>
              <a:ext cx="1521605" cy="1724725"/>
            </a:xfrm>
            <a:prstGeom prst="rect">
              <a:avLst/>
            </a:prstGeom>
          </p:spPr>
        </p:pic>
      </p:grpSp>
      <p:grpSp>
        <p:nvGrpSpPr>
          <p:cNvPr id="368" name="Group 367">
            <a:extLst>
              <a:ext uri="{FF2B5EF4-FFF2-40B4-BE49-F238E27FC236}">
                <a16:creationId xmlns:a16="http://schemas.microsoft.com/office/drawing/2014/main" id="{5AEAE18E-D055-8F49-8EFE-0E67D2D0935E}"/>
              </a:ext>
            </a:extLst>
          </p:cNvPr>
          <p:cNvGrpSpPr/>
          <p:nvPr/>
        </p:nvGrpSpPr>
        <p:grpSpPr>
          <a:xfrm>
            <a:off x="12820" y="1545172"/>
            <a:ext cx="2075395" cy="4521745"/>
            <a:chOff x="11939" y="1573679"/>
            <a:chExt cx="2075690" cy="4522387"/>
          </a:xfrm>
        </p:grpSpPr>
        <p:sp>
          <p:nvSpPr>
            <p:cNvPr id="369" name="TextBox 368">
              <a:extLst>
                <a:ext uri="{FF2B5EF4-FFF2-40B4-BE49-F238E27FC236}">
                  <a16:creationId xmlns:a16="http://schemas.microsoft.com/office/drawing/2014/main" id="{707947FD-DA4B-A54C-A210-5EF58FD66DBB}"/>
                </a:ext>
              </a:extLst>
            </p:cNvPr>
            <p:cNvSpPr txBox="1"/>
            <p:nvPr/>
          </p:nvSpPr>
          <p:spPr>
            <a:xfrm>
              <a:off x="11941" y="1573679"/>
              <a:ext cx="2075688" cy="4522387"/>
            </a:xfrm>
            <a:prstGeom prst="rect">
              <a:avLst/>
            </a:prstGeom>
            <a:solidFill>
              <a:srgbClr val="505050"/>
            </a:solidFill>
          </p:spPr>
          <p:txBody>
            <a:bodyPr wrap="square" lIns="179233" tIns="143387" rIns="179233" bIns="143387" rtlCol="0">
              <a:noAutofit/>
            </a:bodyPr>
            <a:lstStyle/>
            <a:p>
              <a:pPr algn="ctr" defTabSz="895466">
                <a:lnSpc>
                  <a:spcPct val="90000"/>
                </a:lnSpc>
                <a:tabLst>
                  <a:tab pos="877826" algn="l"/>
                </a:tabLst>
                <a:defRPr/>
              </a:pPr>
              <a:r>
                <a:rPr lang="en-US" sz="2000" kern="0">
                  <a:gradFill>
                    <a:gsLst>
                      <a:gs pos="0">
                        <a:srgbClr val="FFFFFF"/>
                      </a:gs>
                      <a:gs pos="100000">
                        <a:srgbClr val="FFFFFF"/>
                      </a:gs>
                    </a:gsLst>
                    <a:lin ang="5400000" scaled="1"/>
                  </a:gradFill>
                  <a:latin typeface="Segoe UI Semilight"/>
                  <a:ea typeface="Segoe UI Semilight" charset="0"/>
                  <a:cs typeface="Segoe UI Semilight" charset="0"/>
                </a:rPr>
                <a:t>Consumption</a:t>
              </a:r>
            </a:p>
            <a:p>
              <a:pPr algn="ctr" defTabSz="895466">
                <a:lnSpc>
                  <a:spcPct val="90000"/>
                </a:lnSpc>
                <a:tabLst>
                  <a:tab pos="877826" algn="l"/>
                </a:tabLst>
                <a:defRPr/>
              </a:pPr>
              <a:r>
                <a:rPr lang="en-US" sz="1372" i="1" kern="0" err="1">
                  <a:gradFill>
                    <a:gsLst>
                      <a:gs pos="0">
                        <a:srgbClr val="FFFFFF"/>
                      </a:gs>
                      <a:gs pos="100000">
                        <a:srgbClr val="FFFFFF"/>
                      </a:gs>
                    </a:gsLst>
                    <a:lin ang="5400000" scaled="1"/>
                  </a:gradFill>
                  <a:latin typeface="Segoe UI Semilight"/>
                  <a:ea typeface="Segoe UI Semilight" charset="0"/>
                  <a:cs typeface="Segoe UI Semilight" charset="0"/>
                </a:rPr>
                <a:t>Serverless</a:t>
              </a:r>
              <a:endParaRPr lang="en-US" sz="1372" i="1" kern="0">
                <a:gradFill>
                  <a:gsLst>
                    <a:gs pos="0">
                      <a:srgbClr val="FFFFFF"/>
                    </a:gs>
                    <a:gs pos="100000">
                      <a:srgbClr val="FFFFFF"/>
                    </a:gs>
                  </a:gsLst>
                  <a:lin ang="5400000" scaled="1"/>
                </a:gradFill>
                <a:latin typeface="Segoe UI Semilight"/>
                <a:ea typeface="Segoe UI Semilight" charset="0"/>
                <a:cs typeface="Segoe UI Semilight" charset="0"/>
              </a:endParaRPr>
            </a:p>
          </p:txBody>
        </p:sp>
        <p:sp>
          <p:nvSpPr>
            <p:cNvPr id="370" name="TextBox 369">
              <a:extLst>
                <a:ext uri="{FF2B5EF4-FFF2-40B4-BE49-F238E27FC236}">
                  <a16:creationId xmlns:a16="http://schemas.microsoft.com/office/drawing/2014/main" id="{7101DB45-F648-924A-AC25-812C80EF4D7D}"/>
                </a:ext>
              </a:extLst>
            </p:cNvPr>
            <p:cNvSpPr txBox="1"/>
            <p:nvPr/>
          </p:nvSpPr>
          <p:spPr>
            <a:xfrm>
              <a:off x="11939" y="4537073"/>
              <a:ext cx="2067543" cy="1065694"/>
            </a:xfrm>
            <a:prstGeom prst="rect">
              <a:avLst/>
            </a:prstGeom>
            <a:noFill/>
          </p:spPr>
          <p:txBody>
            <a:bodyPr wrap="square" lIns="179260" tIns="143408" rIns="179260" bIns="143408" rtlCol="0">
              <a:spAutoFit/>
            </a:bodyPr>
            <a:lstStyle/>
            <a:p>
              <a:pPr defTabSz="914191">
                <a:lnSpc>
                  <a:spcPct val="90000"/>
                </a:lnSpc>
                <a:spcAft>
                  <a:spcPts val="587"/>
                </a:spcAft>
                <a:defRPr/>
              </a:pPr>
              <a:r>
                <a:rPr lang="en-US" sz="1372">
                  <a:solidFill>
                    <a:srgbClr val="FFFFFF"/>
                  </a:solidFill>
                  <a:latin typeface="Segoe UI Semilight"/>
                </a:rPr>
                <a:t>Pay only for what you use! Metering is per execution and per GB Second.</a:t>
              </a:r>
            </a:p>
          </p:txBody>
        </p:sp>
        <p:pic>
          <p:nvPicPr>
            <p:cNvPr id="371" name="Graphic 370">
              <a:extLst>
                <a:ext uri="{FF2B5EF4-FFF2-40B4-BE49-F238E27FC236}">
                  <a16:creationId xmlns:a16="http://schemas.microsoft.com/office/drawing/2014/main" id="{A9214E70-63C4-0B4B-8A63-C6C71AB1A8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7268" y="2687641"/>
              <a:ext cx="1684178" cy="1899844"/>
            </a:xfrm>
            <a:prstGeom prst="rect">
              <a:avLst/>
            </a:prstGeom>
          </p:spPr>
        </p:pic>
      </p:grpSp>
      <p:grpSp>
        <p:nvGrpSpPr>
          <p:cNvPr id="372" name="Group 371">
            <a:extLst>
              <a:ext uri="{FF2B5EF4-FFF2-40B4-BE49-F238E27FC236}">
                <a16:creationId xmlns:a16="http://schemas.microsoft.com/office/drawing/2014/main" id="{D31E21EA-1AF4-0046-A02C-4F161445CE5A}"/>
              </a:ext>
            </a:extLst>
          </p:cNvPr>
          <p:cNvGrpSpPr/>
          <p:nvPr/>
        </p:nvGrpSpPr>
        <p:grpSpPr>
          <a:xfrm>
            <a:off x="8333219" y="1545171"/>
            <a:ext cx="2080253" cy="4512020"/>
            <a:chOff x="8512545" y="1581676"/>
            <a:chExt cx="2080548" cy="4512660"/>
          </a:xfrm>
        </p:grpSpPr>
        <p:sp>
          <p:nvSpPr>
            <p:cNvPr id="373" name="TextBox 372">
              <a:extLst>
                <a:ext uri="{FF2B5EF4-FFF2-40B4-BE49-F238E27FC236}">
                  <a16:creationId xmlns:a16="http://schemas.microsoft.com/office/drawing/2014/main" id="{0BA96746-D4D6-B040-A35B-82849E0B4C5A}"/>
                </a:ext>
              </a:extLst>
            </p:cNvPr>
            <p:cNvSpPr txBox="1"/>
            <p:nvPr/>
          </p:nvSpPr>
          <p:spPr>
            <a:xfrm>
              <a:off x="8512545" y="1581676"/>
              <a:ext cx="2080548" cy="4512660"/>
            </a:xfrm>
            <a:prstGeom prst="rect">
              <a:avLst/>
            </a:prstGeom>
            <a:solidFill>
              <a:srgbClr val="505050"/>
            </a:solidFill>
          </p:spPr>
          <p:txBody>
            <a:bodyPr wrap="square" lIns="179233" tIns="143387" rIns="179233" bIns="143387" rtlCol="0">
              <a:noAutofit/>
            </a:bodyPr>
            <a:lstStyle/>
            <a:p>
              <a:pPr algn="ctr" defTabSz="895466">
                <a:lnSpc>
                  <a:spcPct val="90000"/>
                </a:lnSpc>
                <a:tabLst>
                  <a:tab pos="877826" algn="l"/>
                </a:tabLst>
                <a:defRPr/>
              </a:pPr>
              <a:r>
                <a:rPr lang="en-US" sz="1800" kern="0">
                  <a:gradFill>
                    <a:gsLst>
                      <a:gs pos="0">
                        <a:srgbClr val="FFFFFF"/>
                      </a:gs>
                      <a:gs pos="100000">
                        <a:srgbClr val="FFFFFF"/>
                      </a:gs>
                    </a:gsLst>
                    <a:lin ang="5400000" scaled="1"/>
                  </a:gradFill>
                  <a:latin typeface="Segoe UI Semilight"/>
                  <a:ea typeface="Segoe UI Semilight" charset="0"/>
                  <a:cs typeface="Segoe UI Semilight" charset="0"/>
                </a:rPr>
                <a:t>Azure Functions Runtime (preview)</a:t>
              </a:r>
            </a:p>
            <a:p>
              <a:pPr algn="ctr" defTabSz="895466">
                <a:lnSpc>
                  <a:spcPct val="90000"/>
                </a:lnSpc>
                <a:tabLst>
                  <a:tab pos="877826" algn="l"/>
                </a:tabLst>
                <a:defRPr/>
              </a:pPr>
              <a:r>
                <a:rPr lang="en-US" sz="1372" i="1" kern="0">
                  <a:gradFill>
                    <a:gsLst>
                      <a:gs pos="0">
                        <a:srgbClr val="FFFFFF"/>
                      </a:gs>
                      <a:gs pos="100000">
                        <a:srgbClr val="FFFFFF"/>
                      </a:gs>
                    </a:gsLst>
                    <a:lin ang="5400000" scaled="1"/>
                  </a:gradFill>
                  <a:latin typeface="Segoe UI Semilight"/>
                  <a:ea typeface="Segoe UI Semilight" charset="0"/>
                  <a:cs typeface="Segoe UI Semilight" charset="0"/>
                </a:rPr>
                <a:t>Functions on your Server</a:t>
              </a:r>
            </a:p>
          </p:txBody>
        </p:sp>
        <p:sp>
          <p:nvSpPr>
            <p:cNvPr id="374" name="TextBox 373">
              <a:extLst>
                <a:ext uri="{FF2B5EF4-FFF2-40B4-BE49-F238E27FC236}">
                  <a16:creationId xmlns:a16="http://schemas.microsoft.com/office/drawing/2014/main" id="{49DD1D61-E641-5045-8D96-1E4F762999AC}"/>
                </a:ext>
              </a:extLst>
            </p:cNvPr>
            <p:cNvSpPr txBox="1"/>
            <p:nvPr/>
          </p:nvSpPr>
          <p:spPr>
            <a:xfrm>
              <a:off x="8561855" y="4662258"/>
              <a:ext cx="1981928" cy="1063402"/>
            </a:xfrm>
            <a:prstGeom prst="rect">
              <a:avLst/>
            </a:prstGeom>
            <a:noFill/>
          </p:spPr>
          <p:txBody>
            <a:bodyPr wrap="square" lIns="179260" tIns="143408" rIns="179260" bIns="143408" rtlCol="0">
              <a:spAutoFit/>
            </a:bodyPr>
            <a:lstStyle/>
            <a:p>
              <a:pPr defTabSz="914191">
                <a:lnSpc>
                  <a:spcPct val="90000"/>
                </a:lnSpc>
                <a:spcAft>
                  <a:spcPts val="587"/>
                </a:spcAft>
                <a:defRPr/>
              </a:pPr>
              <a:r>
                <a:rPr lang="en-US" sz="1372">
                  <a:solidFill>
                    <a:srgbClr val="FFFFFF"/>
                  </a:solidFill>
                  <a:latin typeface="Segoe UI Semilight"/>
                </a:rPr>
                <a:t>Run your Azure Functions on your local server (without the rest of Azure)</a:t>
              </a:r>
            </a:p>
          </p:txBody>
        </p:sp>
        <p:pic>
          <p:nvPicPr>
            <p:cNvPr id="375" name="Graphic 374">
              <a:extLst>
                <a:ext uri="{FF2B5EF4-FFF2-40B4-BE49-F238E27FC236}">
                  <a16:creationId xmlns:a16="http://schemas.microsoft.com/office/drawing/2014/main" id="{7C53B1F1-EF9E-0043-90BE-7CA4268C9A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92000" y="2836096"/>
              <a:ext cx="1770781" cy="1831174"/>
            </a:xfrm>
            <a:prstGeom prst="rect">
              <a:avLst/>
            </a:prstGeom>
          </p:spPr>
        </p:pic>
      </p:grpSp>
      <p:grpSp>
        <p:nvGrpSpPr>
          <p:cNvPr id="376" name="Group 375">
            <a:extLst>
              <a:ext uri="{FF2B5EF4-FFF2-40B4-BE49-F238E27FC236}">
                <a16:creationId xmlns:a16="http://schemas.microsoft.com/office/drawing/2014/main" id="{E0959989-B82B-7E4E-ADDA-CD3FB5011EA7}"/>
              </a:ext>
            </a:extLst>
          </p:cNvPr>
          <p:cNvGrpSpPr/>
          <p:nvPr/>
        </p:nvGrpSpPr>
        <p:grpSpPr>
          <a:xfrm>
            <a:off x="10364168" y="1545172"/>
            <a:ext cx="2075393" cy="4521745"/>
            <a:chOff x="10491162" y="1583406"/>
            <a:chExt cx="2075688" cy="4522387"/>
          </a:xfrm>
        </p:grpSpPr>
        <p:sp>
          <p:nvSpPr>
            <p:cNvPr id="377" name="TextBox 376">
              <a:extLst>
                <a:ext uri="{FF2B5EF4-FFF2-40B4-BE49-F238E27FC236}">
                  <a16:creationId xmlns:a16="http://schemas.microsoft.com/office/drawing/2014/main" id="{5B740F25-E41B-424A-A855-F8AB2F7CEF05}"/>
                </a:ext>
              </a:extLst>
            </p:cNvPr>
            <p:cNvSpPr txBox="1"/>
            <p:nvPr/>
          </p:nvSpPr>
          <p:spPr>
            <a:xfrm>
              <a:off x="10491162" y="1583406"/>
              <a:ext cx="2075688" cy="4522387"/>
            </a:xfrm>
            <a:prstGeom prst="rect">
              <a:avLst/>
            </a:prstGeom>
            <a:solidFill>
              <a:srgbClr val="000000"/>
            </a:solidFill>
          </p:spPr>
          <p:txBody>
            <a:bodyPr wrap="square" lIns="179233" tIns="143387" rIns="179233" bIns="143387"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defRPr>
              </a:lvl1pPr>
            </a:lstStyle>
            <a:p>
              <a:pPr defTabSz="895466">
                <a:tabLst>
                  <a:tab pos="877826" algn="l"/>
                </a:tabLst>
                <a:defRPr/>
              </a:pPr>
              <a:r>
                <a:rPr lang="en-US" sz="2000"/>
                <a:t>Azure IoT Edge (preview)</a:t>
              </a:r>
            </a:p>
            <a:p>
              <a:pPr defTabSz="895466">
                <a:tabLst>
                  <a:tab pos="877826" algn="l"/>
                </a:tabLst>
                <a:defRPr/>
              </a:pPr>
              <a:r>
                <a:rPr lang="en-US" sz="1370" i="1"/>
                <a:t>On Devices</a:t>
              </a:r>
            </a:p>
          </p:txBody>
        </p:sp>
        <p:sp>
          <p:nvSpPr>
            <p:cNvPr id="378" name="TextBox 377">
              <a:extLst>
                <a:ext uri="{FF2B5EF4-FFF2-40B4-BE49-F238E27FC236}">
                  <a16:creationId xmlns:a16="http://schemas.microsoft.com/office/drawing/2014/main" id="{83A3365C-680E-5C4B-A976-DD6E22AA7476}"/>
                </a:ext>
              </a:extLst>
            </p:cNvPr>
            <p:cNvSpPr txBox="1"/>
            <p:nvPr/>
          </p:nvSpPr>
          <p:spPr>
            <a:xfrm>
              <a:off x="10544210" y="4614129"/>
              <a:ext cx="2022639" cy="1143598"/>
            </a:xfrm>
            <a:prstGeom prst="rect">
              <a:avLst/>
            </a:prstGeom>
            <a:noFill/>
          </p:spPr>
          <p:txBody>
            <a:bodyPr wrap="square" lIns="179260" tIns="143408" rIns="179260" bIns="143408" rtlCol="0">
              <a:spAutoFit/>
            </a:bodyPr>
            <a:lstStyle/>
            <a:p>
              <a:pPr defTabSz="914191">
                <a:lnSpc>
                  <a:spcPct val="90000"/>
                </a:lnSpc>
                <a:spcAft>
                  <a:spcPts val="587"/>
                </a:spcAft>
                <a:defRPr/>
              </a:pPr>
              <a:r>
                <a:rPr lang="en-US" sz="1372">
                  <a:solidFill>
                    <a:srgbClr val="FFFFFF"/>
                  </a:solidFill>
                  <a:latin typeface="Segoe UI Semilight"/>
                </a:rPr>
                <a:t>Run on IoT Devices by deploying custom modules.</a:t>
              </a:r>
            </a:p>
            <a:p>
              <a:pPr defTabSz="914191">
                <a:lnSpc>
                  <a:spcPct val="90000"/>
                </a:lnSpc>
                <a:spcAft>
                  <a:spcPts val="587"/>
                </a:spcAft>
                <a:defRPr/>
              </a:pPr>
              <a:endParaRPr lang="en-US" sz="1372">
                <a:solidFill>
                  <a:srgbClr val="FFFFFF"/>
                </a:solidFill>
                <a:latin typeface="Segoe UI Semilight"/>
              </a:endParaRPr>
            </a:p>
          </p:txBody>
        </p:sp>
      </p:grpSp>
      <p:pic>
        <p:nvPicPr>
          <p:cNvPr id="379" name="Picture 2" descr="Image result for azure iot">
            <a:extLst>
              <a:ext uri="{FF2B5EF4-FFF2-40B4-BE49-F238E27FC236}">
                <a16:creationId xmlns:a16="http://schemas.microsoft.com/office/drawing/2014/main" id="{94DA4236-E92A-954A-908D-C6EFF596776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34795" y="2866209"/>
            <a:ext cx="2405377" cy="1262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8278706"/>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A926F1-DE1B-4E16-96CE-A94CE44DE602}"/>
              </a:ext>
            </a:extLst>
          </p:cNvPr>
          <p:cNvSpPr/>
          <p:nvPr/>
        </p:nvSpPr>
        <p:spPr bwMode="auto">
          <a:xfrm flipV="1">
            <a:off x="883" y="2811559"/>
            <a:ext cx="12434711" cy="418247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Title 1"/>
          <p:cNvSpPr txBox="1">
            <a:spLocks/>
          </p:cNvSpPr>
          <p:nvPr/>
        </p:nvSpPr>
        <p:spPr>
          <a:xfrm>
            <a:off x="656426" y="3100014"/>
            <a:ext cx="11504568" cy="778193"/>
          </a:xfrm>
          <a:prstGeom prst="rect">
            <a:avLst/>
          </a:prstGeom>
        </p:spPr>
        <p:txBody>
          <a:bodyPr lIns="149175" tIns="9324" rIns="149175" bIns="9324"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32384" fontAlgn="base">
              <a:spcBef>
                <a:spcPts val="1198"/>
              </a:spcBef>
              <a:spcAft>
                <a:spcPct val="0"/>
              </a:spcAft>
              <a:defRPr/>
            </a:pPr>
            <a:r>
              <a:rPr lang="en-US" sz="5399">
                <a:solidFill>
                  <a:schemeClr val="tx1"/>
                </a:solidFill>
                <a:latin typeface="Segoe UI Light"/>
              </a:rPr>
              <a:t>Azure App Service</a:t>
            </a:r>
          </a:p>
        </p:txBody>
      </p:sp>
      <p:pic>
        <p:nvPicPr>
          <p:cNvPr id="6" name="Picture 12" descr="Image result for azure app service">
            <a:extLst>
              <a:ext uri="{FF2B5EF4-FFF2-40B4-BE49-F238E27FC236}">
                <a16:creationId xmlns:a16="http://schemas.microsoft.com/office/drawing/2014/main" id="{9A626E1A-0ED9-A94A-8B52-48FAF63FE8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381" r="24265"/>
          <a:stretch/>
        </p:blipFill>
        <p:spPr bwMode="auto">
          <a:xfrm>
            <a:off x="760850" y="307070"/>
            <a:ext cx="2173199" cy="217926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F3779CDD-22CA-0D4E-8263-8F01EAECC9C9}"/>
              </a:ext>
            </a:extLst>
          </p:cNvPr>
          <p:cNvSpPr/>
          <p:nvPr/>
        </p:nvSpPr>
        <p:spPr>
          <a:xfrm>
            <a:off x="656426" y="4106777"/>
            <a:ext cx="11352190" cy="1538127"/>
          </a:xfrm>
          <a:prstGeom prst="rect">
            <a:avLst/>
          </a:prstGeom>
        </p:spPr>
        <p:txBody>
          <a:bodyPr wrap="square" lIns="149175">
            <a:spAutoFit/>
          </a:bodyPr>
          <a:lstStyle/>
          <a:p>
            <a:pPr defTabSz="950515">
              <a:spcBef>
                <a:spcPct val="0"/>
              </a:spcBef>
              <a:spcAft>
                <a:spcPts val="1224"/>
              </a:spcAft>
              <a:defRPr/>
            </a:pPr>
            <a:r>
              <a:rPr lang="en-US" sz="2400">
                <a:ln w="3175">
                  <a:noFill/>
                </a:ln>
                <a:solidFill>
                  <a:srgbClr val="FFFFFF"/>
                </a:solidFill>
                <a:latin typeface="Segoe UI" panose="020B0502040204020203" pitchFamily="34" charset="0"/>
                <a:cs typeface="Segoe UI" panose="020B0502040204020203" pitchFamily="34" charset="0"/>
                <a:sym typeface="Wingdings" panose="05000000000000000000" pitchFamily="2" charset="2"/>
              </a:rPr>
              <a:t>Enterprise Grade Apps</a:t>
            </a:r>
          </a:p>
          <a:p>
            <a:pPr defTabSz="950515">
              <a:spcBef>
                <a:spcPct val="0"/>
              </a:spcBef>
              <a:spcAft>
                <a:spcPts val="1224"/>
              </a:spcAft>
              <a:defRPr/>
            </a:pPr>
            <a:r>
              <a:rPr lang="en-US" sz="2400">
                <a:ln w="3175">
                  <a:noFill/>
                </a:ln>
                <a:solidFill>
                  <a:srgbClr val="FFFFFF"/>
                </a:solidFill>
                <a:latin typeface="Segoe UI" panose="020B0502040204020203" pitchFamily="34" charset="0"/>
                <a:cs typeface="Segoe UI" panose="020B0502040204020203" pitchFamily="34" charset="0"/>
                <a:sym typeface="Wingdings" panose="05000000000000000000" pitchFamily="2" charset="2"/>
              </a:rPr>
              <a:t>Fully managed platform</a:t>
            </a:r>
          </a:p>
          <a:p>
            <a:pPr defTabSz="950515">
              <a:spcBef>
                <a:spcPct val="0"/>
              </a:spcBef>
              <a:spcAft>
                <a:spcPts val="1224"/>
              </a:spcAft>
              <a:defRPr/>
            </a:pPr>
            <a:r>
              <a:rPr lang="en-US" sz="2400">
                <a:ln w="3175">
                  <a:noFill/>
                </a:ln>
                <a:solidFill>
                  <a:srgbClr val="FFFFFF"/>
                </a:solidFill>
                <a:latin typeface="Segoe UI" panose="020B0502040204020203" pitchFamily="34" charset="0"/>
                <a:cs typeface="Segoe UI" panose="020B0502040204020203" pitchFamily="34" charset="0"/>
                <a:sym typeface="Wingdings" panose="05000000000000000000" pitchFamily="2" charset="2"/>
              </a:rPr>
              <a:t>High productivity development</a:t>
            </a:r>
          </a:p>
        </p:txBody>
      </p:sp>
    </p:spTree>
    <p:extLst>
      <p:ext uri="{BB962C8B-B14F-4D97-AF65-F5344CB8AC3E}">
        <p14:creationId xmlns:p14="http://schemas.microsoft.com/office/powerpoint/2010/main" val="3381576316"/>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0D2DBE0-D304-4124-B5B3-AD53635D4E6F}"/>
              </a:ext>
            </a:extLst>
          </p:cNvPr>
          <p:cNvGrpSpPr/>
          <p:nvPr/>
        </p:nvGrpSpPr>
        <p:grpSpPr>
          <a:xfrm>
            <a:off x="2486679" y="419711"/>
            <a:ext cx="7463117" cy="1444328"/>
            <a:chOff x="2486679" y="779932"/>
            <a:chExt cx="7463117" cy="1444328"/>
          </a:xfrm>
        </p:grpSpPr>
        <p:sp>
          <p:nvSpPr>
            <p:cNvPr id="5" name="Rectangle 4">
              <a:extLst>
                <a:ext uri="{FF2B5EF4-FFF2-40B4-BE49-F238E27FC236}">
                  <a16:creationId xmlns:a16="http://schemas.microsoft.com/office/drawing/2014/main" id="{812B74A1-847B-41A6-9F81-13D54774D792}"/>
                </a:ext>
              </a:extLst>
            </p:cNvPr>
            <p:cNvSpPr/>
            <p:nvPr/>
          </p:nvSpPr>
          <p:spPr>
            <a:xfrm>
              <a:off x="2486679" y="1467130"/>
              <a:ext cx="7463117" cy="757130"/>
            </a:xfrm>
            <a:prstGeom prst="rect">
              <a:avLst/>
            </a:prstGeom>
          </p:spPr>
          <p:txBody>
            <a:bodyPr wrap="square" lIns="0">
              <a:spAutoFit/>
            </a:bodyPr>
            <a:lstStyle/>
            <a:p>
              <a:pPr algn="ctr" defTabSz="896386">
                <a:lnSpc>
                  <a:spcPct val="90000"/>
                </a:lnSpc>
                <a:spcAft>
                  <a:spcPts val="600"/>
                </a:spcAft>
              </a:pPr>
              <a:r>
                <a:rPr lang="en-US" sz="2400" kern="0">
                  <a:solidFill>
                    <a:srgbClr val="797979"/>
                  </a:solidFill>
                  <a:latin typeface="Segoe UI" panose="020B0502040204020203" pitchFamily="34" charset="0"/>
                  <a:cs typeface="Segoe UI" panose="020B0502040204020203" pitchFamily="34" charset="0"/>
                </a:rPr>
                <a:t>Quickly build, deploy and scale powerful cloud applications without worrying about infrastructure</a:t>
              </a:r>
            </a:p>
          </p:txBody>
        </p:sp>
        <p:sp>
          <p:nvSpPr>
            <p:cNvPr id="4" name="TextBox 3">
              <a:extLst>
                <a:ext uri="{FF2B5EF4-FFF2-40B4-BE49-F238E27FC236}">
                  <a16:creationId xmlns:a16="http://schemas.microsoft.com/office/drawing/2014/main" id="{8163CA01-23EE-4252-9404-6D667DF31282}"/>
                </a:ext>
              </a:extLst>
            </p:cNvPr>
            <p:cNvSpPr txBox="1"/>
            <p:nvPr/>
          </p:nvSpPr>
          <p:spPr>
            <a:xfrm>
              <a:off x="3253161" y="779932"/>
              <a:ext cx="5930152" cy="769441"/>
            </a:xfrm>
            <a:prstGeom prst="rect">
              <a:avLst/>
            </a:prstGeom>
            <a:noFill/>
          </p:spPr>
          <p:txBody>
            <a:bodyPr wrap="square" lIns="0" rtlCol="0">
              <a:spAutoFit/>
            </a:bodyPr>
            <a:lstStyle/>
            <a:p>
              <a:pPr algn="ctr"/>
              <a:r>
                <a:rPr lang="en-US" sz="4400">
                  <a:solidFill>
                    <a:srgbClr val="0078D7"/>
                  </a:solidFill>
                  <a:latin typeface="Segoe UI Semilight" panose="020B0402040204020203" pitchFamily="34" charset="0"/>
                  <a:cs typeface="Segoe UI Semilight" panose="020B0402040204020203" pitchFamily="34" charset="0"/>
                </a:rPr>
                <a:t>Azure App Service</a:t>
              </a:r>
            </a:p>
          </p:txBody>
        </p:sp>
        <p:grpSp>
          <p:nvGrpSpPr>
            <p:cNvPr id="15" name="Group 14">
              <a:extLst>
                <a:ext uri="{FF2B5EF4-FFF2-40B4-BE49-F238E27FC236}">
                  <a16:creationId xmlns:a16="http://schemas.microsoft.com/office/drawing/2014/main" id="{39B67B7A-339C-49EA-9288-85FA4D13BD98}"/>
                </a:ext>
              </a:extLst>
            </p:cNvPr>
            <p:cNvGrpSpPr/>
            <p:nvPr/>
          </p:nvGrpSpPr>
          <p:grpSpPr>
            <a:xfrm>
              <a:off x="3416738" y="984233"/>
              <a:ext cx="360838" cy="360838"/>
              <a:chOff x="6012021" y="3296761"/>
              <a:chExt cx="397193" cy="397193"/>
            </a:xfrm>
            <a:solidFill>
              <a:srgbClr val="0078D7"/>
            </a:solidFill>
          </p:grpSpPr>
          <p:sp>
            <p:nvSpPr>
              <p:cNvPr id="10" name="Freeform: Shape 9">
                <a:extLst>
                  <a:ext uri="{FF2B5EF4-FFF2-40B4-BE49-F238E27FC236}">
                    <a16:creationId xmlns:a16="http://schemas.microsoft.com/office/drawing/2014/main" id="{44F80449-2E83-4624-8E5A-37C63DA67DA6}"/>
                  </a:ext>
                </a:extLst>
              </p:cNvPr>
              <p:cNvSpPr/>
              <p:nvPr/>
            </p:nvSpPr>
            <p:spPr>
              <a:xfrm>
                <a:off x="6012021" y="3503454"/>
                <a:ext cx="190500" cy="190500"/>
              </a:xfrm>
              <a:custGeom>
                <a:avLst/>
                <a:gdLst>
                  <a:gd name="connsiteX0" fmla="*/ 165259 w 190500"/>
                  <a:gd name="connsiteY0" fmla="*/ 164306 h 190500"/>
                  <a:gd name="connsiteX1" fmla="*/ 34766 w 190500"/>
                  <a:gd name="connsiteY1" fmla="*/ 164306 h 190500"/>
                  <a:gd name="connsiteX2" fmla="*/ 34766 w 190500"/>
                  <a:gd name="connsiteY2" fmla="*/ 34766 h 190500"/>
                  <a:gd name="connsiteX3" fmla="*/ 60484 w 190500"/>
                  <a:gd name="connsiteY3" fmla="*/ 34766 h 190500"/>
                  <a:gd name="connsiteX4" fmla="*/ 55721 w 190500"/>
                  <a:gd name="connsiteY4" fmla="*/ 9049 h 190500"/>
                  <a:gd name="connsiteX5" fmla="*/ 55721 w 190500"/>
                  <a:gd name="connsiteY5" fmla="*/ 7144 h 190500"/>
                  <a:gd name="connsiteX6" fmla="*/ 7144 w 190500"/>
                  <a:gd name="connsiteY6" fmla="*/ 7144 h 190500"/>
                  <a:gd name="connsiteX7" fmla="*/ 7144 w 190500"/>
                  <a:gd name="connsiteY7" fmla="*/ 190976 h 190500"/>
                  <a:gd name="connsiteX8" fmla="*/ 191929 w 190500"/>
                  <a:gd name="connsiteY8" fmla="*/ 190976 h 190500"/>
                  <a:gd name="connsiteX9" fmla="*/ 191929 w 190500"/>
                  <a:gd name="connsiteY9" fmla="*/ 82391 h 190500"/>
                  <a:gd name="connsiteX10" fmla="*/ 165259 w 190500"/>
                  <a:gd name="connsiteY10" fmla="*/ 82391 h 190500"/>
                  <a:gd name="connsiteX11" fmla="*/ 165259 w 190500"/>
                  <a:gd name="connsiteY11" fmla="*/ 16430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165259" y="164306"/>
                    </a:moveTo>
                    <a:lnTo>
                      <a:pt x="34766" y="164306"/>
                    </a:lnTo>
                    <a:lnTo>
                      <a:pt x="34766" y="34766"/>
                    </a:lnTo>
                    <a:lnTo>
                      <a:pt x="60484" y="34766"/>
                    </a:lnTo>
                    <a:cubicBezTo>
                      <a:pt x="57626" y="27146"/>
                      <a:pt x="55721" y="18574"/>
                      <a:pt x="55721" y="9049"/>
                    </a:cubicBezTo>
                    <a:cubicBezTo>
                      <a:pt x="55721" y="9049"/>
                      <a:pt x="55721" y="8096"/>
                      <a:pt x="55721" y="7144"/>
                    </a:cubicBezTo>
                    <a:lnTo>
                      <a:pt x="7144" y="7144"/>
                    </a:lnTo>
                    <a:lnTo>
                      <a:pt x="7144" y="190976"/>
                    </a:lnTo>
                    <a:lnTo>
                      <a:pt x="191929" y="190976"/>
                    </a:lnTo>
                    <a:lnTo>
                      <a:pt x="191929" y="82391"/>
                    </a:lnTo>
                    <a:lnTo>
                      <a:pt x="165259" y="82391"/>
                    </a:lnTo>
                    <a:lnTo>
                      <a:pt x="165259" y="164306"/>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4346B98A-1559-4076-96C5-5F9E4BE2A57B}"/>
                  </a:ext>
                </a:extLst>
              </p:cNvPr>
              <p:cNvSpPr/>
              <p:nvPr/>
            </p:nvSpPr>
            <p:spPr>
              <a:xfrm>
                <a:off x="6218714" y="3503454"/>
                <a:ext cx="190500" cy="190500"/>
              </a:xfrm>
              <a:custGeom>
                <a:avLst/>
                <a:gdLst>
                  <a:gd name="connsiteX0" fmla="*/ 140494 w 190500"/>
                  <a:gd name="connsiteY0" fmla="*/ 34766 h 190500"/>
                  <a:gd name="connsiteX1" fmla="*/ 164306 w 190500"/>
                  <a:gd name="connsiteY1" fmla="*/ 34766 h 190500"/>
                  <a:gd name="connsiteX2" fmla="*/ 164306 w 190500"/>
                  <a:gd name="connsiteY2" fmla="*/ 164306 h 190500"/>
                  <a:gd name="connsiteX3" fmla="*/ 33814 w 190500"/>
                  <a:gd name="connsiteY3" fmla="*/ 164306 h 190500"/>
                  <a:gd name="connsiteX4" fmla="*/ 33814 w 190500"/>
                  <a:gd name="connsiteY4" fmla="*/ 82391 h 190500"/>
                  <a:gd name="connsiteX5" fmla="*/ 7144 w 190500"/>
                  <a:gd name="connsiteY5" fmla="*/ 82391 h 190500"/>
                  <a:gd name="connsiteX6" fmla="*/ 7144 w 190500"/>
                  <a:gd name="connsiteY6" fmla="*/ 190976 h 190500"/>
                  <a:gd name="connsiteX7" fmla="*/ 191929 w 190500"/>
                  <a:gd name="connsiteY7" fmla="*/ 190976 h 190500"/>
                  <a:gd name="connsiteX8" fmla="*/ 191929 w 190500"/>
                  <a:gd name="connsiteY8" fmla="*/ 7144 h 190500"/>
                  <a:gd name="connsiteX9" fmla="*/ 133826 w 190500"/>
                  <a:gd name="connsiteY9" fmla="*/ 7144 h 190500"/>
                  <a:gd name="connsiteX10" fmla="*/ 140494 w 190500"/>
                  <a:gd name="connsiteY10" fmla="*/ 32861 h 190500"/>
                  <a:gd name="connsiteX11" fmla="*/ 140494 w 190500"/>
                  <a:gd name="connsiteY11" fmla="*/ 3476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140494" y="34766"/>
                    </a:moveTo>
                    <a:lnTo>
                      <a:pt x="164306" y="34766"/>
                    </a:lnTo>
                    <a:lnTo>
                      <a:pt x="164306" y="164306"/>
                    </a:lnTo>
                    <a:lnTo>
                      <a:pt x="33814" y="164306"/>
                    </a:lnTo>
                    <a:lnTo>
                      <a:pt x="33814" y="82391"/>
                    </a:lnTo>
                    <a:lnTo>
                      <a:pt x="7144" y="82391"/>
                    </a:lnTo>
                    <a:lnTo>
                      <a:pt x="7144" y="190976"/>
                    </a:lnTo>
                    <a:lnTo>
                      <a:pt x="191929" y="190976"/>
                    </a:lnTo>
                    <a:lnTo>
                      <a:pt x="191929" y="7144"/>
                    </a:lnTo>
                    <a:lnTo>
                      <a:pt x="133826" y="7144"/>
                    </a:lnTo>
                    <a:cubicBezTo>
                      <a:pt x="138589" y="14764"/>
                      <a:pt x="140494" y="23336"/>
                      <a:pt x="140494" y="32861"/>
                    </a:cubicBezTo>
                    <a:cubicBezTo>
                      <a:pt x="140494" y="33814"/>
                      <a:pt x="140494" y="33814"/>
                      <a:pt x="140494" y="34766"/>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EFB25C3-1D9F-4742-B3BB-B74963EF5118}"/>
                  </a:ext>
                </a:extLst>
              </p:cNvPr>
              <p:cNvSpPr/>
              <p:nvPr/>
            </p:nvSpPr>
            <p:spPr>
              <a:xfrm>
                <a:off x="6012974" y="3297714"/>
                <a:ext cx="190500" cy="190500"/>
              </a:xfrm>
              <a:custGeom>
                <a:avLst/>
                <a:gdLst>
                  <a:gd name="connsiteX0" fmla="*/ 33814 w 190500"/>
                  <a:gd name="connsiteY0" fmla="*/ 163354 h 190500"/>
                  <a:gd name="connsiteX1" fmla="*/ 33814 w 190500"/>
                  <a:gd name="connsiteY1" fmla="*/ 33814 h 190500"/>
                  <a:gd name="connsiteX2" fmla="*/ 164306 w 190500"/>
                  <a:gd name="connsiteY2" fmla="*/ 33814 h 190500"/>
                  <a:gd name="connsiteX3" fmla="*/ 164306 w 190500"/>
                  <a:gd name="connsiteY3" fmla="*/ 109061 h 190500"/>
                  <a:gd name="connsiteX4" fmla="*/ 190976 w 190500"/>
                  <a:gd name="connsiteY4" fmla="*/ 95726 h 190500"/>
                  <a:gd name="connsiteX5" fmla="*/ 190976 w 190500"/>
                  <a:gd name="connsiteY5" fmla="*/ 7144 h 190500"/>
                  <a:gd name="connsiteX6" fmla="*/ 7144 w 190500"/>
                  <a:gd name="connsiteY6" fmla="*/ 7144 h 190500"/>
                  <a:gd name="connsiteX7" fmla="*/ 7144 w 190500"/>
                  <a:gd name="connsiteY7" fmla="*/ 190976 h 190500"/>
                  <a:gd name="connsiteX8" fmla="*/ 60484 w 190500"/>
                  <a:gd name="connsiteY8" fmla="*/ 190976 h 190500"/>
                  <a:gd name="connsiteX9" fmla="*/ 77629 w 190500"/>
                  <a:gd name="connsiteY9" fmla="*/ 164306 h 190500"/>
                  <a:gd name="connsiteX10" fmla="*/ 33814 w 190500"/>
                  <a:gd name="connsiteY10" fmla="*/ 163354 h 190500"/>
                  <a:gd name="connsiteX11" fmla="*/ 33814 w 190500"/>
                  <a:gd name="connsiteY11" fmla="*/ 16335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33814" y="163354"/>
                    </a:moveTo>
                    <a:lnTo>
                      <a:pt x="33814" y="33814"/>
                    </a:lnTo>
                    <a:lnTo>
                      <a:pt x="164306" y="33814"/>
                    </a:lnTo>
                    <a:lnTo>
                      <a:pt x="164306" y="109061"/>
                    </a:lnTo>
                    <a:cubicBezTo>
                      <a:pt x="172879" y="103346"/>
                      <a:pt x="181451" y="98584"/>
                      <a:pt x="190976" y="95726"/>
                    </a:cubicBezTo>
                    <a:lnTo>
                      <a:pt x="190976" y="7144"/>
                    </a:lnTo>
                    <a:lnTo>
                      <a:pt x="7144" y="7144"/>
                    </a:lnTo>
                    <a:lnTo>
                      <a:pt x="7144" y="190976"/>
                    </a:lnTo>
                    <a:lnTo>
                      <a:pt x="60484" y="190976"/>
                    </a:lnTo>
                    <a:cubicBezTo>
                      <a:pt x="64294" y="180499"/>
                      <a:pt x="70009" y="171926"/>
                      <a:pt x="77629" y="164306"/>
                    </a:cubicBezTo>
                    <a:lnTo>
                      <a:pt x="33814" y="163354"/>
                    </a:lnTo>
                    <a:lnTo>
                      <a:pt x="33814" y="163354"/>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42A42B1-8AF7-4629-B612-43717228453C}"/>
                  </a:ext>
                </a:extLst>
              </p:cNvPr>
              <p:cNvSpPr/>
              <p:nvPr/>
            </p:nvSpPr>
            <p:spPr>
              <a:xfrm>
                <a:off x="6218714" y="3296761"/>
                <a:ext cx="190500" cy="190500"/>
              </a:xfrm>
              <a:custGeom>
                <a:avLst/>
                <a:gdLst>
                  <a:gd name="connsiteX0" fmla="*/ 33814 w 190500"/>
                  <a:gd name="connsiteY0" fmla="*/ 94774 h 190500"/>
                  <a:gd name="connsiteX1" fmla="*/ 33814 w 190500"/>
                  <a:gd name="connsiteY1" fmla="*/ 34766 h 190500"/>
                  <a:gd name="connsiteX2" fmla="*/ 164306 w 190500"/>
                  <a:gd name="connsiteY2" fmla="*/ 34766 h 190500"/>
                  <a:gd name="connsiteX3" fmla="*/ 164306 w 190500"/>
                  <a:gd name="connsiteY3" fmla="*/ 164306 h 190500"/>
                  <a:gd name="connsiteX4" fmla="*/ 108109 w 190500"/>
                  <a:gd name="connsiteY4" fmla="*/ 164306 h 190500"/>
                  <a:gd name="connsiteX5" fmla="*/ 111919 w 190500"/>
                  <a:gd name="connsiteY5" fmla="*/ 190024 h 190500"/>
                  <a:gd name="connsiteX6" fmla="*/ 111919 w 190500"/>
                  <a:gd name="connsiteY6" fmla="*/ 190976 h 190500"/>
                  <a:gd name="connsiteX7" fmla="*/ 191929 w 190500"/>
                  <a:gd name="connsiteY7" fmla="*/ 190976 h 190500"/>
                  <a:gd name="connsiteX8" fmla="*/ 191929 w 190500"/>
                  <a:gd name="connsiteY8" fmla="*/ 7144 h 190500"/>
                  <a:gd name="connsiteX9" fmla="*/ 7144 w 190500"/>
                  <a:gd name="connsiteY9" fmla="*/ 7144 h 190500"/>
                  <a:gd name="connsiteX10" fmla="*/ 7144 w 190500"/>
                  <a:gd name="connsiteY10" fmla="*/ 91916 h 190500"/>
                  <a:gd name="connsiteX11" fmla="*/ 13811 w 190500"/>
                  <a:gd name="connsiteY11" fmla="*/ 91916 h 190500"/>
                  <a:gd name="connsiteX12" fmla="*/ 33814 w 190500"/>
                  <a:gd name="connsiteY12" fmla="*/ 9477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00" h="190500">
                    <a:moveTo>
                      <a:pt x="33814" y="94774"/>
                    </a:moveTo>
                    <a:lnTo>
                      <a:pt x="33814" y="34766"/>
                    </a:lnTo>
                    <a:lnTo>
                      <a:pt x="164306" y="34766"/>
                    </a:lnTo>
                    <a:lnTo>
                      <a:pt x="164306" y="164306"/>
                    </a:lnTo>
                    <a:lnTo>
                      <a:pt x="108109" y="164306"/>
                    </a:lnTo>
                    <a:cubicBezTo>
                      <a:pt x="110014" y="172879"/>
                      <a:pt x="111919" y="181451"/>
                      <a:pt x="111919" y="190024"/>
                    </a:cubicBezTo>
                    <a:cubicBezTo>
                      <a:pt x="111919" y="190024"/>
                      <a:pt x="111919" y="190976"/>
                      <a:pt x="111919" y="190976"/>
                    </a:cubicBezTo>
                    <a:lnTo>
                      <a:pt x="191929" y="190976"/>
                    </a:lnTo>
                    <a:lnTo>
                      <a:pt x="191929" y="7144"/>
                    </a:lnTo>
                    <a:lnTo>
                      <a:pt x="7144" y="7144"/>
                    </a:lnTo>
                    <a:lnTo>
                      <a:pt x="7144" y="91916"/>
                    </a:lnTo>
                    <a:cubicBezTo>
                      <a:pt x="9049" y="91916"/>
                      <a:pt x="11906" y="91916"/>
                      <a:pt x="13811" y="91916"/>
                    </a:cubicBezTo>
                    <a:cubicBezTo>
                      <a:pt x="20479" y="91916"/>
                      <a:pt x="27146" y="92869"/>
                      <a:pt x="33814" y="94774"/>
                    </a:cubicBez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436E19C-56CF-4DC1-879C-554E3C3E20DF}"/>
                  </a:ext>
                </a:extLst>
              </p:cNvPr>
              <p:cNvSpPr/>
              <p:nvPr/>
            </p:nvSpPr>
            <p:spPr>
              <a:xfrm>
                <a:off x="6082506" y="3400584"/>
                <a:ext cx="257175" cy="171450"/>
              </a:xfrm>
              <a:custGeom>
                <a:avLst/>
                <a:gdLst>
                  <a:gd name="connsiteX0" fmla="*/ 256699 w 257175"/>
                  <a:gd name="connsiteY0" fmla="*/ 135731 h 171450"/>
                  <a:gd name="connsiteX1" fmla="*/ 228124 w 257175"/>
                  <a:gd name="connsiteY1" fmla="*/ 106204 h 171450"/>
                  <a:gd name="connsiteX2" fmla="*/ 224314 w 257175"/>
                  <a:gd name="connsiteY2" fmla="*/ 106204 h 171450"/>
                  <a:gd name="connsiteX3" fmla="*/ 227171 w 257175"/>
                  <a:gd name="connsiteY3" fmla="*/ 85249 h 171450"/>
                  <a:gd name="connsiteX4" fmla="*/ 150019 w 257175"/>
                  <a:gd name="connsiteY4" fmla="*/ 7144 h 171450"/>
                  <a:gd name="connsiteX5" fmla="*/ 76676 w 257175"/>
                  <a:gd name="connsiteY5" fmla="*/ 60484 h 171450"/>
                  <a:gd name="connsiteX6" fmla="*/ 59531 w 257175"/>
                  <a:gd name="connsiteY6" fmla="*/ 57626 h 171450"/>
                  <a:gd name="connsiteX7" fmla="*/ 7144 w 257175"/>
                  <a:gd name="connsiteY7" fmla="*/ 110966 h 171450"/>
                  <a:gd name="connsiteX8" fmla="*/ 59531 w 257175"/>
                  <a:gd name="connsiteY8" fmla="*/ 164306 h 171450"/>
                  <a:gd name="connsiteX9" fmla="*/ 59531 w 257175"/>
                  <a:gd name="connsiteY9" fmla="*/ 164306 h 171450"/>
                  <a:gd name="connsiteX10" fmla="*/ 59531 w 257175"/>
                  <a:gd name="connsiteY10" fmla="*/ 164306 h 171450"/>
                  <a:gd name="connsiteX11" fmla="*/ 230981 w 257175"/>
                  <a:gd name="connsiteY11" fmla="*/ 164306 h 171450"/>
                  <a:gd name="connsiteX12" fmla="*/ 230981 w 257175"/>
                  <a:gd name="connsiteY12" fmla="*/ 164306 h 171450"/>
                  <a:gd name="connsiteX13" fmla="*/ 256699 w 257175"/>
                  <a:gd name="connsiteY13" fmla="*/ 135731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175" h="171450">
                    <a:moveTo>
                      <a:pt x="256699" y="135731"/>
                    </a:moveTo>
                    <a:cubicBezTo>
                      <a:pt x="256699" y="119539"/>
                      <a:pt x="243364" y="106204"/>
                      <a:pt x="228124" y="106204"/>
                    </a:cubicBezTo>
                    <a:cubicBezTo>
                      <a:pt x="227171" y="106204"/>
                      <a:pt x="226219" y="106204"/>
                      <a:pt x="224314" y="106204"/>
                    </a:cubicBezTo>
                    <a:cubicBezTo>
                      <a:pt x="226219" y="99536"/>
                      <a:pt x="227171" y="92869"/>
                      <a:pt x="227171" y="85249"/>
                    </a:cubicBezTo>
                    <a:cubicBezTo>
                      <a:pt x="227171" y="42386"/>
                      <a:pt x="192881" y="7144"/>
                      <a:pt x="150019" y="7144"/>
                    </a:cubicBezTo>
                    <a:cubicBezTo>
                      <a:pt x="115729" y="7144"/>
                      <a:pt x="87154" y="29051"/>
                      <a:pt x="76676" y="60484"/>
                    </a:cubicBezTo>
                    <a:cubicBezTo>
                      <a:pt x="70961" y="58579"/>
                      <a:pt x="65246" y="57626"/>
                      <a:pt x="59531" y="57626"/>
                    </a:cubicBezTo>
                    <a:cubicBezTo>
                      <a:pt x="30004" y="57626"/>
                      <a:pt x="7144" y="81439"/>
                      <a:pt x="7144" y="110966"/>
                    </a:cubicBezTo>
                    <a:cubicBezTo>
                      <a:pt x="7144" y="140494"/>
                      <a:pt x="30956" y="164306"/>
                      <a:pt x="59531" y="164306"/>
                    </a:cubicBezTo>
                    <a:lnTo>
                      <a:pt x="59531" y="164306"/>
                    </a:lnTo>
                    <a:lnTo>
                      <a:pt x="59531" y="164306"/>
                    </a:lnTo>
                    <a:lnTo>
                      <a:pt x="230981" y="164306"/>
                    </a:lnTo>
                    <a:lnTo>
                      <a:pt x="230981" y="164306"/>
                    </a:lnTo>
                    <a:cubicBezTo>
                      <a:pt x="245269" y="163354"/>
                      <a:pt x="256699" y="150971"/>
                      <a:pt x="256699" y="135731"/>
                    </a:cubicBezTo>
                  </a:path>
                </a:pathLst>
              </a:custGeom>
              <a:grpFill/>
              <a:ln w="9525" cap="flat">
                <a:noFill/>
                <a:prstDash val="solid"/>
                <a:miter/>
              </a:ln>
            </p:spPr>
            <p:txBody>
              <a:bodyPr rtlCol="0" anchor="ctr"/>
              <a:lstStyle/>
              <a:p>
                <a:endParaRPr lang="en-US"/>
              </a:p>
            </p:txBody>
          </p:sp>
        </p:grpSp>
      </p:grpSp>
      <p:cxnSp>
        <p:nvCxnSpPr>
          <p:cNvPr id="18" name="Straight Connector 17">
            <a:extLst>
              <a:ext uri="{FF2B5EF4-FFF2-40B4-BE49-F238E27FC236}">
                <a16:creationId xmlns:a16="http://schemas.microsoft.com/office/drawing/2014/main" id="{0EB5AB8D-2DE8-4E26-9C88-9886AB2F3538}"/>
              </a:ext>
            </a:extLst>
          </p:cNvPr>
          <p:cNvCxnSpPr>
            <a:cxnSpLocks/>
          </p:cNvCxnSpPr>
          <p:nvPr/>
        </p:nvCxnSpPr>
        <p:spPr>
          <a:xfrm>
            <a:off x="2267009" y="2669738"/>
            <a:ext cx="7772402" cy="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432391E-277D-4622-8693-92E9FC1E67DB}"/>
              </a:ext>
            </a:extLst>
          </p:cNvPr>
          <p:cNvSpPr/>
          <p:nvPr/>
        </p:nvSpPr>
        <p:spPr>
          <a:xfrm>
            <a:off x="514483" y="2526622"/>
            <a:ext cx="1645920" cy="286232"/>
          </a:xfrm>
          <a:prstGeom prst="rect">
            <a:avLst/>
          </a:prstGeom>
        </p:spPr>
        <p:txBody>
          <a:bodyPr wrap="square">
            <a:spAutoFit/>
          </a:bodyPr>
          <a:lstStyle/>
          <a:p>
            <a:pPr algn="r">
              <a:lnSpc>
                <a:spcPct val="90000"/>
              </a:lnSpc>
            </a:pPr>
            <a:r>
              <a:rPr lang="en-US" sz="1400">
                <a:solidFill>
                  <a:srgbClr val="0078D7"/>
                </a:solidFill>
                <a:cs typeface="Segoe UI Semilight" panose="020B0402040204020203" pitchFamily="34" charset="0"/>
              </a:rPr>
              <a:t>High productivity</a:t>
            </a:r>
            <a:endParaRPr lang="en-US" sz="1400">
              <a:solidFill>
                <a:srgbClr val="0078D7"/>
              </a:solidFill>
            </a:endParaRPr>
          </a:p>
        </p:txBody>
      </p:sp>
      <p:grpSp>
        <p:nvGrpSpPr>
          <p:cNvPr id="62" name="Group 61">
            <a:extLst>
              <a:ext uri="{FF2B5EF4-FFF2-40B4-BE49-F238E27FC236}">
                <a16:creationId xmlns:a16="http://schemas.microsoft.com/office/drawing/2014/main" id="{0310F61E-36E0-4644-9E84-90DC171DC54F}"/>
              </a:ext>
            </a:extLst>
          </p:cNvPr>
          <p:cNvGrpSpPr/>
          <p:nvPr/>
        </p:nvGrpSpPr>
        <p:grpSpPr>
          <a:xfrm>
            <a:off x="6713007" y="2397934"/>
            <a:ext cx="543608" cy="543608"/>
            <a:chOff x="6879914" y="3161565"/>
            <a:chExt cx="543608" cy="543608"/>
          </a:xfrm>
        </p:grpSpPr>
        <p:sp>
          <p:nvSpPr>
            <p:cNvPr id="25" name="Oval 24">
              <a:extLst>
                <a:ext uri="{FF2B5EF4-FFF2-40B4-BE49-F238E27FC236}">
                  <a16:creationId xmlns:a16="http://schemas.microsoft.com/office/drawing/2014/main" id="{B03EEBDA-04A6-4B82-8AEA-0AB4A7DDC501}"/>
                </a:ext>
              </a:extLst>
            </p:cNvPr>
            <p:cNvSpPr/>
            <p:nvPr/>
          </p:nvSpPr>
          <p:spPr>
            <a:xfrm>
              <a:off x="6879914" y="3161565"/>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150">
              <a:extLst>
                <a:ext uri="{FF2B5EF4-FFF2-40B4-BE49-F238E27FC236}">
                  <a16:creationId xmlns:a16="http://schemas.microsoft.com/office/drawing/2014/main" id="{D218FF05-2B79-4034-B4CA-1AC22384EA4F}"/>
                </a:ext>
              </a:extLst>
            </p:cNvPr>
            <p:cNvSpPr>
              <a:spLocks noChangeAspect="1" noEditPoints="1"/>
            </p:cNvSpPr>
            <p:nvPr/>
          </p:nvSpPr>
          <p:spPr bwMode="auto">
            <a:xfrm>
              <a:off x="7006630" y="3309086"/>
              <a:ext cx="290176" cy="248566"/>
            </a:xfrm>
            <a:custGeom>
              <a:avLst/>
              <a:gdLst>
                <a:gd name="T0" fmla="*/ 227 w 265"/>
                <a:gd name="T1" fmla="*/ 57 h 227"/>
                <a:gd name="T2" fmla="*/ 208 w 265"/>
                <a:gd name="T3" fmla="*/ 57 h 227"/>
                <a:gd name="T4" fmla="*/ 208 w 265"/>
                <a:gd name="T5" fmla="*/ 38 h 227"/>
                <a:gd name="T6" fmla="*/ 227 w 265"/>
                <a:gd name="T7" fmla="*/ 38 h 227"/>
                <a:gd name="T8" fmla="*/ 227 w 265"/>
                <a:gd name="T9" fmla="*/ 57 h 227"/>
                <a:gd name="T10" fmla="*/ 94 w 265"/>
                <a:gd name="T11" fmla="*/ 189 h 227"/>
                <a:gd name="T12" fmla="*/ 0 w 265"/>
                <a:gd name="T13" fmla="*/ 189 h 227"/>
                <a:gd name="T14" fmla="*/ 0 w 265"/>
                <a:gd name="T15" fmla="*/ 57 h 227"/>
                <a:gd name="T16" fmla="*/ 123 w 265"/>
                <a:gd name="T17" fmla="*/ 57 h 227"/>
                <a:gd name="T18" fmla="*/ 123 w 265"/>
                <a:gd name="T19" fmla="*/ 0 h 227"/>
                <a:gd name="T20" fmla="*/ 265 w 265"/>
                <a:gd name="T21" fmla="*/ 0 h 227"/>
                <a:gd name="T22" fmla="*/ 265 w 265"/>
                <a:gd name="T23" fmla="*/ 227 h 227"/>
                <a:gd name="T24" fmla="*/ 56 w 265"/>
                <a:gd name="T25" fmla="*/ 227 h 227"/>
                <a:gd name="T26" fmla="*/ 56 w 265"/>
                <a:gd name="T27" fmla="*/ 208 h 227"/>
                <a:gd name="T28" fmla="*/ 94 w 265"/>
                <a:gd name="T29" fmla="*/ 208 h 227"/>
                <a:gd name="T30" fmla="*/ 94 w 265"/>
                <a:gd name="T31" fmla="*/ 189 h 227"/>
                <a:gd name="T32" fmla="*/ 246 w 265"/>
                <a:gd name="T33" fmla="*/ 151 h 227"/>
                <a:gd name="T34" fmla="*/ 198 w 265"/>
                <a:gd name="T35" fmla="*/ 151 h 227"/>
                <a:gd name="T36" fmla="*/ 198 w 265"/>
                <a:gd name="T37" fmla="*/ 189 h 227"/>
                <a:gd name="T38" fmla="*/ 113 w 265"/>
                <a:gd name="T39" fmla="*/ 189 h 227"/>
                <a:gd name="T40" fmla="*/ 113 w 265"/>
                <a:gd name="T41" fmla="*/ 208 h 227"/>
                <a:gd name="T42" fmla="*/ 246 w 265"/>
                <a:gd name="T43" fmla="*/ 208 h 227"/>
                <a:gd name="T44" fmla="*/ 246 w 265"/>
                <a:gd name="T45" fmla="*/ 151 h 227"/>
                <a:gd name="T46" fmla="*/ 246 w 265"/>
                <a:gd name="T47" fmla="*/ 94 h 227"/>
                <a:gd name="T48" fmla="*/ 198 w 265"/>
                <a:gd name="T49" fmla="*/ 94 h 227"/>
                <a:gd name="T50" fmla="*/ 198 w 265"/>
                <a:gd name="T51" fmla="*/ 132 h 227"/>
                <a:gd name="T52" fmla="*/ 246 w 265"/>
                <a:gd name="T53" fmla="*/ 132 h 227"/>
                <a:gd name="T54" fmla="*/ 246 w 265"/>
                <a:gd name="T55" fmla="*/ 94 h 227"/>
                <a:gd name="T56" fmla="*/ 142 w 265"/>
                <a:gd name="T57" fmla="*/ 57 h 227"/>
                <a:gd name="T58" fmla="*/ 198 w 265"/>
                <a:gd name="T59" fmla="*/ 57 h 227"/>
                <a:gd name="T60" fmla="*/ 198 w 265"/>
                <a:gd name="T61" fmla="*/ 75 h 227"/>
                <a:gd name="T62" fmla="*/ 246 w 265"/>
                <a:gd name="T63" fmla="*/ 75 h 227"/>
                <a:gd name="T64" fmla="*/ 246 w 265"/>
                <a:gd name="T65" fmla="*/ 19 h 227"/>
                <a:gd name="T66" fmla="*/ 142 w 265"/>
                <a:gd name="T67" fmla="*/ 19 h 227"/>
                <a:gd name="T68" fmla="*/ 142 w 265"/>
                <a:gd name="T69" fmla="*/ 57 h 227"/>
                <a:gd name="T70" fmla="*/ 179 w 265"/>
                <a:gd name="T71" fmla="*/ 170 h 227"/>
                <a:gd name="T72" fmla="*/ 179 w 265"/>
                <a:gd name="T73" fmla="*/ 75 h 227"/>
                <a:gd name="T74" fmla="*/ 19 w 265"/>
                <a:gd name="T75" fmla="*/ 75 h 227"/>
                <a:gd name="T76" fmla="*/ 19 w 265"/>
                <a:gd name="T77" fmla="*/ 170 h 227"/>
                <a:gd name="T78" fmla="*/ 179 w 265"/>
                <a:gd name="T79" fmla="*/ 17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5" h="227">
                  <a:moveTo>
                    <a:pt x="227" y="57"/>
                  </a:moveTo>
                  <a:lnTo>
                    <a:pt x="208" y="57"/>
                  </a:lnTo>
                  <a:lnTo>
                    <a:pt x="208" y="38"/>
                  </a:lnTo>
                  <a:lnTo>
                    <a:pt x="227" y="38"/>
                  </a:lnTo>
                  <a:lnTo>
                    <a:pt x="227" y="57"/>
                  </a:lnTo>
                  <a:close/>
                  <a:moveTo>
                    <a:pt x="94" y="189"/>
                  </a:moveTo>
                  <a:lnTo>
                    <a:pt x="0" y="189"/>
                  </a:lnTo>
                  <a:lnTo>
                    <a:pt x="0" y="57"/>
                  </a:lnTo>
                  <a:lnTo>
                    <a:pt x="123" y="57"/>
                  </a:lnTo>
                  <a:lnTo>
                    <a:pt x="123" y="0"/>
                  </a:lnTo>
                  <a:lnTo>
                    <a:pt x="265" y="0"/>
                  </a:lnTo>
                  <a:lnTo>
                    <a:pt x="265" y="227"/>
                  </a:lnTo>
                  <a:lnTo>
                    <a:pt x="56" y="227"/>
                  </a:lnTo>
                  <a:lnTo>
                    <a:pt x="56" y="208"/>
                  </a:lnTo>
                  <a:lnTo>
                    <a:pt x="94" y="208"/>
                  </a:lnTo>
                  <a:lnTo>
                    <a:pt x="94" y="189"/>
                  </a:lnTo>
                  <a:close/>
                  <a:moveTo>
                    <a:pt x="246" y="151"/>
                  </a:moveTo>
                  <a:lnTo>
                    <a:pt x="198" y="151"/>
                  </a:lnTo>
                  <a:lnTo>
                    <a:pt x="198" y="189"/>
                  </a:lnTo>
                  <a:lnTo>
                    <a:pt x="113" y="189"/>
                  </a:lnTo>
                  <a:lnTo>
                    <a:pt x="113" y="208"/>
                  </a:lnTo>
                  <a:lnTo>
                    <a:pt x="246" y="208"/>
                  </a:lnTo>
                  <a:lnTo>
                    <a:pt x="246" y="151"/>
                  </a:lnTo>
                  <a:close/>
                  <a:moveTo>
                    <a:pt x="246" y="94"/>
                  </a:moveTo>
                  <a:lnTo>
                    <a:pt x="198" y="94"/>
                  </a:lnTo>
                  <a:lnTo>
                    <a:pt x="198" y="132"/>
                  </a:lnTo>
                  <a:lnTo>
                    <a:pt x="246" y="132"/>
                  </a:lnTo>
                  <a:lnTo>
                    <a:pt x="246" y="94"/>
                  </a:lnTo>
                  <a:close/>
                  <a:moveTo>
                    <a:pt x="142" y="57"/>
                  </a:moveTo>
                  <a:lnTo>
                    <a:pt x="198" y="57"/>
                  </a:lnTo>
                  <a:lnTo>
                    <a:pt x="198" y="75"/>
                  </a:lnTo>
                  <a:lnTo>
                    <a:pt x="246" y="75"/>
                  </a:lnTo>
                  <a:lnTo>
                    <a:pt x="246" y="19"/>
                  </a:lnTo>
                  <a:lnTo>
                    <a:pt x="142" y="19"/>
                  </a:lnTo>
                  <a:lnTo>
                    <a:pt x="142" y="57"/>
                  </a:lnTo>
                  <a:close/>
                  <a:moveTo>
                    <a:pt x="179" y="170"/>
                  </a:moveTo>
                  <a:lnTo>
                    <a:pt x="179" y="75"/>
                  </a:lnTo>
                  <a:lnTo>
                    <a:pt x="19" y="75"/>
                  </a:lnTo>
                  <a:lnTo>
                    <a:pt x="19" y="170"/>
                  </a:lnTo>
                  <a:lnTo>
                    <a:pt x="179" y="170"/>
                  </a:lnTo>
                  <a:close/>
                </a:path>
              </a:pathLst>
            </a:custGeom>
            <a:solidFill>
              <a:srgbClr val="0078D7"/>
            </a:solidFill>
            <a:ln>
              <a:noFill/>
            </a:ln>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endParaRPr>
            </a:p>
          </p:txBody>
        </p:sp>
      </p:grpSp>
      <p:grpSp>
        <p:nvGrpSpPr>
          <p:cNvPr id="63" name="Group 62">
            <a:extLst>
              <a:ext uri="{FF2B5EF4-FFF2-40B4-BE49-F238E27FC236}">
                <a16:creationId xmlns:a16="http://schemas.microsoft.com/office/drawing/2014/main" id="{AF09EEA5-DA0D-4A0C-948C-C09336D5AED9}"/>
              </a:ext>
            </a:extLst>
          </p:cNvPr>
          <p:cNvGrpSpPr/>
          <p:nvPr/>
        </p:nvGrpSpPr>
        <p:grpSpPr>
          <a:xfrm>
            <a:off x="8376209" y="2397934"/>
            <a:ext cx="543608" cy="543608"/>
            <a:chOff x="8543116" y="3161565"/>
            <a:chExt cx="543608" cy="543608"/>
          </a:xfrm>
        </p:grpSpPr>
        <p:sp>
          <p:nvSpPr>
            <p:cNvPr id="26" name="Oval 25">
              <a:extLst>
                <a:ext uri="{FF2B5EF4-FFF2-40B4-BE49-F238E27FC236}">
                  <a16:creationId xmlns:a16="http://schemas.microsoft.com/office/drawing/2014/main" id="{AEFD2C24-4B96-42B8-AA18-C23DD9B98197}"/>
                </a:ext>
              </a:extLst>
            </p:cNvPr>
            <p:cNvSpPr/>
            <p:nvPr/>
          </p:nvSpPr>
          <p:spPr>
            <a:xfrm>
              <a:off x="8543116" y="3161565"/>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21">
              <a:extLst>
                <a:ext uri="{FF2B5EF4-FFF2-40B4-BE49-F238E27FC236}">
                  <a16:creationId xmlns:a16="http://schemas.microsoft.com/office/drawing/2014/main" id="{CE932837-1C12-429A-A658-26233F9C63CD}"/>
                </a:ext>
              </a:extLst>
            </p:cNvPr>
            <p:cNvSpPr>
              <a:spLocks noChangeAspect="1" noEditPoints="1"/>
            </p:cNvSpPr>
            <p:nvPr/>
          </p:nvSpPr>
          <p:spPr bwMode="auto">
            <a:xfrm>
              <a:off x="8644100" y="3290471"/>
              <a:ext cx="341641" cy="285796"/>
            </a:xfrm>
            <a:custGeom>
              <a:avLst/>
              <a:gdLst>
                <a:gd name="T0" fmla="*/ 95 w 161"/>
                <a:gd name="T1" fmla="*/ 134 h 134"/>
                <a:gd name="T2" fmla="*/ 83 w 161"/>
                <a:gd name="T3" fmla="*/ 123 h 134"/>
                <a:gd name="T4" fmla="*/ 95 w 161"/>
                <a:gd name="T5" fmla="*/ 111 h 134"/>
                <a:gd name="T6" fmla="*/ 106 w 161"/>
                <a:gd name="T7" fmla="*/ 123 h 134"/>
                <a:gd name="T8" fmla="*/ 95 w 161"/>
                <a:gd name="T9" fmla="*/ 134 h 134"/>
                <a:gd name="T10" fmla="*/ 95 w 161"/>
                <a:gd name="T11" fmla="*/ 119 h 134"/>
                <a:gd name="T12" fmla="*/ 91 w 161"/>
                <a:gd name="T13" fmla="*/ 123 h 134"/>
                <a:gd name="T14" fmla="*/ 95 w 161"/>
                <a:gd name="T15" fmla="*/ 126 h 134"/>
                <a:gd name="T16" fmla="*/ 98 w 161"/>
                <a:gd name="T17" fmla="*/ 123 h 134"/>
                <a:gd name="T18" fmla="*/ 95 w 161"/>
                <a:gd name="T19" fmla="*/ 119 h 134"/>
                <a:gd name="T20" fmla="*/ 29 w 161"/>
                <a:gd name="T21" fmla="*/ 134 h 134"/>
                <a:gd name="T22" fmla="*/ 18 w 161"/>
                <a:gd name="T23" fmla="*/ 123 h 134"/>
                <a:gd name="T24" fmla="*/ 29 w 161"/>
                <a:gd name="T25" fmla="*/ 111 h 134"/>
                <a:gd name="T26" fmla="*/ 40 w 161"/>
                <a:gd name="T27" fmla="*/ 123 h 134"/>
                <a:gd name="T28" fmla="*/ 29 w 161"/>
                <a:gd name="T29" fmla="*/ 134 h 134"/>
                <a:gd name="T30" fmla="*/ 29 w 161"/>
                <a:gd name="T31" fmla="*/ 119 h 134"/>
                <a:gd name="T32" fmla="*/ 26 w 161"/>
                <a:gd name="T33" fmla="*/ 123 h 134"/>
                <a:gd name="T34" fmla="*/ 29 w 161"/>
                <a:gd name="T35" fmla="*/ 126 h 134"/>
                <a:gd name="T36" fmla="*/ 32 w 161"/>
                <a:gd name="T37" fmla="*/ 123 h 134"/>
                <a:gd name="T38" fmla="*/ 29 w 161"/>
                <a:gd name="T39" fmla="*/ 119 h 134"/>
                <a:gd name="T40" fmla="*/ 130 w 161"/>
                <a:gd name="T41" fmla="*/ 0 h 134"/>
                <a:gd name="T42" fmla="*/ 126 w 161"/>
                <a:gd name="T43" fmla="*/ 15 h 134"/>
                <a:gd name="T44" fmla="*/ 0 w 161"/>
                <a:gd name="T45" fmla="*/ 15 h 134"/>
                <a:gd name="T46" fmla="*/ 16 w 161"/>
                <a:gd name="T47" fmla="*/ 86 h 134"/>
                <a:gd name="T48" fmla="*/ 109 w 161"/>
                <a:gd name="T49" fmla="*/ 86 h 134"/>
                <a:gd name="T50" fmla="*/ 105 w 161"/>
                <a:gd name="T51" fmla="*/ 100 h 134"/>
                <a:gd name="T52" fmla="*/ 14 w 161"/>
                <a:gd name="T53" fmla="*/ 100 h 134"/>
                <a:gd name="T54" fmla="*/ 14 w 161"/>
                <a:gd name="T55" fmla="*/ 108 h 134"/>
                <a:gd name="T56" fmla="*/ 111 w 161"/>
                <a:gd name="T57" fmla="*/ 108 h 134"/>
                <a:gd name="T58" fmla="*/ 136 w 161"/>
                <a:gd name="T59" fmla="*/ 8 h 134"/>
                <a:gd name="T60" fmla="*/ 161 w 161"/>
                <a:gd name="T61" fmla="*/ 8 h 134"/>
                <a:gd name="T62" fmla="*/ 161 w 161"/>
                <a:gd name="T63" fmla="*/ 0 h 134"/>
                <a:gd name="T64" fmla="*/ 130 w 161"/>
                <a:gd name="T65" fmla="*/ 0 h 134"/>
                <a:gd name="T66" fmla="*/ 23 w 161"/>
                <a:gd name="T67" fmla="*/ 78 h 134"/>
                <a:gd name="T68" fmla="*/ 10 w 161"/>
                <a:gd name="T69" fmla="*/ 23 h 134"/>
                <a:gd name="T70" fmla="*/ 124 w 161"/>
                <a:gd name="T71" fmla="*/ 23 h 134"/>
                <a:gd name="T72" fmla="*/ 111 w 161"/>
                <a:gd name="T73" fmla="*/ 78 h 134"/>
                <a:gd name="T74" fmla="*/ 23 w 161"/>
                <a:gd name="T75"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34">
                  <a:moveTo>
                    <a:pt x="95" y="134"/>
                  </a:moveTo>
                  <a:cubicBezTo>
                    <a:pt x="88" y="134"/>
                    <a:pt x="83" y="129"/>
                    <a:pt x="83" y="123"/>
                  </a:cubicBezTo>
                  <a:cubicBezTo>
                    <a:pt x="83" y="116"/>
                    <a:pt x="88" y="111"/>
                    <a:pt x="95" y="111"/>
                  </a:cubicBezTo>
                  <a:cubicBezTo>
                    <a:pt x="101" y="111"/>
                    <a:pt x="106" y="116"/>
                    <a:pt x="106" y="123"/>
                  </a:cubicBezTo>
                  <a:cubicBezTo>
                    <a:pt x="106" y="129"/>
                    <a:pt x="101" y="134"/>
                    <a:pt x="95" y="134"/>
                  </a:cubicBezTo>
                  <a:close/>
                  <a:moveTo>
                    <a:pt x="95" y="119"/>
                  </a:moveTo>
                  <a:cubicBezTo>
                    <a:pt x="93" y="119"/>
                    <a:pt x="91" y="121"/>
                    <a:pt x="91" y="123"/>
                  </a:cubicBezTo>
                  <a:cubicBezTo>
                    <a:pt x="91" y="125"/>
                    <a:pt x="93" y="126"/>
                    <a:pt x="95" y="126"/>
                  </a:cubicBezTo>
                  <a:cubicBezTo>
                    <a:pt x="96" y="126"/>
                    <a:pt x="98" y="125"/>
                    <a:pt x="98" y="123"/>
                  </a:cubicBezTo>
                  <a:cubicBezTo>
                    <a:pt x="98" y="121"/>
                    <a:pt x="96" y="119"/>
                    <a:pt x="95" y="119"/>
                  </a:cubicBezTo>
                  <a:close/>
                  <a:moveTo>
                    <a:pt x="29" y="134"/>
                  </a:moveTo>
                  <a:cubicBezTo>
                    <a:pt x="23" y="134"/>
                    <a:pt x="18" y="129"/>
                    <a:pt x="18" y="123"/>
                  </a:cubicBezTo>
                  <a:cubicBezTo>
                    <a:pt x="18" y="116"/>
                    <a:pt x="23" y="111"/>
                    <a:pt x="29" y="111"/>
                  </a:cubicBezTo>
                  <a:cubicBezTo>
                    <a:pt x="35" y="111"/>
                    <a:pt x="40" y="116"/>
                    <a:pt x="40" y="123"/>
                  </a:cubicBezTo>
                  <a:cubicBezTo>
                    <a:pt x="40" y="129"/>
                    <a:pt x="35" y="134"/>
                    <a:pt x="29" y="134"/>
                  </a:cubicBezTo>
                  <a:close/>
                  <a:moveTo>
                    <a:pt x="29" y="119"/>
                  </a:moveTo>
                  <a:cubicBezTo>
                    <a:pt x="27" y="119"/>
                    <a:pt x="26" y="121"/>
                    <a:pt x="26" y="123"/>
                  </a:cubicBezTo>
                  <a:cubicBezTo>
                    <a:pt x="26" y="125"/>
                    <a:pt x="27" y="126"/>
                    <a:pt x="29" y="126"/>
                  </a:cubicBezTo>
                  <a:cubicBezTo>
                    <a:pt x="31" y="126"/>
                    <a:pt x="32" y="125"/>
                    <a:pt x="32" y="123"/>
                  </a:cubicBezTo>
                  <a:cubicBezTo>
                    <a:pt x="32" y="121"/>
                    <a:pt x="31" y="119"/>
                    <a:pt x="29" y="119"/>
                  </a:cubicBezTo>
                  <a:close/>
                  <a:moveTo>
                    <a:pt x="130" y="0"/>
                  </a:moveTo>
                  <a:cubicBezTo>
                    <a:pt x="126" y="15"/>
                    <a:pt x="126" y="15"/>
                    <a:pt x="126" y="15"/>
                  </a:cubicBezTo>
                  <a:cubicBezTo>
                    <a:pt x="0" y="15"/>
                    <a:pt x="0" y="15"/>
                    <a:pt x="0" y="15"/>
                  </a:cubicBezTo>
                  <a:cubicBezTo>
                    <a:pt x="16" y="86"/>
                    <a:pt x="16" y="86"/>
                    <a:pt x="16" y="86"/>
                  </a:cubicBezTo>
                  <a:cubicBezTo>
                    <a:pt x="109" y="86"/>
                    <a:pt x="109" y="86"/>
                    <a:pt x="109" y="86"/>
                  </a:cubicBezTo>
                  <a:cubicBezTo>
                    <a:pt x="105" y="100"/>
                    <a:pt x="105" y="100"/>
                    <a:pt x="105" y="100"/>
                  </a:cubicBezTo>
                  <a:cubicBezTo>
                    <a:pt x="14" y="100"/>
                    <a:pt x="14" y="100"/>
                    <a:pt x="14" y="100"/>
                  </a:cubicBezTo>
                  <a:cubicBezTo>
                    <a:pt x="14" y="108"/>
                    <a:pt x="14" y="108"/>
                    <a:pt x="14" y="108"/>
                  </a:cubicBezTo>
                  <a:cubicBezTo>
                    <a:pt x="111" y="108"/>
                    <a:pt x="111" y="108"/>
                    <a:pt x="111" y="108"/>
                  </a:cubicBezTo>
                  <a:cubicBezTo>
                    <a:pt x="136" y="8"/>
                    <a:pt x="136" y="8"/>
                    <a:pt x="136" y="8"/>
                  </a:cubicBezTo>
                  <a:cubicBezTo>
                    <a:pt x="161" y="8"/>
                    <a:pt x="161" y="8"/>
                    <a:pt x="161" y="8"/>
                  </a:cubicBezTo>
                  <a:cubicBezTo>
                    <a:pt x="161" y="0"/>
                    <a:pt x="161" y="0"/>
                    <a:pt x="161" y="0"/>
                  </a:cubicBezTo>
                  <a:lnTo>
                    <a:pt x="130" y="0"/>
                  </a:lnTo>
                  <a:close/>
                  <a:moveTo>
                    <a:pt x="23" y="78"/>
                  </a:moveTo>
                  <a:cubicBezTo>
                    <a:pt x="10" y="23"/>
                    <a:pt x="10" y="23"/>
                    <a:pt x="10" y="23"/>
                  </a:cubicBezTo>
                  <a:cubicBezTo>
                    <a:pt x="124" y="23"/>
                    <a:pt x="124" y="23"/>
                    <a:pt x="124" y="23"/>
                  </a:cubicBezTo>
                  <a:cubicBezTo>
                    <a:pt x="111" y="78"/>
                    <a:pt x="111" y="78"/>
                    <a:pt x="111" y="78"/>
                  </a:cubicBezTo>
                  <a:lnTo>
                    <a:pt x="23" y="78"/>
                  </a:lnTo>
                  <a:close/>
                </a:path>
              </a:pathLst>
            </a:custGeom>
            <a:solidFill>
              <a:srgbClr val="0078D7"/>
            </a:solidFill>
            <a:ln>
              <a:solidFill>
                <a:srgbClr val="0078D7"/>
              </a:solidFill>
            </a:ln>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endParaRPr>
            </a:p>
          </p:txBody>
        </p:sp>
      </p:grpSp>
      <p:grpSp>
        <p:nvGrpSpPr>
          <p:cNvPr id="60" name="Group 59">
            <a:extLst>
              <a:ext uri="{FF2B5EF4-FFF2-40B4-BE49-F238E27FC236}">
                <a16:creationId xmlns:a16="http://schemas.microsoft.com/office/drawing/2014/main" id="{1EBD97A1-72F3-42D8-B2C1-51B1AE4C6489}"/>
              </a:ext>
            </a:extLst>
          </p:cNvPr>
          <p:cNvGrpSpPr/>
          <p:nvPr/>
        </p:nvGrpSpPr>
        <p:grpSpPr>
          <a:xfrm>
            <a:off x="3386603" y="2397934"/>
            <a:ext cx="543608" cy="543608"/>
            <a:chOff x="3553510" y="3161565"/>
            <a:chExt cx="543608" cy="543608"/>
          </a:xfrm>
        </p:grpSpPr>
        <p:sp>
          <p:nvSpPr>
            <p:cNvPr id="23" name="Oval 22">
              <a:extLst>
                <a:ext uri="{FF2B5EF4-FFF2-40B4-BE49-F238E27FC236}">
                  <a16:creationId xmlns:a16="http://schemas.microsoft.com/office/drawing/2014/main" id="{3120A051-91DA-45FD-A692-1D2E00368F5B}"/>
                </a:ext>
              </a:extLst>
            </p:cNvPr>
            <p:cNvSpPr/>
            <p:nvPr/>
          </p:nvSpPr>
          <p:spPr>
            <a:xfrm>
              <a:off x="3553510" y="3161565"/>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13">
              <a:extLst>
                <a:ext uri="{FF2B5EF4-FFF2-40B4-BE49-F238E27FC236}">
                  <a16:creationId xmlns:a16="http://schemas.microsoft.com/office/drawing/2014/main" id="{E820DF9D-4C06-476F-8CAA-BD2256541C79}"/>
                </a:ext>
              </a:extLst>
            </p:cNvPr>
            <p:cNvSpPr>
              <a:spLocks noChangeAspect="1" noEditPoints="1"/>
            </p:cNvSpPr>
            <p:nvPr/>
          </p:nvSpPr>
          <p:spPr bwMode="auto">
            <a:xfrm>
              <a:off x="3680226" y="3271309"/>
              <a:ext cx="290176" cy="324121"/>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0078D7"/>
            </a:solidFill>
            <a:ln>
              <a:noFill/>
            </a:ln>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endParaRPr>
            </a:p>
          </p:txBody>
        </p:sp>
      </p:grpSp>
      <p:grpSp>
        <p:nvGrpSpPr>
          <p:cNvPr id="2" name="Group 1">
            <a:extLst>
              <a:ext uri="{FF2B5EF4-FFF2-40B4-BE49-F238E27FC236}">
                <a16:creationId xmlns:a16="http://schemas.microsoft.com/office/drawing/2014/main" id="{ED079021-CF5A-4EED-9F90-3B29804FBD31}"/>
              </a:ext>
            </a:extLst>
          </p:cNvPr>
          <p:cNvGrpSpPr/>
          <p:nvPr/>
        </p:nvGrpSpPr>
        <p:grpSpPr>
          <a:xfrm>
            <a:off x="5049805" y="2397934"/>
            <a:ext cx="543608" cy="543608"/>
            <a:chOff x="5049805" y="2758155"/>
            <a:chExt cx="543608" cy="543608"/>
          </a:xfrm>
        </p:grpSpPr>
        <p:sp>
          <p:nvSpPr>
            <p:cNvPr id="24" name="Oval 23">
              <a:extLst>
                <a:ext uri="{FF2B5EF4-FFF2-40B4-BE49-F238E27FC236}">
                  <a16:creationId xmlns:a16="http://schemas.microsoft.com/office/drawing/2014/main" id="{45714813-F3EE-4A39-A47B-5320327B75F4}"/>
                </a:ext>
              </a:extLst>
            </p:cNvPr>
            <p:cNvSpPr/>
            <p:nvPr/>
          </p:nvSpPr>
          <p:spPr>
            <a:xfrm>
              <a:off x="5049805" y="2758155"/>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C4E36222-4EF8-4FEE-9F60-E186B1F284CB}"/>
                </a:ext>
              </a:extLst>
            </p:cNvPr>
            <p:cNvGrpSpPr>
              <a:grpSpLocks noChangeAspect="1"/>
            </p:cNvGrpSpPr>
            <p:nvPr/>
          </p:nvGrpSpPr>
          <p:grpSpPr>
            <a:xfrm>
              <a:off x="5192513" y="2874381"/>
              <a:ext cx="258193" cy="311156"/>
              <a:chOff x="5480050" y="2681288"/>
              <a:chExt cx="1238250" cy="1492251"/>
            </a:xfrm>
            <a:solidFill>
              <a:srgbClr val="0078D7"/>
            </a:solidFill>
          </p:grpSpPr>
          <p:sp>
            <p:nvSpPr>
              <p:cNvPr id="40" name="Freeform 35">
                <a:extLst>
                  <a:ext uri="{FF2B5EF4-FFF2-40B4-BE49-F238E27FC236}">
                    <a16:creationId xmlns:a16="http://schemas.microsoft.com/office/drawing/2014/main" id="{4FA9030A-5783-4587-8FDF-CEB6ACA93708}"/>
                  </a:ext>
                </a:extLst>
              </p:cNvPr>
              <p:cNvSpPr>
                <a:spLocks noEditPoints="1"/>
              </p:cNvSpPr>
              <p:nvPr/>
            </p:nvSpPr>
            <p:spPr bwMode="auto">
              <a:xfrm>
                <a:off x="5480050" y="2873376"/>
                <a:ext cx="1238250" cy="1300163"/>
              </a:xfrm>
              <a:custGeom>
                <a:avLst/>
                <a:gdLst>
                  <a:gd name="T0" fmla="*/ 270 w 330"/>
                  <a:gd name="T1" fmla="*/ 0 h 347"/>
                  <a:gd name="T2" fmla="*/ 270 w 330"/>
                  <a:gd name="T3" fmla="*/ 21 h 347"/>
                  <a:gd name="T4" fmla="*/ 278 w 330"/>
                  <a:gd name="T5" fmla="*/ 41 h 347"/>
                  <a:gd name="T6" fmla="*/ 249 w 330"/>
                  <a:gd name="T7" fmla="*/ 70 h 347"/>
                  <a:gd name="T8" fmla="*/ 221 w 330"/>
                  <a:gd name="T9" fmla="*/ 41 h 347"/>
                  <a:gd name="T10" fmla="*/ 229 w 330"/>
                  <a:gd name="T11" fmla="*/ 21 h 347"/>
                  <a:gd name="T12" fmla="*/ 229 w 330"/>
                  <a:gd name="T13" fmla="*/ 0 h 347"/>
                  <a:gd name="T14" fmla="*/ 101 w 330"/>
                  <a:gd name="T15" fmla="*/ 0 h 347"/>
                  <a:gd name="T16" fmla="*/ 101 w 330"/>
                  <a:gd name="T17" fmla="*/ 21 h 347"/>
                  <a:gd name="T18" fmla="*/ 109 w 330"/>
                  <a:gd name="T19" fmla="*/ 41 h 347"/>
                  <a:gd name="T20" fmla="*/ 81 w 330"/>
                  <a:gd name="T21" fmla="*/ 70 h 347"/>
                  <a:gd name="T22" fmla="*/ 52 w 330"/>
                  <a:gd name="T23" fmla="*/ 41 h 347"/>
                  <a:gd name="T24" fmla="*/ 60 w 330"/>
                  <a:gd name="T25" fmla="*/ 21 h 347"/>
                  <a:gd name="T26" fmla="*/ 60 w 330"/>
                  <a:gd name="T27" fmla="*/ 0 h 347"/>
                  <a:gd name="T28" fmla="*/ 0 w 330"/>
                  <a:gd name="T29" fmla="*/ 0 h 347"/>
                  <a:gd name="T30" fmla="*/ 0 w 330"/>
                  <a:gd name="T31" fmla="*/ 347 h 347"/>
                  <a:gd name="T32" fmla="*/ 330 w 330"/>
                  <a:gd name="T33" fmla="*/ 347 h 347"/>
                  <a:gd name="T34" fmla="*/ 330 w 330"/>
                  <a:gd name="T35" fmla="*/ 0 h 347"/>
                  <a:gd name="T36" fmla="*/ 270 w 330"/>
                  <a:gd name="T37" fmla="*/ 0 h 347"/>
                  <a:gd name="T38" fmla="*/ 304 w 330"/>
                  <a:gd name="T39" fmla="*/ 319 h 347"/>
                  <a:gd name="T40" fmla="*/ 26 w 330"/>
                  <a:gd name="T41" fmla="*/ 319 h 347"/>
                  <a:gd name="T42" fmla="*/ 26 w 330"/>
                  <a:gd name="T43" fmla="*/ 85 h 347"/>
                  <a:gd name="T44" fmla="*/ 304 w 330"/>
                  <a:gd name="T45" fmla="*/ 85 h 347"/>
                  <a:gd name="T46" fmla="*/ 304 w 330"/>
                  <a:gd name="T47" fmla="*/ 31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0" h="347">
                    <a:moveTo>
                      <a:pt x="270" y="0"/>
                    </a:moveTo>
                    <a:cubicBezTo>
                      <a:pt x="270" y="21"/>
                      <a:pt x="270" y="21"/>
                      <a:pt x="270" y="21"/>
                    </a:cubicBezTo>
                    <a:cubicBezTo>
                      <a:pt x="275" y="27"/>
                      <a:pt x="278" y="34"/>
                      <a:pt x="278" y="41"/>
                    </a:cubicBezTo>
                    <a:cubicBezTo>
                      <a:pt x="278" y="57"/>
                      <a:pt x="265" y="70"/>
                      <a:pt x="249" y="70"/>
                    </a:cubicBezTo>
                    <a:cubicBezTo>
                      <a:pt x="233" y="70"/>
                      <a:pt x="221" y="57"/>
                      <a:pt x="221" y="41"/>
                    </a:cubicBezTo>
                    <a:cubicBezTo>
                      <a:pt x="221" y="34"/>
                      <a:pt x="224" y="27"/>
                      <a:pt x="229" y="21"/>
                    </a:cubicBezTo>
                    <a:cubicBezTo>
                      <a:pt x="229" y="0"/>
                      <a:pt x="229" y="0"/>
                      <a:pt x="229" y="0"/>
                    </a:cubicBezTo>
                    <a:cubicBezTo>
                      <a:pt x="101" y="0"/>
                      <a:pt x="101" y="0"/>
                      <a:pt x="101" y="0"/>
                    </a:cubicBezTo>
                    <a:cubicBezTo>
                      <a:pt x="101" y="21"/>
                      <a:pt x="101" y="21"/>
                      <a:pt x="101" y="21"/>
                    </a:cubicBezTo>
                    <a:cubicBezTo>
                      <a:pt x="106" y="27"/>
                      <a:pt x="109" y="34"/>
                      <a:pt x="109" y="41"/>
                    </a:cubicBezTo>
                    <a:cubicBezTo>
                      <a:pt x="109" y="57"/>
                      <a:pt x="97" y="70"/>
                      <a:pt x="81" y="70"/>
                    </a:cubicBezTo>
                    <a:cubicBezTo>
                      <a:pt x="65" y="70"/>
                      <a:pt x="52" y="57"/>
                      <a:pt x="52" y="41"/>
                    </a:cubicBezTo>
                    <a:cubicBezTo>
                      <a:pt x="52" y="34"/>
                      <a:pt x="55" y="27"/>
                      <a:pt x="60" y="21"/>
                    </a:cubicBezTo>
                    <a:cubicBezTo>
                      <a:pt x="60" y="0"/>
                      <a:pt x="60" y="0"/>
                      <a:pt x="60" y="0"/>
                    </a:cubicBezTo>
                    <a:cubicBezTo>
                      <a:pt x="0" y="0"/>
                      <a:pt x="0" y="0"/>
                      <a:pt x="0" y="0"/>
                    </a:cubicBezTo>
                    <a:cubicBezTo>
                      <a:pt x="0" y="347"/>
                      <a:pt x="0" y="347"/>
                      <a:pt x="0" y="347"/>
                    </a:cubicBezTo>
                    <a:cubicBezTo>
                      <a:pt x="330" y="347"/>
                      <a:pt x="330" y="347"/>
                      <a:pt x="330" y="347"/>
                    </a:cubicBezTo>
                    <a:cubicBezTo>
                      <a:pt x="330" y="0"/>
                      <a:pt x="330" y="0"/>
                      <a:pt x="330" y="0"/>
                    </a:cubicBezTo>
                    <a:lnTo>
                      <a:pt x="270" y="0"/>
                    </a:lnTo>
                    <a:close/>
                    <a:moveTo>
                      <a:pt x="304" y="319"/>
                    </a:moveTo>
                    <a:cubicBezTo>
                      <a:pt x="26" y="319"/>
                      <a:pt x="26" y="319"/>
                      <a:pt x="26" y="319"/>
                    </a:cubicBezTo>
                    <a:cubicBezTo>
                      <a:pt x="26" y="85"/>
                      <a:pt x="26" y="85"/>
                      <a:pt x="26" y="85"/>
                    </a:cubicBezTo>
                    <a:cubicBezTo>
                      <a:pt x="304" y="85"/>
                      <a:pt x="304" y="85"/>
                      <a:pt x="304" y="85"/>
                    </a:cubicBezTo>
                    <a:lnTo>
                      <a:pt x="304" y="3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sp>
            <p:nvSpPr>
              <p:cNvPr id="41" name="Rectangle 40">
                <a:extLst>
                  <a:ext uri="{FF2B5EF4-FFF2-40B4-BE49-F238E27FC236}">
                    <a16:creationId xmlns:a16="http://schemas.microsoft.com/office/drawing/2014/main" id="{348DEB03-FFE8-47D6-A218-CDF907010A7B}"/>
                  </a:ext>
                </a:extLst>
              </p:cNvPr>
              <p:cNvSpPr>
                <a:spLocks noChangeArrowheads="1"/>
              </p:cNvSpPr>
              <p:nvPr/>
            </p:nvSpPr>
            <p:spPr bwMode="auto">
              <a:xfrm>
                <a:off x="6407150"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sp>
            <p:nvSpPr>
              <p:cNvPr id="42" name="Rectangle 41">
                <a:extLst>
                  <a:ext uri="{FF2B5EF4-FFF2-40B4-BE49-F238E27FC236}">
                    <a16:creationId xmlns:a16="http://schemas.microsoft.com/office/drawing/2014/main" id="{FEC2F3E3-EE03-49A4-A260-A9D6784606E4}"/>
                  </a:ext>
                </a:extLst>
              </p:cNvPr>
              <p:cNvSpPr>
                <a:spLocks noChangeArrowheads="1"/>
              </p:cNvSpPr>
              <p:nvPr/>
            </p:nvSpPr>
            <p:spPr bwMode="auto">
              <a:xfrm>
                <a:off x="6223000"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sp>
            <p:nvSpPr>
              <p:cNvPr id="43" name="Rectangle 42">
                <a:extLst>
                  <a:ext uri="{FF2B5EF4-FFF2-40B4-BE49-F238E27FC236}">
                    <a16:creationId xmlns:a16="http://schemas.microsoft.com/office/drawing/2014/main" id="{F091CD67-B7CF-4B0E-AEA0-333010EB7214}"/>
                  </a:ext>
                </a:extLst>
              </p:cNvPr>
              <p:cNvSpPr>
                <a:spLocks noChangeArrowheads="1"/>
              </p:cNvSpPr>
              <p:nvPr/>
            </p:nvSpPr>
            <p:spPr bwMode="auto">
              <a:xfrm>
                <a:off x="6043613"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sp>
            <p:nvSpPr>
              <p:cNvPr id="44" name="Rectangle 43">
                <a:extLst>
                  <a:ext uri="{FF2B5EF4-FFF2-40B4-BE49-F238E27FC236}">
                    <a16:creationId xmlns:a16="http://schemas.microsoft.com/office/drawing/2014/main" id="{1606F1AE-5788-42A1-95A3-FCB77C14D8D5}"/>
                  </a:ext>
                </a:extLst>
              </p:cNvPr>
              <p:cNvSpPr>
                <a:spLocks noChangeArrowheads="1"/>
              </p:cNvSpPr>
              <p:nvPr/>
            </p:nvSpPr>
            <p:spPr bwMode="auto">
              <a:xfrm>
                <a:off x="6407150"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sp>
            <p:nvSpPr>
              <p:cNvPr id="45" name="Rectangle 44">
                <a:extLst>
                  <a:ext uri="{FF2B5EF4-FFF2-40B4-BE49-F238E27FC236}">
                    <a16:creationId xmlns:a16="http://schemas.microsoft.com/office/drawing/2014/main" id="{E4A45277-3B54-4ED0-AB6D-C44671DD55D9}"/>
                  </a:ext>
                </a:extLst>
              </p:cNvPr>
              <p:cNvSpPr>
                <a:spLocks noChangeArrowheads="1"/>
              </p:cNvSpPr>
              <p:nvPr/>
            </p:nvSpPr>
            <p:spPr bwMode="auto">
              <a:xfrm>
                <a:off x="6223000"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sp>
            <p:nvSpPr>
              <p:cNvPr id="46" name="Rectangle 45">
                <a:extLst>
                  <a:ext uri="{FF2B5EF4-FFF2-40B4-BE49-F238E27FC236}">
                    <a16:creationId xmlns:a16="http://schemas.microsoft.com/office/drawing/2014/main" id="{BD1D7AD5-A6A4-4D55-B26C-81B0ACF8EC27}"/>
                  </a:ext>
                </a:extLst>
              </p:cNvPr>
              <p:cNvSpPr>
                <a:spLocks noChangeArrowheads="1"/>
              </p:cNvSpPr>
              <p:nvPr/>
            </p:nvSpPr>
            <p:spPr bwMode="auto">
              <a:xfrm>
                <a:off x="6043613"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sp>
            <p:nvSpPr>
              <p:cNvPr id="47" name="Rectangle 46">
                <a:extLst>
                  <a:ext uri="{FF2B5EF4-FFF2-40B4-BE49-F238E27FC236}">
                    <a16:creationId xmlns:a16="http://schemas.microsoft.com/office/drawing/2014/main" id="{A7631112-D7BC-4139-A8CA-9EF43C01EB16}"/>
                  </a:ext>
                </a:extLst>
              </p:cNvPr>
              <p:cNvSpPr>
                <a:spLocks noChangeArrowheads="1"/>
              </p:cNvSpPr>
              <p:nvPr/>
            </p:nvSpPr>
            <p:spPr bwMode="auto">
              <a:xfrm>
                <a:off x="5862638"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sp>
            <p:nvSpPr>
              <p:cNvPr id="48" name="Rectangle 47">
                <a:extLst>
                  <a:ext uri="{FF2B5EF4-FFF2-40B4-BE49-F238E27FC236}">
                    <a16:creationId xmlns:a16="http://schemas.microsoft.com/office/drawing/2014/main" id="{1B4DC4E4-B1C4-4197-A545-2298ADC8F971}"/>
                  </a:ext>
                </a:extLst>
              </p:cNvPr>
              <p:cNvSpPr>
                <a:spLocks noChangeArrowheads="1"/>
              </p:cNvSpPr>
              <p:nvPr/>
            </p:nvSpPr>
            <p:spPr bwMode="auto">
              <a:xfrm>
                <a:off x="5680075"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sp>
            <p:nvSpPr>
              <p:cNvPr id="49" name="Rectangle 48">
                <a:extLst>
                  <a:ext uri="{FF2B5EF4-FFF2-40B4-BE49-F238E27FC236}">
                    <a16:creationId xmlns:a16="http://schemas.microsoft.com/office/drawing/2014/main" id="{930D7AC4-8804-4F2D-BABC-CA2ECE91FEE0}"/>
                  </a:ext>
                </a:extLst>
              </p:cNvPr>
              <p:cNvSpPr>
                <a:spLocks noChangeArrowheads="1"/>
              </p:cNvSpPr>
              <p:nvPr/>
            </p:nvSpPr>
            <p:spPr bwMode="auto">
              <a:xfrm>
                <a:off x="6407150"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sp>
            <p:nvSpPr>
              <p:cNvPr id="50" name="Rectangle 49">
                <a:extLst>
                  <a:ext uri="{FF2B5EF4-FFF2-40B4-BE49-F238E27FC236}">
                    <a16:creationId xmlns:a16="http://schemas.microsoft.com/office/drawing/2014/main" id="{AB98F9C8-0E47-44BA-8AB8-A0428D421686}"/>
                  </a:ext>
                </a:extLst>
              </p:cNvPr>
              <p:cNvSpPr>
                <a:spLocks noChangeArrowheads="1"/>
              </p:cNvSpPr>
              <p:nvPr/>
            </p:nvSpPr>
            <p:spPr bwMode="auto">
              <a:xfrm>
                <a:off x="6223000"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sp>
            <p:nvSpPr>
              <p:cNvPr id="51" name="Rectangle 50">
                <a:extLst>
                  <a:ext uri="{FF2B5EF4-FFF2-40B4-BE49-F238E27FC236}">
                    <a16:creationId xmlns:a16="http://schemas.microsoft.com/office/drawing/2014/main" id="{F88478DD-1C4F-4352-891F-56E26D33C9C2}"/>
                  </a:ext>
                </a:extLst>
              </p:cNvPr>
              <p:cNvSpPr>
                <a:spLocks noChangeArrowheads="1"/>
              </p:cNvSpPr>
              <p:nvPr/>
            </p:nvSpPr>
            <p:spPr bwMode="auto">
              <a:xfrm>
                <a:off x="6043613"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sp>
            <p:nvSpPr>
              <p:cNvPr id="52" name="Rectangle 51">
                <a:extLst>
                  <a:ext uri="{FF2B5EF4-FFF2-40B4-BE49-F238E27FC236}">
                    <a16:creationId xmlns:a16="http://schemas.microsoft.com/office/drawing/2014/main" id="{2F5A8DD0-B503-4C5A-B022-768449669310}"/>
                  </a:ext>
                </a:extLst>
              </p:cNvPr>
              <p:cNvSpPr>
                <a:spLocks noChangeArrowheads="1"/>
              </p:cNvSpPr>
              <p:nvPr/>
            </p:nvSpPr>
            <p:spPr bwMode="auto">
              <a:xfrm>
                <a:off x="5862638"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sp>
            <p:nvSpPr>
              <p:cNvPr id="53" name="Rectangle 52">
                <a:extLst>
                  <a:ext uri="{FF2B5EF4-FFF2-40B4-BE49-F238E27FC236}">
                    <a16:creationId xmlns:a16="http://schemas.microsoft.com/office/drawing/2014/main" id="{1335471E-51B4-4FCE-8714-7898D8F0C97D}"/>
                  </a:ext>
                </a:extLst>
              </p:cNvPr>
              <p:cNvSpPr>
                <a:spLocks noChangeArrowheads="1"/>
              </p:cNvSpPr>
              <p:nvPr/>
            </p:nvSpPr>
            <p:spPr bwMode="auto">
              <a:xfrm>
                <a:off x="5680075"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sp>
            <p:nvSpPr>
              <p:cNvPr id="54" name="Rectangle 31">
                <a:extLst>
                  <a:ext uri="{FF2B5EF4-FFF2-40B4-BE49-F238E27FC236}">
                    <a16:creationId xmlns:a16="http://schemas.microsoft.com/office/drawing/2014/main" id="{09DFA4F6-9830-4827-92E8-D9E6768E133A}"/>
                  </a:ext>
                </a:extLst>
              </p:cNvPr>
              <p:cNvSpPr>
                <a:spLocks noChangeArrowheads="1"/>
              </p:cNvSpPr>
              <p:nvPr/>
            </p:nvSpPr>
            <p:spPr bwMode="auto">
              <a:xfrm>
                <a:off x="6223000"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sp>
            <p:nvSpPr>
              <p:cNvPr id="55" name="Rectangle 32">
                <a:extLst>
                  <a:ext uri="{FF2B5EF4-FFF2-40B4-BE49-F238E27FC236}">
                    <a16:creationId xmlns:a16="http://schemas.microsoft.com/office/drawing/2014/main" id="{BF62DA01-C396-4CDE-B9B8-AD1F8B57B950}"/>
                  </a:ext>
                </a:extLst>
              </p:cNvPr>
              <p:cNvSpPr>
                <a:spLocks noChangeArrowheads="1"/>
              </p:cNvSpPr>
              <p:nvPr/>
            </p:nvSpPr>
            <p:spPr bwMode="auto">
              <a:xfrm>
                <a:off x="6043613"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sp>
            <p:nvSpPr>
              <p:cNvPr id="56" name="Rectangle 33">
                <a:extLst>
                  <a:ext uri="{FF2B5EF4-FFF2-40B4-BE49-F238E27FC236}">
                    <a16:creationId xmlns:a16="http://schemas.microsoft.com/office/drawing/2014/main" id="{CCF605A2-6116-4606-B4C2-7A96243A9E6C}"/>
                  </a:ext>
                </a:extLst>
              </p:cNvPr>
              <p:cNvSpPr>
                <a:spLocks noChangeArrowheads="1"/>
              </p:cNvSpPr>
              <p:nvPr/>
            </p:nvSpPr>
            <p:spPr bwMode="auto">
              <a:xfrm>
                <a:off x="5862638"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sp>
            <p:nvSpPr>
              <p:cNvPr id="57" name="Rectangle 34">
                <a:extLst>
                  <a:ext uri="{FF2B5EF4-FFF2-40B4-BE49-F238E27FC236}">
                    <a16:creationId xmlns:a16="http://schemas.microsoft.com/office/drawing/2014/main" id="{884BB2D9-1385-46A9-BB24-B326F978E790}"/>
                  </a:ext>
                </a:extLst>
              </p:cNvPr>
              <p:cNvSpPr>
                <a:spLocks noChangeArrowheads="1"/>
              </p:cNvSpPr>
              <p:nvPr/>
            </p:nvSpPr>
            <p:spPr bwMode="auto">
              <a:xfrm>
                <a:off x="5680075"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sp>
            <p:nvSpPr>
              <p:cNvPr id="58" name="Freeform 35">
                <a:extLst>
                  <a:ext uri="{FF2B5EF4-FFF2-40B4-BE49-F238E27FC236}">
                    <a16:creationId xmlns:a16="http://schemas.microsoft.com/office/drawing/2014/main" id="{3DFEF5B1-E56D-4311-84C9-601B70D0C838}"/>
                  </a:ext>
                </a:extLst>
              </p:cNvPr>
              <p:cNvSpPr>
                <a:spLocks/>
              </p:cNvSpPr>
              <p:nvPr/>
            </p:nvSpPr>
            <p:spPr bwMode="auto">
              <a:xfrm>
                <a:off x="6381750" y="2681288"/>
                <a:ext cx="74613" cy="390525"/>
              </a:xfrm>
              <a:custGeom>
                <a:avLst/>
                <a:gdLst>
                  <a:gd name="T0" fmla="*/ 10 w 20"/>
                  <a:gd name="T1" fmla="*/ 104 h 104"/>
                  <a:gd name="T2" fmla="*/ 20 w 20"/>
                  <a:gd name="T3" fmla="*/ 94 h 104"/>
                  <a:gd name="T4" fmla="*/ 20 w 20"/>
                  <a:gd name="T5" fmla="*/ 10 h 104"/>
                  <a:gd name="T6" fmla="*/ 10 w 20"/>
                  <a:gd name="T7" fmla="*/ 0 h 104"/>
                  <a:gd name="T8" fmla="*/ 0 w 20"/>
                  <a:gd name="T9" fmla="*/ 10 h 104"/>
                  <a:gd name="T10" fmla="*/ 0 w 20"/>
                  <a:gd name="T11" fmla="*/ 94 h 104"/>
                  <a:gd name="T12" fmla="*/ 10 w 20"/>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20" h="104">
                    <a:moveTo>
                      <a:pt x="10" y="104"/>
                    </a:moveTo>
                    <a:cubicBezTo>
                      <a:pt x="15" y="104"/>
                      <a:pt x="20" y="100"/>
                      <a:pt x="20" y="94"/>
                    </a:cubicBezTo>
                    <a:cubicBezTo>
                      <a:pt x="20" y="10"/>
                      <a:pt x="20" y="10"/>
                      <a:pt x="20" y="10"/>
                    </a:cubicBezTo>
                    <a:cubicBezTo>
                      <a:pt x="20" y="5"/>
                      <a:pt x="15" y="0"/>
                      <a:pt x="10" y="0"/>
                    </a:cubicBezTo>
                    <a:cubicBezTo>
                      <a:pt x="5" y="0"/>
                      <a:pt x="0" y="5"/>
                      <a:pt x="0" y="10"/>
                    </a:cubicBezTo>
                    <a:cubicBezTo>
                      <a:pt x="0" y="94"/>
                      <a:pt x="0" y="94"/>
                      <a:pt x="0" y="94"/>
                    </a:cubicBezTo>
                    <a:cubicBezTo>
                      <a:pt x="0" y="100"/>
                      <a:pt x="5" y="104"/>
                      <a:pt x="1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sp>
            <p:nvSpPr>
              <p:cNvPr id="59" name="Freeform 36">
                <a:extLst>
                  <a:ext uri="{FF2B5EF4-FFF2-40B4-BE49-F238E27FC236}">
                    <a16:creationId xmlns:a16="http://schemas.microsoft.com/office/drawing/2014/main" id="{2892651D-EB69-4E35-AB0D-420399124D0A}"/>
                  </a:ext>
                </a:extLst>
              </p:cNvPr>
              <p:cNvSpPr>
                <a:spLocks/>
              </p:cNvSpPr>
              <p:nvPr/>
            </p:nvSpPr>
            <p:spPr bwMode="auto">
              <a:xfrm>
                <a:off x="5746750" y="2681288"/>
                <a:ext cx="71438" cy="390525"/>
              </a:xfrm>
              <a:custGeom>
                <a:avLst/>
                <a:gdLst>
                  <a:gd name="T0" fmla="*/ 10 w 19"/>
                  <a:gd name="T1" fmla="*/ 104 h 104"/>
                  <a:gd name="T2" fmla="*/ 19 w 19"/>
                  <a:gd name="T3" fmla="*/ 94 h 104"/>
                  <a:gd name="T4" fmla="*/ 19 w 19"/>
                  <a:gd name="T5" fmla="*/ 10 h 104"/>
                  <a:gd name="T6" fmla="*/ 10 w 19"/>
                  <a:gd name="T7" fmla="*/ 0 h 104"/>
                  <a:gd name="T8" fmla="*/ 0 w 19"/>
                  <a:gd name="T9" fmla="*/ 10 h 104"/>
                  <a:gd name="T10" fmla="*/ 0 w 19"/>
                  <a:gd name="T11" fmla="*/ 94 h 104"/>
                  <a:gd name="T12" fmla="*/ 10 w 19"/>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19" h="104">
                    <a:moveTo>
                      <a:pt x="10" y="104"/>
                    </a:moveTo>
                    <a:cubicBezTo>
                      <a:pt x="15" y="104"/>
                      <a:pt x="19" y="100"/>
                      <a:pt x="19" y="94"/>
                    </a:cubicBezTo>
                    <a:cubicBezTo>
                      <a:pt x="19" y="10"/>
                      <a:pt x="19" y="10"/>
                      <a:pt x="19" y="10"/>
                    </a:cubicBezTo>
                    <a:cubicBezTo>
                      <a:pt x="19" y="5"/>
                      <a:pt x="15" y="0"/>
                      <a:pt x="10" y="0"/>
                    </a:cubicBezTo>
                    <a:cubicBezTo>
                      <a:pt x="4" y="0"/>
                      <a:pt x="0" y="5"/>
                      <a:pt x="0" y="10"/>
                    </a:cubicBezTo>
                    <a:cubicBezTo>
                      <a:pt x="0" y="94"/>
                      <a:pt x="0" y="94"/>
                      <a:pt x="0" y="94"/>
                    </a:cubicBezTo>
                    <a:cubicBezTo>
                      <a:pt x="0" y="100"/>
                      <a:pt x="4" y="104"/>
                      <a:pt x="1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grpSp>
      </p:grpSp>
      <p:sp>
        <p:nvSpPr>
          <p:cNvPr id="36" name="Rectangle 35">
            <a:extLst>
              <a:ext uri="{FF2B5EF4-FFF2-40B4-BE49-F238E27FC236}">
                <a16:creationId xmlns:a16="http://schemas.microsoft.com/office/drawing/2014/main" id="{0EF231C2-40E2-4ED4-AF64-DFE5FC40EAA6}"/>
              </a:ext>
            </a:extLst>
          </p:cNvPr>
          <p:cNvSpPr/>
          <p:nvPr/>
        </p:nvSpPr>
        <p:spPr>
          <a:xfrm>
            <a:off x="2693297" y="3038172"/>
            <a:ext cx="1933542" cy="424732"/>
          </a:xfrm>
          <a:prstGeom prst="rect">
            <a:avLst/>
          </a:prstGeom>
        </p:spPr>
        <p:txBody>
          <a:bodyPr wrap="none">
            <a:spAutoFit/>
          </a:bodyPr>
          <a:lstStyle/>
          <a:p>
            <a:pPr algn="ctr">
              <a:lnSpc>
                <a:spcPct val="90000"/>
              </a:lnSpc>
            </a:pPr>
            <a:r>
              <a:rPr lang="en-US" sz="1200" kern="0">
                <a:solidFill>
                  <a:srgbClr val="797979"/>
                </a:solidFill>
                <a:cs typeface="Segoe UI" panose="020B0502040204020203" pitchFamily="34" charset="0"/>
              </a:rPr>
              <a:t>.NET, Node, Java, Docker, </a:t>
            </a:r>
            <a:br>
              <a:rPr lang="en-US" sz="1200" kern="0">
                <a:solidFill>
                  <a:srgbClr val="797979"/>
                </a:solidFill>
                <a:cs typeface="Segoe UI" panose="020B0502040204020203" pitchFamily="34" charset="0"/>
              </a:rPr>
            </a:br>
            <a:r>
              <a:rPr lang="en-US" sz="1200" kern="0">
                <a:solidFill>
                  <a:srgbClr val="797979"/>
                </a:solidFill>
                <a:cs typeface="Segoe UI" panose="020B0502040204020203" pitchFamily="34" charset="0"/>
              </a:rPr>
              <a:t>PHP, Ruby, Python</a:t>
            </a:r>
          </a:p>
        </p:txBody>
      </p:sp>
      <p:sp>
        <p:nvSpPr>
          <p:cNvPr id="37" name="Rectangle 36">
            <a:extLst>
              <a:ext uri="{FF2B5EF4-FFF2-40B4-BE49-F238E27FC236}">
                <a16:creationId xmlns:a16="http://schemas.microsoft.com/office/drawing/2014/main" id="{DE24526B-2EF3-41ED-82B8-7F21617E24B8}"/>
              </a:ext>
            </a:extLst>
          </p:cNvPr>
          <p:cNvSpPr/>
          <p:nvPr/>
        </p:nvSpPr>
        <p:spPr>
          <a:xfrm>
            <a:off x="4823524" y="3038172"/>
            <a:ext cx="998991" cy="424732"/>
          </a:xfrm>
          <a:prstGeom prst="rect">
            <a:avLst/>
          </a:prstGeom>
        </p:spPr>
        <p:txBody>
          <a:bodyPr wrap="none">
            <a:spAutoFit/>
          </a:bodyPr>
          <a:lstStyle/>
          <a:p>
            <a:pPr algn="ctr">
              <a:lnSpc>
                <a:spcPct val="90000"/>
              </a:lnSpc>
            </a:pPr>
            <a:r>
              <a:rPr lang="en-US" sz="1200" kern="0">
                <a:solidFill>
                  <a:srgbClr val="797979"/>
                </a:solidFill>
                <a:cs typeface="Segoe UI" panose="020B0502040204020203" pitchFamily="34" charset="0"/>
              </a:rPr>
              <a:t>Staging &amp; </a:t>
            </a:r>
            <a:br>
              <a:rPr lang="en-US" sz="1200" kern="0">
                <a:solidFill>
                  <a:srgbClr val="797979"/>
                </a:solidFill>
                <a:cs typeface="Segoe UI" panose="020B0502040204020203" pitchFamily="34" charset="0"/>
              </a:rPr>
            </a:br>
            <a:r>
              <a:rPr lang="en-US" sz="1200" kern="0">
                <a:solidFill>
                  <a:srgbClr val="797979"/>
                </a:solidFill>
                <a:cs typeface="Segoe UI" panose="020B0502040204020203" pitchFamily="34" charset="0"/>
              </a:rPr>
              <a:t>deployment</a:t>
            </a:r>
          </a:p>
        </p:txBody>
      </p:sp>
      <p:sp>
        <p:nvSpPr>
          <p:cNvPr id="38" name="Rectangle 37">
            <a:extLst>
              <a:ext uri="{FF2B5EF4-FFF2-40B4-BE49-F238E27FC236}">
                <a16:creationId xmlns:a16="http://schemas.microsoft.com/office/drawing/2014/main" id="{38071D94-0767-4DEA-B0EF-DA241344C6A8}"/>
              </a:ext>
            </a:extLst>
          </p:cNvPr>
          <p:cNvSpPr/>
          <p:nvPr/>
        </p:nvSpPr>
        <p:spPr>
          <a:xfrm>
            <a:off x="6524622" y="3038172"/>
            <a:ext cx="931666" cy="424732"/>
          </a:xfrm>
          <a:prstGeom prst="rect">
            <a:avLst/>
          </a:prstGeom>
        </p:spPr>
        <p:txBody>
          <a:bodyPr wrap="none">
            <a:spAutoFit/>
          </a:bodyPr>
          <a:lstStyle/>
          <a:p>
            <a:pPr algn="ctr">
              <a:lnSpc>
                <a:spcPct val="90000"/>
              </a:lnSpc>
            </a:pPr>
            <a:r>
              <a:rPr lang="en-US" sz="1200" kern="0">
                <a:solidFill>
                  <a:srgbClr val="797979"/>
                </a:solidFill>
                <a:cs typeface="Segoe UI" panose="020B0502040204020203" pitchFamily="34" charset="0"/>
              </a:rPr>
              <a:t>Testing in</a:t>
            </a:r>
            <a:br>
              <a:rPr lang="en-US" sz="1200" kern="0">
                <a:solidFill>
                  <a:srgbClr val="797979"/>
                </a:solidFill>
                <a:cs typeface="Segoe UI" panose="020B0502040204020203" pitchFamily="34" charset="0"/>
              </a:rPr>
            </a:br>
            <a:r>
              <a:rPr lang="en-US" sz="1200" kern="0">
                <a:solidFill>
                  <a:srgbClr val="797979"/>
                </a:solidFill>
                <a:cs typeface="Segoe UI" panose="020B0502040204020203" pitchFamily="34" charset="0"/>
              </a:rPr>
              <a:t>production</a:t>
            </a:r>
          </a:p>
        </p:txBody>
      </p:sp>
      <p:sp>
        <p:nvSpPr>
          <p:cNvPr id="39" name="Rectangle 38">
            <a:extLst>
              <a:ext uri="{FF2B5EF4-FFF2-40B4-BE49-F238E27FC236}">
                <a16:creationId xmlns:a16="http://schemas.microsoft.com/office/drawing/2014/main" id="{C8CA5C53-639F-48EF-A38B-1FC9B26F7CF1}"/>
              </a:ext>
            </a:extLst>
          </p:cNvPr>
          <p:cNvSpPr/>
          <p:nvPr/>
        </p:nvSpPr>
        <p:spPr>
          <a:xfrm>
            <a:off x="8141422" y="3038172"/>
            <a:ext cx="1015021" cy="424732"/>
          </a:xfrm>
          <a:prstGeom prst="rect">
            <a:avLst/>
          </a:prstGeom>
        </p:spPr>
        <p:txBody>
          <a:bodyPr wrap="none">
            <a:spAutoFit/>
          </a:bodyPr>
          <a:lstStyle/>
          <a:p>
            <a:pPr algn="ctr">
              <a:lnSpc>
                <a:spcPct val="90000"/>
              </a:lnSpc>
            </a:pPr>
            <a:r>
              <a:rPr lang="en-US" sz="1200" kern="0">
                <a:solidFill>
                  <a:srgbClr val="797979"/>
                </a:solidFill>
                <a:cs typeface="Segoe UI" panose="020B0502040204020203" pitchFamily="34" charset="0"/>
              </a:rPr>
              <a:t>App gallery</a:t>
            </a:r>
            <a:br>
              <a:rPr lang="en-US" sz="1200" kern="0">
                <a:solidFill>
                  <a:srgbClr val="797979"/>
                </a:solidFill>
                <a:cs typeface="Segoe UI" panose="020B0502040204020203" pitchFamily="34" charset="0"/>
              </a:rPr>
            </a:br>
            <a:r>
              <a:rPr lang="en-US" sz="1200" kern="0">
                <a:solidFill>
                  <a:srgbClr val="797979"/>
                </a:solidFill>
                <a:cs typeface="Segoe UI" panose="020B0502040204020203" pitchFamily="34" charset="0"/>
              </a:rPr>
              <a:t>marketplace</a:t>
            </a:r>
          </a:p>
        </p:txBody>
      </p:sp>
      <p:cxnSp>
        <p:nvCxnSpPr>
          <p:cNvPr id="68" name="Straight Connector 67">
            <a:extLst>
              <a:ext uri="{FF2B5EF4-FFF2-40B4-BE49-F238E27FC236}">
                <a16:creationId xmlns:a16="http://schemas.microsoft.com/office/drawing/2014/main" id="{031C7E23-8D79-46AE-A461-B3BB7AEEA809}"/>
              </a:ext>
            </a:extLst>
          </p:cNvPr>
          <p:cNvCxnSpPr>
            <a:cxnSpLocks/>
          </p:cNvCxnSpPr>
          <p:nvPr/>
        </p:nvCxnSpPr>
        <p:spPr>
          <a:xfrm>
            <a:off x="2267009" y="4099609"/>
            <a:ext cx="7772402" cy="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63FF28B5-9F24-4BFA-976B-796E9F8128C1}"/>
              </a:ext>
            </a:extLst>
          </p:cNvPr>
          <p:cNvSpPr/>
          <p:nvPr/>
        </p:nvSpPr>
        <p:spPr>
          <a:xfrm>
            <a:off x="514483" y="3956493"/>
            <a:ext cx="1645920" cy="286232"/>
          </a:xfrm>
          <a:prstGeom prst="rect">
            <a:avLst/>
          </a:prstGeom>
        </p:spPr>
        <p:txBody>
          <a:bodyPr wrap="square">
            <a:spAutoFit/>
          </a:bodyPr>
          <a:lstStyle/>
          <a:p>
            <a:pPr algn="r">
              <a:lnSpc>
                <a:spcPct val="90000"/>
              </a:lnSpc>
            </a:pPr>
            <a:r>
              <a:rPr lang="en-US" sz="1400">
                <a:solidFill>
                  <a:srgbClr val="0078D7"/>
                </a:solidFill>
                <a:cs typeface="Segoe UI Semilight" panose="020B0402040204020203" pitchFamily="34" charset="0"/>
              </a:rPr>
              <a:t>Fully managed</a:t>
            </a:r>
            <a:endParaRPr lang="en-US" sz="1400">
              <a:solidFill>
                <a:srgbClr val="0078D7"/>
              </a:solidFill>
            </a:endParaRPr>
          </a:p>
        </p:txBody>
      </p:sp>
      <p:sp>
        <p:nvSpPr>
          <p:cNvPr id="74" name="Rectangle 73">
            <a:extLst>
              <a:ext uri="{FF2B5EF4-FFF2-40B4-BE49-F238E27FC236}">
                <a16:creationId xmlns:a16="http://schemas.microsoft.com/office/drawing/2014/main" id="{EA1D1C01-D714-4282-800B-8DFAC35ACF20}"/>
              </a:ext>
            </a:extLst>
          </p:cNvPr>
          <p:cNvSpPr/>
          <p:nvPr/>
        </p:nvSpPr>
        <p:spPr>
          <a:xfrm>
            <a:off x="3070802" y="4468043"/>
            <a:ext cx="1178529" cy="424732"/>
          </a:xfrm>
          <a:prstGeom prst="rect">
            <a:avLst/>
          </a:prstGeom>
        </p:spPr>
        <p:txBody>
          <a:bodyPr wrap="none">
            <a:spAutoFit/>
          </a:bodyPr>
          <a:lstStyle/>
          <a:p>
            <a:pPr algn="ctr">
              <a:lnSpc>
                <a:spcPct val="90000"/>
              </a:lnSpc>
            </a:pPr>
            <a:r>
              <a:rPr lang="en-US" sz="1200" kern="0">
                <a:solidFill>
                  <a:srgbClr val="797979"/>
                </a:solidFill>
                <a:cs typeface="Segoe UI" panose="020B0502040204020203" pitchFamily="34" charset="0"/>
              </a:rPr>
              <a:t>Auto scale &amp;</a:t>
            </a:r>
            <a:br>
              <a:rPr lang="en-US" sz="1200" kern="0">
                <a:solidFill>
                  <a:srgbClr val="797979"/>
                </a:solidFill>
                <a:cs typeface="Segoe UI" panose="020B0502040204020203" pitchFamily="34" charset="0"/>
              </a:rPr>
            </a:br>
            <a:r>
              <a:rPr lang="en-US" sz="1200" kern="0">
                <a:solidFill>
                  <a:srgbClr val="797979"/>
                </a:solidFill>
                <a:cs typeface="Segoe UI" panose="020B0502040204020203" pitchFamily="34" charset="0"/>
              </a:rPr>
              <a:t>load balancing</a:t>
            </a:r>
          </a:p>
        </p:txBody>
      </p:sp>
      <p:sp>
        <p:nvSpPr>
          <p:cNvPr id="75" name="Rectangle 74">
            <a:extLst>
              <a:ext uri="{FF2B5EF4-FFF2-40B4-BE49-F238E27FC236}">
                <a16:creationId xmlns:a16="http://schemas.microsoft.com/office/drawing/2014/main" id="{B72FF6C8-2C3A-4CF3-9B67-ADF7958A410A}"/>
              </a:ext>
            </a:extLst>
          </p:cNvPr>
          <p:cNvSpPr/>
          <p:nvPr/>
        </p:nvSpPr>
        <p:spPr>
          <a:xfrm>
            <a:off x="4653609" y="4468043"/>
            <a:ext cx="1338829" cy="424732"/>
          </a:xfrm>
          <a:prstGeom prst="rect">
            <a:avLst/>
          </a:prstGeom>
        </p:spPr>
        <p:txBody>
          <a:bodyPr wrap="none">
            <a:spAutoFit/>
          </a:bodyPr>
          <a:lstStyle/>
          <a:p>
            <a:pPr algn="ctr">
              <a:lnSpc>
                <a:spcPct val="90000"/>
              </a:lnSpc>
            </a:pPr>
            <a:r>
              <a:rPr lang="en-US" sz="1200" kern="0">
                <a:solidFill>
                  <a:srgbClr val="797979"/>
                </a:solidFill>
                <a:cs typeface="Segoe UI" panose="020B0502040204020203" pitchFamily="34" charset="0"/>
              </a:rPr>
              <a:t>High availability</a:t>
            </a:r>
            <a:br>
              <a:rPr lang="en-US" sz="1200" kern="0">
                <a:solidFill>
                  <a:srgbClr val="797979"/>
                </a:solidFill>
                <a:cs typeface="Segoe UI" panose="020B0502040204020203" pitchFamily="34" charset="0"/>
              </a:rPr>
            </a:br>
            <a:r>
              <a:rPr lang="en-US" sz="1200" kern="0">
                <a:solidFill>
                  <a:srgbClr val="797979"/>
                </a:solidFill>
                <a:cs typeface="Segoe UI" panose="020B0502040204020203" pitchFamily="34" charset="0"/>
              </a:rPr>
              <a:t>w/ auto patching</a:t>
            </a:r>
          </a:p>
        </p:txBody>
      </p:sp>
      <p:sp>
        <p:nvSpPr>
          <p:cNvPr id="76" name="Rectangle 75">
            <a:extLst>
              <a:ext uri="{FF2B5EF4-FFF2-40B4-BE49-F238E27FC236}">
                <a16:creationId xmlns:a16="http://schemas.microsoft.com/office/drawing/2014/main" id="{5FC65E85-CDEC-4E7D-BA77-222B48D39B50}"/>
              </a:ext>
            </a:extLst>
          </p:cNvPr>
          <p:cNvSpPr/>
          <p:nvPr/>
        </p:nvSpPr>
        <p:spPr>
          <a:xfrm>
            <a:off x="6343484" y="4468043"/>
            <a:ext cx="1293945" cy="424732"/>
          </a:xfrm>
          <a:prstGeom prst="rect">
            <a:avLst/>
          </a:prstGeom>
        </p:spPr>
        <p:txBody>
          <a:bodyPr wrap="none">
            <a:spAutoFit/>
          </a:bodyPr>
          <a:lstStyle/>
          <a:p>
            <a:pPr algn="ctr">
              <a:lnSpc>
                <a:spcPct val="90000"/>
              </a:lnSpc>
            </a:pPr>
            <a:r>
              <a:rPr lang="en-US" sz="1200" kern="0">
                <a:solidFill>
                  <a:srgbClr val="797979"/>
                </a:solidFill>
                <a:cs typeface="Segoe UI" panose="020B0502040204020203" pitchFamily="34" charset="0"/>
              </a:rPr>
              <a:t>Reduced</a:t>
            </a:r>
            <a:br>
              <a:rPr lang="en-US" sz="1200" kern="0">
                <a:solidFill>
                  <a:srgbClr val="797979"/>
                </a:solidFill>
                <a:cs typeface="Segoe UI" panose="020B0502040204020203" pitchFamily="34" charset="0"/>
              </a:rPr>
            </a:br>
            <a:r>
              <a:rPr lang="en-US" sz="1200" kern="0">
                <a:solidFill>
                  <a:srgbClr val="797979"/>
                </a:solidFill>
                <a:cs typeface="Segoe UI" panose="020B0502040204020203" pitchFamily="34" charset="0"/>
              </a:rPr>
              <a:t>operations costs</a:t>
            </a:r>
          </a:p>
        </p:txBody>
      </p:sp>
      <p:sp>
        <p:nvSpPr>
          <p:cNvPr id="77" name="Rectangle 76">
            <a:extLst>
              <a:ext uri="{FF2B5EF4-FFF2-40B4-BE49-F238E27FC236}">
                <a16:creationId xmlns:a16="http://schemas.microsoft.com/office/drawing/2014/main" id="{145A6D96-A574-408E-B3C0-4B6DBF905E06}"/>
              </a:ext>
            </a:extLst>
          </p:cNvPr>
          <p:cNvSpPr/>
          <p:nvPr/>
        </p:nvSpPr>
        <p:spPr>
          <a:xfrm>
            <a:off x="8228787" y="4468043"/>
            <a:ext cx="840295" cy="424732"/>
          </a:xfrm>
          <a:prstGeom prst="rect">
            <a:avLst/>
          </a:prstGeom>
        </p:spPr>
        <p:txBody>
          <a:bodyPr wrap="none">
            <a:spAutoFit/>
          </a:bodyPr>
          <a:lstStyle/>
          <a:p>
            <a:pPr algn="ctr">
              <a:lnSpc>
                <a:spcPct val="90000"/>
              </a:lnSpc>
            </a:pPr>
            <a:r>
              <a:rPr lang="en-US" sz="1200" kern="0">
                <a:solidFill>
                  <a:srgbClr val="797979"/>
                </a:solidFill>
                <a:cs typeface="Segoe UI" panose="020B0502040204020203" pitchFamily="34" charset="0"/>
              </a:rPr>
              <a:t>Backup &amp;</a:t>
            </a:r>
            <a:br>
              <a:rPr lang="en-US" sz="1200" kern="0">
                <a:solidFill>
                  <a:srgbClr val="797979"/>
                </a:solidFill>
                <a:cs typeface="Segoe UI" panose="020B0502040204020203" pitchFamily="34" charset="0"/>
              </a:rPr>
            </a:br>
            <a:r>
              <a:rPr lang="en-US" sz="1200" kern="0">
                <a:solidFill>
                  <a:srgbClr val="797979"/>
                </a:solidFill>
                <a:cs typeface="Segoe UI" panose="020B0502040204020203" pitchFamily="34" charset="0"/>
              </a:rPr>
              <a:t>recovery</a:t>
            </a:r>
          </a:p>
        </p:txBody>
      </p:sp>
      <p:grpSp>
        <p:nvGrpSpPr>
          <p:cNvPr id="167" name="Group 166">
            <a:extLst>
              <a:ext uri="{FF2B5EF4-FFF2-40B4-BE49-F238E27FC236}">
                <a16:creationId xmlns:a16="http://schemas.microsoft.com/office/drawing/2014/main" id="{437351E6-1517-49BB-A7FD-311BF7C300D8}"/>
              </a:ext>
            </a:extLst>
          </p:cNvPr>
          <p:cNvGrpSpPr/>
          <p:nvPr/>
        </p:nvGrpSpPr>
        <p:grpSpPr>
          <a:xfrm>
            <a:off x="3386603" y="3827805"/>
            <a:ext cx="543608" cy="543608"/>
            <a:chOff x="4327893" y="4188026"/>
            <a:chExt cx="543608" cy="543608"/>
          </a:xfrm>
        </p:grpSpPr>
        <p:sp>
          <p:nvSpPr>
            <p:cNvPr id="100" name="Oval 99">
              <a:extLst>
                <a:ext uri="{FF2B5EF4-FFF2-40B4-BE49-F238E27FC236}">
                  <a16:creationId xmlns:a16="http://schemas.microsoft.com/office/drawing/2014/main" id="{7C1904D2-3D5C-49F8-9273-81C729E8AC6C}"/>
                </a:ext>
              </a:extLst>
            </p:cNvPr>
            <p:cNvSpPr/>
            <p:nvPr/>
          </p:nvSpPr>
          <p:spPr>
            <a:xfrm>
              <a:off x="4327893" y="4188026"/>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82">
              <a:extLst>
                <a:ext uri="{FF2B5EF4-FFF2-40B4-BE49-F238E27FC236}">
                  <a16:creationId xmlns:a16="http://schemas.microsoft.com/office/drawing/2014/main" id="{3F2CC22C-651D-400E-8466-61DD9A6EAD1D}"/>
                </a:ext>
              </a:extLst>
            </p:cNvPr>
            <p:cNvSpPr>
              <a:spLocks noChangeAspect="1" noEditPoints="1"/>
            </p:cNvSpPr>
            <p:nvPr/>
          </p:nvSpPr>
          <p:spPr bwMode="auto">
            <a:xfrm>
              <a:off x="4459477" y="4339717"/>
              <a:ext cx="280441" cy="240227"/>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0078D7"/>
            </a:solidFill>
            <a:ln>
              <a:noFill/>
            </a:ln>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endParaRPr>
            </a:p>
          </p:txBody>
        </p:sp>
      </p:grpSp>
      <p:grpSp>
        <p:nvGrpSpPr>
          <p:cNvPr id="3" name="Group 2">
            <a:extLst>
              <a:ext uri="{FF2B5EF4-FFF2-40B4-BE49-F238E27FC236}">
                <a16:creationId xmlns:a16="http://schemas.microsoft.com/office/drawing/2014/main" id="{32515644-0C06-42F2-9AF9-F0C6957D893F}"/>
              </a:ext>
            </a:extLst>
          </p:cNvPr>
          <p:cNvGrpSpPr/>
          <p:nvPr/>
        </p:nvGrpSpPr>
        <p:grpSpPr>
          <a:xfrm>
            <a:off x="5049805" y="3827805"/>
            <a:ext cx="543608" cy="543608"/>
            <a:chOff x="5049805" y="4188026"/>
            <a:chExt cx="543608" cy="543608"/>
          </a:xfrm>
        </p:grpSpPr>
        <p:sp>
          <p:nvSpPr>
            <p:cNvPr id="78" name="Oval 77">
              <a:extLst>
                <a:ext uri="{FF2B5EF4-FFF2-40B4-BE49-F238E27FC236}">
                  <a16:creationId xmlns:a16="http://schemas.microsoft.com/office/drawing/2014/main" id="{3D34CAB7-E960-4ED4-8E25-951AD2F9D222}"/>
                </a:ext>
              </a:extLst>
            </p:cNvPr>
            <p:cNvSpPr/>
            <p:nvPr/>
          </p:nvSpPr>
          <p:spPr>
            <a:xfrm>
              <a:off x="5049805" y="4188026"/>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8" name="Group 538">
              <a:extLst>
                <a:ext uri="{FF2B5EF4-FFF2-40B4-BE49-F238E27FC236}">
                  <a16:creationId xmlns:a16="http://schemas.microsoft.com/office/drawing/2014/main" id="{20F28212-40E1-4D9E-9976-C47275989649}"/>
                </a:ext>
              </a:extLst>
            </p:cNvPr>
            <p:cNvGrpSpPr>
              <a:grpSpLocks noChangeAspect="1"/>
            </p:cNvGrpSpPr>
            <p:nvPr/>
          </p:nvGrpSpPr>
          <p:grpSpPr bwMode="auto">
            <a:xfrm>
              <a:off x="5191281" y="4317162"/>
              <a:ext cx="260657" cy="285337"/>
              <a:chOff x="6703" y="2838"/>
              <a:chExt cx="169" cy="185"/>
            </a:xfrm>
            <a:noFill/>
          </p:grpSpPr>
          <p:sp>
            <p:nvSpPr>
              <p:cNvPr id="109" name="Line 539">
                <a:extLst>
                  <a:ext uri="{FF2B5EF4-FFF2-40B4-BE49-F238E27FC236}">
                    <a16:creationId xmlns:a16="http://schemas.microsoft.com/office/drawing/2014/main" id="{199DC63C-596E-4CFC-A436-AF6C5722BC74}"/>
                  </a:ext>
                </a:extLst>
              </p:cNvPr>
              <p:cNvSpPr>
                <a:spLocks noChangeShapeType="1"/>
              </p:cNvSpPr>
              <p:nvPr/>
            </p:nvSpPr>
            <p:spPr bwMode="auto">
              <a:xfrm>
                <a:off x="6803" y="2967"/>
                <a:ext cx="4" cy="10"/>
              </a:xfrm>
              <a:prstGeom prst="line">
                <a:avLst/>
              </a:prstGeom>
              <a:grpFill/>
              <a:ln w="285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sp>
            <p:nvSpPr>
              <p:cNvPr id="110" name="Line 540">
                <a:extLst>
                  <a:ext uri="{FF2B5EF4-FFF2-40B4-BE49-F238E27FC236}">
                    <a16:creationId xmlns:a16="http://schemas.microsoft.com/office/drawing/2014/main" id="{FC61B0F9-4091-4457-A111-E6790F8E04B0}"/>
                  </a:ext>
                </a:extLst>
              </p:cNvPr>
              <p:cNvSpPr>
                <a:spLocks noChangeShapeType="1"/>
              </p:cNvSpPr>
              <p:nvPr/>
            </p:nvSpPr>
            <p:spPr bwMode="auto">
              <a:xfrm>
                <a:off x="6768" y="2884"/>
                <a:ext cx="4" cy="12"/>
              </a:xfrm>
              <a:prstGeom prst="line">
                <a:avLst/>
              </a:prstGeom>
              <a:grpFill/>
              <a:ln w="285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sp>
            <p:nvSpPr>
              <p:cNvPr id="111" name="Line 541">
                <a:extLst>
                  <a:ext uri="{FF2B5EF4-FFF2-40B4-BE49-F238E27FC236}">
                    <a16:creationId xmlns:a16="http://schemas.microsoft.com/office/drawing/2014/main" id="{920CC6CD-2404-4305-8E44-0F801A72EF73}"/>
                  </a:ext>
                </a:extLst>
              </p:cNvPr>
              <p:cNvSpPr>
                <a:spLocks noChangeShapeType="1"/>
              </p:cNvSpPr>
              <p:nvPr/>
            </p:nvSpPr>
            <p:spPr bwMode="auto">
              <a:xfrm flipH="1">
                <a:off x="6768" y="2967"/>
                <a:ext cx="4" cy="10"/>
              </a:xfrm>
              <a:prstGeom prst="line">
                <a:avLst/>
              </a:prstGeom>
              <a:grpFill/>
              <a:ln w="285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sp>
            <p:nvSpPr>
              <p:cNvPr id="112" name="Line 542">
                <a:extLst>
                  <a:ext uri="{FF2B5EF4-FFF2-40B4-BE49-F238E27FC236}">
                    <a16:creationId xmlns:a16="http://schemas.microsoft.com/office/drawing/2014/main" id="{2D786659-2AC2-430D-A268-11C03D1E887F}"/>
                  </a:ext>
                </a:extLst>
              </p:cNvPr>
              <p:cNvSpPr>
                <a:spLocks noChangeShapeType="1"/>
              </p:cNvSpPr>
              <p:nvPr/>
            </p:nvSpPr>
            <p:spPr bwMode="auto">
              <a:xfrm flipH="1">
                <a:off x="6803" y="2884"/>
                <a:ext cx="4" cy="12"/>
              </a:xfrm>
              <a:prstGeom prst="line">
                <a:avLst/>
              </a:prstGeom>
              <a:grpFill/>
              <a:ln w="285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sp>
            <p:nvSpPr>
              <p:cNvPr id="113" name="Line 543">
                <a:extLst>
                  <a:ext uri="{FF2B5EF4-FFF2-40B4-BE49-F238E27FC236}">
                    <a16:creationId xmlns:a16="http://schemas.microsoft.com/office/drawing/2014/main" id="{8B55FB6A-47C3-414A-B58C-4D026F265AD6}"/>
                  </a:ext>
                </a:extLst>
              </p:cNvPr>
              <p:cNvSpPr>
                <a:spLocks noChangeShapeType="1"/>
              </p:cNvSpPr>
              <p:nvPr/>
            </p:nvSpPr>
            <p:spPr bwMode="auto">
              <a:xfrm>
                <a:off x="6824" y="2946"/>
                <a:ext cx="10" cy="4"/>
              </a:xfrm>
              <a:prstGeom prst="line">
                <a:avLst/>
              </a:prstGeom>
              <a:grpFill/>
              <a:ln w="285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sp>
            <p:nvSpPr>
              <p:cNvPr id="114" name="Line 544">
                <a:extLst>
                  <a:ext uri="{FF2B5EF4-FFF2-40B4-BE49-F238E27FC236}">
                    <a16:creationId xmlns:a16="http://schemas.microsoft.com/office/drawing/2014/main" id="{B6C565B7-DB56-419A-88FA-82775C58E022}"/>
                  </a:ext>
                </a:extLst>
              </p:cNvPr>
              <p:cNvSpPr>
                <a:spLocks noChangeShapeType="1"/>
              </p:cNvSpPr>
              <p:nvPr/>
            </p:nvSpPr>
            <p:spPr bwMode="auto">
              <a:xfrm>
                <a:off x="6741" y="2911"/>
                <a:ext cx="10" cy="6"/>
              </a:xfrm>
              <a:prstGeom prst="line">
                <a:avLst/>
              </a:prstGeom>
              <a:grpFill/>
              <a:ln w="285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sp>
            <p:nvSpPr>
              <p:cNvPr id="115" name="Line 545">
                <a:extLst>
                  <a:ext uri="{FF2B5EF4-FFF2-40B4-BE49-F238E27FC236}">
                    <a16:creationId xmlns:a16="http://schemas.microsoft.com/office/drawing/2014/main" id="{5B9501AB-A11D-4B2F-9F8E-E3C2D0BF1782}"/>
                  </a:ext>
                </a:extLst>
              </p:cNvPr>
              <p:cNvSpPr>
                <a:spLocks noChangeShapeType="1"/>
              </p:cNvSpPr>
              <p:nvPr/>
            </p:nvSpPr>
            <p:spPr bwMode="auto">
              <a:xfrm flipV="1">
                <a:off x="6824" y="2911"/>
                <a:ext cx="10" cy="6"/>
              </a:xfrm>
              <a:prstGeom prst="line">
                <a:avLst/>
              </a:prstGeom>
              <a:grpFill/>
              <a:ln w="285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sp>
            <p:nvSpPr>
              <p:cNvPr id="116" name="Line 546">
                <a:extLst>
                  <a:ext uri="{FF2B5EF4-FFF2-40B4-BE49-F238E27FC236}">
                    <a16:creationId xmlns:a16="http://schemas.microsoft.com/office/drawing/2014/main" id="{7B52C812-C606-4527-9431-BE50ADD9D042}"/>
                  </a:ext>
                </a:extLst>
              </p:cNvPr>
              <p:cNvSpPr>
                <a:spLocks noChangeShapeType="1"/>
              </p:cNvSpPr>
              <p:nvPr/>
            </p:nvSpPr>
            <p:spPr bwMode="auto">
              <a:xfrm flipV="1">
                <a:off x="6741" y="2946"/>
                <a:ext cx="10" cy="4"/>
              </a:xfrm>
              <a:prstGeom prst="line">
                <a:avLst/>
              </a:prstGeom>
              <a:grpFill/>
              <a:ln w="285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sp>
            <p:nvSpPr>
              <p:cNvPr id="117" name="Oval 547">
                <a:extLst>
                  <a:ext uri="{FF2B5EF4-FFF2-40B4-BE49-F238E27FC236}">
                    <a16:creationId xmlns:a16="http://schemas.microsoft.com/office/drawing/2014/main" id="{8DCD547B-61B7-448F-9A0F-616520D77526}"/>
                  </a:ext>
                </a:extLst>
              </p:cNvPr>
              <p:cNvSpPr>
                <a:spLocks noChangeArrowheads="1"/>
              </p:cNvSpPr>
              <p:nvPr/>
            </p:nvSpPr>
            <p:spPr bwMode="auto">
              <a:xfrm>
                <a:off x="6753" y="2896"/>
                <a:ext cx="69" cy="71"/>
              </a:xfrm>
              <a:prstGeom prst="ellipse">
                <a:avLst/>
              </a:prstGeom>
              <a:grpFill/>
              <a:ln w="285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sp>
            <p:nvSpPr>
              <p:cNvPr id="118" name="Freeform 548">
                <a:extLst>
                  <a:ext uri="{FF2B5EF4-FFF2-40B4-BE49-F238E27FC236}">
                    <a16:creationId xmlns:a16="http://schemas.microsoft.com/office/drawing/2014/main" id="{BBD3B5D1-A868-4DB4-A16D-98A55E8E48B0}"/>
                  </a:ext>
                </a:extLst>
              </p:cNvPr>
              <p:cNvSpPr>
                <a:spLocks/>
              </p:cNvSpPr>
              <p:nvPr/>
            </p:nvSpPr>
            <p:spPr bwMode="auto">
              <a:xfrm>
                <a:off x="6703" y="2849"/>
                <a:ext cx="61" cy="165"/>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grpFill/>
              <a:ln w="285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sp>
            <p:nvSpPr>
              <p:cNvPr id="119" name="Freeform 549">
                <a:extLst>
                  <a:ext uri="{FF2B5EF4-FFF2-40B4-BE49-F238E27FC236}">
                    <a16:creationId xmlns:a16="http://schemas.microsoft.com/office/drawing/2014/main" id="{D62CBEE5-4ABB-4E76-9127-D40174B5B673}"/>
                  </a:ext>
                </a:extLst>
              </p:cNvPr>
              <p:cNvSpPr>
                <a:spLocks/>
              </p:cNvSpPr>
              <p:nvPr/>
            </p:nvSpPr>
            <p:spPr bwMode="auto">
              <a:xfrm>
                <a:off x="6811" y="2849"/>
                <a:ext cx="61" cy="165"/>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grpFill/>
              <a:ln w="285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sp>
            <p:nvSpPr>
              <p:cNvPr id="120" name="Freeform 550">
                <a:extLst>
                  <a:ext uri="{FF2B5EF4-FFF2-40B4-BE49-F238E27FC236}">
                    <a16:creationId xmlns:a16="http://schemas.microsoft.com/office/drawing/2014/main" id="{71A83D4F-4CED-43BF-B397-EC5B772547E2}"/>
                  </a:ext>
                </a:extLst>
              </p:cNvPr>
              <p:cNvSpPr>
                <a:spLocks/>
              </p:cNvSpPr>
              <p:nvPr/>
            </p:nvSpPr>
            <p:spPr bwMode="auto">
              <a:xfrm>
                <a:off x="6811" y="2838"/>
                <a:ext cx="28" cy="38"/>
              </a:xfrm>
              <a:custGeom>
                <a:avLst/>
                <a:gdLst>
                  <a:gd name="T0" fmla="*/ 7 w 28"/>
                  <a:gd name="T1" fmla="*/ 38 h 38"/>
                  <a:gd name="T2" fmla="*/ 0 w 28"/>
                  <a:gd name="T3" fmla="*/ 7 h 38"/>
                  <a:gd name="T4" fmla="*/ 28 w 28"/>
                  <a:gd name="T5" fmla="*/ 0 h 38"/>
                </a:gdLst>
                <a:ahLst/>
                <a:cxnLst>
                  <a:cxn ang="0">
                    <a:pos x="T0" y="T1"/>
                  </a:cxn>
                  <a:cxn ang="0">
                    <a:pos x="T2" y="T3"/>
                  </a:cxn>
                  <a:cxn ang="0">
                    <a:pos x="T4" y="T5"/>
                  </a:cxn>
                </a:cxnLst>
                <a:rect l="0" t="0" r="r" b="b"/>
                <a:pathLst>
                  <a:path w="28" h="38">
                    <a:moveTo>
                      <a:pt x="7" y="38"/>
                    </a:moveTo>
                    <a:lnTo>
                      <a:pt x="0" y="7"/>
                    </a:lnTo>
                    <a:lnTo>
                      <a:pt x="28" y="0"/>
                    </a:lnTo>
                  </a:path>
                </a:pathLst>
              </a:custGeom>
              <a:grpFill/>
              <a:ln w="285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sp>
            <p:nvSpPr>
              <p:cNvPr id="121" name="Freeform 551">
                <a:extLst>
                  <a:ext uri="{FF2B5EF4-FFF2-40B4-BE49-F238E27FC236}">
                    <a16:creationId xmlns:a16="http://schemas.microsoft.com/office/drawing/2014/main" id="{1CDC3D34-5F8E-42AC-910C-190C829A7A47}"/>
                  </a:ext>
                </a:extLst>
              </p:cNvPr>
              <p:cNvSpPr>
                <a:spLocks/>
              </p:cNvSpPr>
              <p:nvPr/>
            </p:nvSpPr>
            <p:spPr bwMode="auto">
              <a:xfrm>
                <a:off x="6735" y="2985"/>
                <a:ext cx="29" cy="38"/>
              </a:xfrm>
              <a:custGeom>
                <a:avLst/>
                <a:gdLst>
                  <a:gd name="T0" fmla="*/ 22 w 29"/>
                  <a:gd name="T1" fmla="*/ 0 h 38"/>
                  <a:gd name="T2" fmla="*/ 29 w 29"/>
                  <a:gd name="T3" fmla="*/ 31 h 38"/>
                  <a:gd name="T4" fmla="*/ 0 w 29"/>
                  <a:gd name="T5" fmla="*/ 38 h 38"/>
                </a:gdLst>
                <a:ahLst/>
                <a:cxnLst>
                  <a:cxn ang="0">
                    <a:pos x="T0" y="T1"/>
                  </a:cxn>
                  <a:cxn ang="0">
                    <a:pos x="T2" y="T3"/>
                  </a:cxn>
                  <a:cxn ang="0">
                    <a:pos x="T4" y="T5"/>
                  </a:cxn>
                </a:cxnLst>
                <a:rect l="0" t="0" r="r" b="b"/>
                <a:pathLst>
                  <a:path w="29" h="38">
                    <a:moveTo>
                      <a:pt x="22" y="0"/>
                    </a:moveTo>
                    <a:lnTo>
                      <a:pt x="29" y="31"/>
                    </a:lnTo>
                    <a:lnTo>
                      <a:pt x="0" y="38"/>
                    </a:lnTo>
                  </a:path>
                </a:pathLst>
              </a:custGeom>
              <a:grpFill/>
              <a:ln w="285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grpSp>
      </p:grpSp>
      <p:grpSp>
        <p:nvGrpSpPr>
          <p:cNvPr id="169" name="Group 168">
            <a:extLst>
              <a:ext uri="{FF2B5EF4-FFF2-40B4-BE49-F238E27FC236}">
                <a16:creationId xmlns:a16="http://schemas.microsoft.com/office/drawing/2014/main" id="{0DC2CB09-EBA2-4C96-A710-C409CAD22798}"/>
              </a:ext>
            </a:extLst>
          </p:cNvPr>
          <p:cNvGrpSpPr/>
          <p:nvPr/>
        </p:nvGrpSpPr>
        <p:grpSpPr>
          <a:xfrm>
            <a:off x="6713007" y="3827805"/>
            <a:ext cx="543608" cy="543608"/>
            <a:chOff x="7654297" y="4188026"/>
            <a:chExt cx="543608" cy="543608"/>
          </a:xfrm>
        </p:grpSpPr>
        <p:sp>
          <p:nvSpPr>
            <p:cNvPr id="104" name="Oval 103">
              <a:extLst>
                <a:ext uri="{FF2B5EF4-FFF2-40B4-BE49-F238E27FC236}">
                  <a16:creationId xmlns:a16="http://schemas.microsoft.com/office/drawing/2014/main" id="{05F05E47-20A0-4FBE-91DC-F3D48F5C0FA9}"/>
                </a:ext>
              </a:extLst>
            </p:cNvPr>
            <p:cNvSpPr/>
            <p:nvPr/>
          </p:nvSpPr>
          <p:spPr>
            <a:xfrm>
              <a:off x="7654297" y="4188026"/>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Freeform 290">
              <a:extLst>
                <a:ext uri="{FF2B5EF4-FFF2-40B4-BE49-F238E27FC236}">
                  <a16:creationId xmlns:a16="http://schemas.microsoft.com/office/drawing/2014/main" id="{64743773-7B4A-482D-9E75-3D91727D4D9F}"/>
                </a:ext>
              </a:extLst>
            </p:cNvPr>
            <p:cNvSpPr>
              <a:spLocks noChangeAspect="1" noEditPoints="1"/>
            </p:cNvSpPr>
            <p:nvPr/>
          </p:nvSpPr>
          <p:spPr bwMode="auto">
            <a:xfrm>
              <a:off x="7786522" y="4324286"/>
              <a:ext cx="279158" cy="271089"/>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0078D7"/>
            </a:solidFill>
            <a:ln>
              <a:noFill/>
            </a:ln>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endParaRPr>
            </a:p>
          </p:txBody>
        </p:sp>
      </p:grpSp>
      <p:grpSp>
        <p:nvGrpSpPr>
          <p:cNvPr id="170" name="Group 169">
            <a:extLst>
              <a:ext uri="{FF2B5EF4-FFF2-40B4-BE49-F238E27FC236}">
                <a16:creationId xmlns:a16="http://schemas.microsoft.com/office/drawing/2014/main" id="{5484B194-9D48-4D61-9082-56B1AD546FE0}"/>
              </a:ext>
            </a:extLst>
          </p:cNvPr>
          <p:cNvGrpSpPr/>
          <p:nvPr/>
        </p:nvGrpSpPr>
        <p:grpSpPr>
          <a:xfrm>
            <a:off x="8376209" y="3827805"/>
            <a:ext cx="543608" cy="543608"/>
            <a:chOff x="9317499" y="4188026"/>
            <a:chExt cx="543608" cy="543608"/>
          </a:xfrm>
        </p:grpSpPr>
        <p:sp>
          <p:nvSpPr>
            <p:cNvPr id="102" name="Oval 101">
              <a:extLst>
                <a:ext uri="{FF2B5EF4-FFF2-40B4-BE49-F238E27FC236}">
                  <a16:creationId xmlns:a16="http://schemas.microsoft.com/office/drawing/2014/main" id="{9B194394-12F1-4C37-AD4A-76DA6B3A2147}"/>
                </a:ext>
              </a:extLst>
            </p:cNvPr>
            <p:cNvSpPr/>
            <p:nvPr/>
          </p:nvSpPr>
          <p:spPr>
            <a:xfrm>
              <a:off x="9317499" y="4188026"/>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Freeform 149">
              <a:extLst>
                <a:ext uri="{FF2B5EF4-FFF2-40B4-BE49-F238E27FC236}">
                  <a16:creationId xmlns:a16="http://schemas.microsoft.com/office/drawing/2014/main" id="{D405C90C-F986-491D-B389-B8D627B31644}"/>
                </a:ext>
              </a:extLst>
            </p:cNvPr>
            <p:cNvSpPr>
              <a:spLocks noChangeAspect="1" noEditPoints="1"/>
            </p:cNvSpPr>
            <p:nvPr/>
          </p:nvSpPr>
          <p:spPr bwMode="auto">
            <a:xfrm>
              <a:off x="9454903" y="4297386"/>
              <a:ext cx="268800" cy="324888"/>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0078D7"/>
            </a:solidFill>
            <a:ln>
              <a:noFill/>
            </a:ln>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endParaRPr>
            </a:p>
          </p:txBody>
        </p:sp>
      </p:grpSp>
      <p:cxnSp>
        <p:nvCxnSpPr>
          <p:cNvPr id="129" name="Straight Connector 128">
            <a:extLst>
              <a:ext uri="{FF2B5EF4-FFF2-40B4-BE49-F238E27FC236}">
                <a16:creationId xmlns:a16="http://schemas.microsoft.com/office/drawing/2014/main" id="{AD2B3450-05B9-4B05-B354-441717D372C2}"/>
              </a:ext>
            </a:extLst>
          </p:cNvPr>
          <p:cNvCxnSpPr>
            <a:cxnSpLocks/>
          </p:cNvCxnSpPr>
          <p:nvPr/>
        </p:nvCxnSpPr>
        <p:spPr>
          <a:xfrm>
            <a:off x="2267009" y="5529480"/>
            <a:ext cx="7772402" cy="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9868E2FB-E482-415B-AD92-70DB05EF3296}"/>
              </a:ext>
            </a:extLst>
          </p:cNvPr>
          <p:cNvSpPr/>
          <p:nvPr/>
        </p:nvSpPr>
        <p:spPr>
          <a:xfrm>
            <a:off x="514483" y="5386364"/>
            <a:ext cx="1645920" cy="286232"/>
          </a:xfrm>
          <a:prstGeom prst="rect">
            <a:avLst/>
          </a:prstGeom>
        </p:spPr>
        <p:txBody>
          <a:bodyPr wrap="square">
            <a:spAutoFit/>
          </a:bodyPr>
          <a:lstStyle/>
          <a:p>
            <a:pPr algn="r">
              <a:lnSpc>
                <a:spcPct val="90000"/>
              </a:lnSpc>
            </a:pPr>
            <a:r>
              <a:rPr lang="en-US" sz="1400">
                <a:solidFill>
                  <a:srgbClr val="0078D7"/>
                </a:solidFill>
                <a:cs typeface="Segoe UI Semilight" panose="020B0402040204020203" pitchFamily="34" charset="0"/>
              </a:rPr>
              <a:t>Enterprise grade</a:t>
            </a:r>
            <a:endParaRPr lang="en-US" sz="1400">
              <a:solidFill>
                <a:srgbClr val="0078D7"/>
              </a:solidFill>
            </a:endParaRPr>
          </a:p>
        </p:txBody>
      </p:sp>
      <p:sp>
        <p:nvSpPr>
          <p:cNvPr id="135" name="Rectangle 134">
            <a:extLst>
              <a:ext uri="{FF2B5EF4-FFF2-40B4-BE49-F238E27FC236}">
                <a16:creationId xmlns:a16="http://schemas.microsoft.com/office/drawing/2014/main" id="{094F503E-8C52-4AAD-8EAF-9F1E93203AD2}"/>
              </a:ext>
            </a:extLst>
          </p:cNvPr>
          <p:cNvSpPr/>
          <p:nvPr/>
        </p:nvSpPr>
        <p:spPr>
          <a:xfrm>
            <a:off x="3035536" y="5897914"/>
            <a:ext cx="1249061" cy="424732"/>
          </a:xfrm>
          <a:prstGeom prst="rect">
            <a:avLst/>
          </a:prstGeom>
        </p:spPr>
        <p:txBody>
          <a:bodyPr wrap="none">
            <a:spAutoFit/>
          </a:bodyPr>
          <a:lstStyle/>
          <a:p>
            <a:pPr algn="ctr">
              <a:lnSpc>
                <a:spcPct val="90000"/>
              </a:lnSpc>
            </a:pPr>
            <a:r>
              <a:rPr lang="en-US" sz="1200" kern="0">
                <a:solidFill>
                  <a:srgbClr val="797979"/>
                </a:solidFill>
                <a:cs typeface="Segoe UI" panose="020B0502040204020203" pitchFamily="34" charset="0"/>
              </a:rPr>
              <a:t>Global data</a:t>
            </a:r>
            <a:br>
              <a:rPr lang="en-US" sz="1200" kern="0">
                <a:solidFill>
                  <a:srgbClr val="797979"/>
                </a:solidFill>
                <a:cs typeface="Segoe UI" panose="020B0502040204020203" pitchFamily="34" charset="0"/>
              </a:rPr>
            </a:br>
            <a:r>
              <a:rPr lang="en-US" sz="1200" kern="0">
                <a:solidFill>
                  <a:srgbClr val="797979"/>
                </a:solidFill>
                <a:cs typeface="Segoe UI" panose="020B0502040204020203" pitchFamily="34" charset="0"/>
              </a:rPr>
              <a:t>center footprint</a:t>
            </a:r>
          </a:p>
        </p:txBody>
      </p:sp>
      <p:sp>
        <p:nvSpPr>
          <p:cNvPr id="136" name="Rectangle 135">
            <a:extLst>
              <a:ext uri="{FF2B5EF4-FFF2-40B4-BE49-F238E27FC236}">
                <a16:creationId xmlns:a16="http://schemas.microsoft.com/office/drawing/2014/main" id="{EE0E07CE-E41C-41F3-9518-8D67E998E429}"/>
              </a:ext>
            </a:extLst>
          </p:cNvPr>
          <p:cNvSpPr/>
          <p:nvPr/>
        </p:nvSpPr>
        <p:spPr>
          <a:xfrm>
            <a:off x="4966998" y="5897914"/>
            <a:ext cx="712054" cy="424732"/>
          </a:xfrm>
          <a:prstGeom prst="rect">
            <a:avLst/>
          </a:prstGeom>
        </p:spPr>
        <p:txBody>
          <a:bodyPr wrap="none">
            <a:spAutoFit/>
          </a:bodyPr>
          <a:lstStyle/>
          <a:p>
            <a:pPr algn="ctr">
              <a:lnSpc>
                <a:spcPct val="90000"/>
              </a:lnSpc>
            </a:pPr>
            <a:r>
              <a:rPr lang="en-US" sz="1200" kern="0">
                <a:solidFill>
                  <a:srgbClr val="797979"/>
                </a:solidFill>
                <a:cs typeface="Segoe UI" panose="020B0502040204020203" pitchFamily="34" charset="0"/>
              </a:rPr>
              <a:t>Hybrid</a:t>
            </a:r>
            <a:br>
              <a:rPr lang="en-US" sz="1200" kern="0">
                <a:solidFill>
                  <a:srgbClr val="797979"/>
                </a:solidFill>
                <a:cs typeface="Segoe UI" panose="020B0502040204020203" pitchFamily="34" charset="0"/>
              </a:rPr>
            </a:br>
            <a:r>
              <a:rPr lang="en-US" sz="1200" kern="0">
                <a:solidFill>
                  <a:srgbClr val="797979"/>
                </a:solidFill>
                <a:cs typeface="Segoe UI" panose="020B0502040204020203" pitchFamily="34" charset="0"/>
              </a:rPr>
              <a:t>support</a:t>
            </a:r>
          </a:p>
        </p:txBody>
      </p:sp>
      <p:sp>
        <p:nvSpPr>
          <p:cNvPr id="137" name="Rectangle 136">
            <a:extLst>
              <a:ext uri="{FF2B5EF4-FFF2-40B4-BE49-F238E27FC236}">
                <a16:creationId xmlns:a16="http://schemas.microsoft.com/office/drawing/2014/main" id="{88139653-483D-42F1-9318-724E094EF10B}"/>
              </a:ext>
            </a:extLst>
          </p:cNvPr>
          <p:cNvSpPr/>
          <p:nvPr/>
        </p:nvSpPr>
        <p:spPr>
          <a:xfrm>
            <a:off x="6525425" y="5897914"/>
            <a:ext cx="930063" cy="424732"/>
          </a:xfrm>
          <a:prstGeom prst="rect">
            <a:avLst/>
          </a:prstGeom>
        </p:spPr>
        <p:txBody>
          <a:bodyPr wrap="none">
            <a:spAutoFit/>
          </a:bodyPr>
          <a:lstStyle/>
          <a:p>
            <a:pPr algn="ctr">
              <a:lnSpc>
                <a:spcPct val="90000"/>
              </a:lnSpc>
            </a:pPr>
            <a:r>
              <a:rPr lang="en-US" sz="1200" kern="0">
                <a:solidFill>
                  <a:srgbClr val="797979"/>
                </a:solidFill>
                <a:cs typeface="Segoe UI" panose="020B0502040204020203" pitchFamily="34" charset="0"/>
              </a:rPr>
              <a:t>AAD</a:t>
            </a:r>
            <a:br>
              <a:rPr lang="en-US" sz="1200" kern="0">
                <a:solidFill>
                  <a:srgbClr val="797979"/>
                </a:solidFill>
                <a:cs typeface="Segoe UI" panose="020B0502040204020203" pitchFamily="34" charset="0"/>
              </a:rPr>
            </a:br>
            <a:r>
              <a:rPr lang="en-US" sz="1200" kern="0">
                <a:solidFill>
                  <a:srgbClr val="797979"/>
                </a:solidFill>
                <a:cs typeface="Segoe UI" panose="020B0502040204020203" pitchFamily="34" charset="0"/>
              </a:rPr>
              <a:t>integration</a:t>
            </a:r>
          </a:p>
        </p:txBody>
      </p:sp>
      <p:sp>
        <p:nvSpPr>
          <p:cNvPr id="138" name="Rectangle 137">
            <a:extLst>
              <a:ext uri="{FF2B5EF4-FFF2-40B4-BE49-F238E27FC236}">
                <a16:creationId xmlns:a16="http://schemas.microsoft.com/office/drawing/2014/main" id="{C570999F-2C74-4BA8-AF1A-A42F21642743}"/>
              </a:ext>
            </a:extLst>
          </p:cNvPr>
          <p:cNvSpPr/>
          <p:nvPr/>
        </p:nvSpPr>
        <p:spPr>
          <a:xfrm>
            <a:off x="8170280" y="5897914"/>
            <a:ext cx="957313" cy="424732"/>
          </a:xfrm>
          <a:prstGeom prst="rect">
            <a:avLst/>
          </a:prstGeom>
        </p:spPr>
        <p:txBody>
          <a:bodyPr wrap="none">
            <a:spAutoFit/>
          </a:bodyPr>
          <a:lstStyle/>
          <a:p>
            <a:pPr algn="ctr">
              <a:lnSpc>
                <a:spcPct val="90000"/>
              </a:lnSpc>
            </a:pPr>
            <a:r>
              <a:rPr lang="en-US" sz="1200" kern="0">
                <a:solidFill>
                  <a:srgbClr val="797979"/>
                </a:solidFill>
                <a:cs typeface="Segoe UI" panose="020B0502040204020203" pitchFamily="34" charset="0"/>
              </a:rPr>
              <a:t>Secure &amp;</a:t>
            </a:r>
            <a:br>
              <a:rPr lang="en-US" sz="1200" kern="0">
                <a:solidFill>
                  <a:srgbClr val="797979"/>
                </a:solidFill>
                <a:cs typeface="Segoe UI" panose="020B0502040204020203" pitchFamily="34" charset="0"/>
              </a:rPr>
            </a:br>
            <a:r>
              <a:rPr lang="en-US" sz="1200" kern="0">
                <a:solidFill>
                  <a:srgbClr val="797979"/>
                </a:solidFill>
                <a:cs typeface="Segoe UI" panose="020B0502040204020203" pitchFamily="34" charset="0"/>
              </a:rPr>
              <a:t>compliance</a:t>
            </a:r>
          </a:p>
        </p:txBody>
      </p:sp>
      <p:grpSp>
        <p:nvGrpSpPr>
          <p:cNvPr id="171" name="Group 170">
            <a:extLst>
              <a:ext uri="{FF2B5EF4-FFF2-40B4-BE49-F238E27FC236}">
                <a16:creationId xmlns:a16="http://schemas.microsoft.com/office/drawing/2014/main" id="{296216A8-F7E1-443E-9D7C-C072D5187B29}"/>
              </a:ext>
            </a:extLst>
          </p:cNvPr>
          <p:cNvGrpSpPr/>
          <p:nvPr/>
        </p:nvGrpSpPr>
        <p:grpSpPr>
          <a:xfrm>
            <a:off x="3386603" y="5257676"/>
            <a:ext cx="543608" cy="543608"/>
            <a:chOff x="4327893" y="5617897"/>
            <a:chExt cx="543608" cy="543608"/>
          </a:xfrm>
        </p:grpSpPr>
        <p:sp>
          <p:nvSpPr>
            <p:cNvPr id="133" name="Oval 132">
              <a:extLst>
                <a:ext uri="{FF2B5EF4-FFF2-40B4-BE49-F238E27FC236}">
                  <a16:creationId xmlns:a16="http://schemas.microsoft.com/office/drawing/2014/main" id="{7C93713C-13C8-49AA-9DB9-F53AB8F487EA}"/>
                </a:ext>
              </a:extLst>
            </p:cNvPr>
            <p:cNvSpPr/>
            <p:nvPr/>
          </p:nvSpPr>
          <p:spPr>
            <a:xfrm>
              <a:off x="4327893" y="5617897"/>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Freeform 90">
              <a:extLst>
                <a:ext uri="{FF2B5EF4-FFF2-40B4-BE49-F238E27FC236}">
                  <a16:creationId xmlns:a16="http://schemas.microsoft.com/office/drawing/2014/main" id="{9057BD75-9781-43BD-BC5E-254407CA9982}"/>
                </a:ext>
              </a:extLst>
            </p:cNvPr>
            <p:cNvSpPr>
              <a:spLocks noChangeAspect="1" noEditPoints="1"/>
            </p:cNvSpPr>
            <p:nvPr/>
          </p:nvSpPr>
          <p:spPr bwMode="auto">
            <a:xfrm>
              <a:off x="4428598" y="5718601"/>
              <a:ext cx="342199" cy="34220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0078D7"/>
            </a:solidFill>
            <a:ln>
              <a:noFill/>
            </a:ln>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endParaRPr>
            </a:p>
          </p:txBody>
        </p:sp>
      </p:grpSp>
      <p:grpSp>
        <p:nvGrpSpPr>
          <p:cNvPr id="172" name="Group 171">
            <a:extLst>
              <a:ext uri="{FF2B5EF4-FFF2-40B4-BE49-F238E27FC236}">
                <a16:creationId xmlns:a16="http://schemas.microsoft.com/office/drawing/2014/main" id="{6909CFC3-2AD6-487D-A863-76299881C5AB}"/>
              </a:ext>
            </a:extLst>
          </p:cNvPr>
          <p:cNvGrpSpPr/>
          <p:nvPr/>
        </p:nvGrpSpPr>
        <p:grpSpPr>
          <a:xfrm>
            <a:off x="5049805" y="5257676"/>
            <a:ext cx="543608" cy="543608"/>
            <a:chOff x="5991095" y="5617897"/>
            <a:chExt cx="543608" cy="543608"/>
          </a:xfrm>
        </p:grpSpPr>
        <p:sp>
          <p:nvSpPr>
            <p:cNvPr id="134" name="Oval 133">
              <a:extLst>
                <a:ext uri="{FF2B5EF4-FFF2-40B4-BE49-F238E27FC236}">
                  <a16:creationId xmlns:a16="http://schemas.microsoft.com/office/drawing/2014/main" id="{7A98C60D-99DB-42B5-92E6-FC6FB1759466}"/>
                </a:ext>
              </a:extLst>
            </p:cNvPr>
            <p:cNvSpPr/>
            <p:nvPr/>
          </p:nvSpPr>
          <p:spPr>
            <a:xfrm>
              <a:off x="5991095" y="5617897"/>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Freeform 9">
              <a:extLst>
                <a:ext uri="{FF2B5EF4-FFF2-40B4-BE49-F238E27FC236}">
                  <a16:creationId xmlns:a16="http://schemas.microsoft.com/office/drawing/2014/main" id="{AF0C2B0B-5014-49BF-B981-65FE8F94CD1D}"/>
                </a:ext>
              </a:extLst>
            </p:cNvPr>
            <p:cNvSpPr>
              <a:spLocks noChangeAspect="1" noEditPoints="1"/>
            </p:cNvSpPr>
            <p:nvPr/>
          </p:nvSpPr>
          <p:spPr bwMode="auto">
            <a:xfrm>
              <a:off x="6076717" y="5759598"/>
              <a:ext cx="372364" cy="26020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38 w 128"/>
                <a:gd name="T45" fmla="*/ 80 h 88"/>
                <a:gd name="T46" fmla="*/ 33 w 128"/>
                <a:gd name="T47" fmla="*/ 74 h 88"/>
                <a:gd name="T48" fmla="*/ 38 w 128"/>
                <a:gd name="T49" fmla="*/ 69 h 88"/>
                <a:gd name="T50" fmla="*/ 43 w 128"/>
                <a:gd name="T51" fmla="*/ 75 h 88"/>
                <a:gd name="T52" fmla="*/ 38 w 128"/>
                <a:gd name="T53" fmla="*/ 80 h 88"/>
                <a:gd name="T54" fmla="*/ 49 w 128"/>
                <a:gd name="T55" fmla="*/ 70 h 88"/>
                <a:gd name="T56" fmla="*/ 44 w 128"/>
                <a:gd name="T57" fmla="*/ 64 h 88"/>
                <a:gd name="T58" fmla="*/ 50 w 128"/>
                <a:gd name="T59" fmla="*/ 59 h 88"/>
                <a:gd name="T60" fmla="*/ 55 w 128"/>
                <a:gd name="T61" fmla="*/ 65 h 88"/>
                <a:gd name="T62" fmla="*/ 49 w 128"/>
                <a:gd name="T63" fmla="*/ 70 h 88"/>
                <a:gd name="T64" fmla="*/ 61 w 128"/>
                <a:gd name="T65" fmla="*/ 60 h 88"/>
                <a:gd name="T66" fmla="*/ 55 w 128"/>
                <a:gd name="T67" fmla="*/ 54 h 88"/>
                <a:gd name="T68" fmla="*/ 61 w 128"/>
                <a:gd name="T69" fmla="*/ 49 h 88"/>
                <a:gd name="T70" fmla="*/ 66 w 128"/>
                <a:gd name="T71" fmla="*/ 55 h 88"/>
                <a:gd name="T72" fmla="*/ 61 w 128"/>
                <a:gd name="T73" fmla="*/ 60 h 88"/>
                <a:gd name="T74" fmla="*/ 72 w 128"/>
                <a:gd name="T75" fmla="*/ 50 h 88"/>
                <a:gd name="T76" fmla="*/ 67 w 128"/>
                <a:gd name="T77" fmla="*/ 44 h 88"/>
                <a:gd name="T78" fmla="*/ 73 w 128"/>
                <a:gd name="T79" fmla="*/ 39 h 88"/>
                <a:gd name="T80" fmla="*/ 78 w 128"/>
                <a:gd name="T81" fmla="*/ 45 h 88"/>
                <a:gd name="T82" fmla="*/ 72 w 128"/>
                <a:gd name="T83" fmla="*/ 50 h 88"/>
                <a:gd name="T84" fmla="*/ 83 w 128"/>
                <a:gd name="T85" fmla="*/ 40 h 88"/>
                <a:gd name="T86" fmla="*/ 78 w 128"/>
                <a:gd name="T87" fmla="*/ 34 h 88"/>
                <a:gd name="T88" fmla="*/ 84 w 128"/>
                <a:gd name="T89" fmla="*/ 29 h 88"/>
                <a:gd name="T90" fmla="*/ 89 w 128"/>
                <a:gd name="T91" fmla="*/ 35 h 88"/>
                <a:gd name="T92" fmla="*/ 83 w 128"/>
                <a:gd name="T9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moveTo>
                    <a:pt x="38" y="80"/>
                  </a:moveTo>
                  <a:cubicBezTo>
                    <a:pt x="33" y="74"/>
                    <a:pt x="33" y="74"/>
                    <a:pt x="33" y="74"/>
                  </a:cubicBezTo>
                  <a:cubicBezTo>
                    <a:pt x="38" y="69"/>
                    <a:pt x="38" y="69"/>
                    <a:pt x="38" y="69"/>
                  </a:cubicBezTo>
                  <a:cubicBezTo>
                    <a:pt x="43" y="75"/>
                    <a:pt x="43" y="75"/>
                    <a:pt x="43" y="75"/>
                  </a:cubicBezTo>
                  <a:lnTo>
                    <a:pt x="38" y="80"/>
                  </a:lnTo>
                  <a:close/>
                  <a:moveTo>
                    <a:pt x="49" y="70"/>
                  </a:moveTo>
                  <a:cubicBezTo>
                    <a:pt x="44" y="64"/>
                    <a:pt x="44" y="64"/>
                    <a:pt x="44" y="64"/>
                  </a:cubicBezTo>
                  <a:cubicBezTo>
                    <a:pt x="50" y="59"/>
                    <a:pt x="50" y="59"/>
                    <a:pt x="50" y="59"/>
                  </a:cubicBezTo>
                  <a:cubicBezTo>
                    <a:pt x="55" y="65"/>
                    <a:pt x="55" y="65"/>
                    <a:pt x="55" y="65"/>
                  </a:cubicBezTo>
                  <a:lnTo>
                    <a:pt x="49" y="70"/>
                  </a:lnTo>
                  <a:close/>
                  <a:moveTo>
                    <a:pt x="61" y="60"/>
                  </a:moveTo>
                  <a:cubicBezTo>
                    <a:pt x="55" y="54"/>
                    <a:pt x="55" y="54"/>
                    <a:pt x="55" y="54"/>
                  </a:cubicBezTo>
                  <a:cubicBezTo>
                    <a:pt x="61" y="49"/>
                    <a:pt x="61" y="49"/>
                    <a:pt x="61" y="49"/>
                  </a:cubicBezTo>
                  <a:cubicBezTo>
                    <a:pt x="66" y="55"/>
                    <a:pt x="66" y="55"/>
                    <a:pt x="66" y="55"/>
                  </a:cubicBezTo>
                  <a:lnTo>
                    <a:pt x="61" y="60"/>
                  </a:lnTo>
                  <a:close/>
                  <a:moveTo>
                    <a:pt x="72" y="50"/>
                  </a:moveTo>
                  <a:cubicBezTo>
                    <a:pt x="67" y="44"/>
                    <a:pt x="67" y="44"/>
                    <a:pt x="67" y="44"/>
                  </a:cubicBezTo>
                  <a:cubicBezTo>
                    <a:pt x="73" y="39"/>
                    <a:pt x="73" y="39"/>
                    <a:pt x="73" y="39"/>
                  </a:cubicBezTo>
                  <a:cubicBezTo>
                    <a:pt x="78" y="45"/>
                    <a:pt x="78" y="45"/>
                    <a:pt x="78" y="45"/>
                  </a:cubicBezTo>
                  <a:lnTo>
                    <a:pt x="72" y="50"/>
                  </a:lnTo>
                  <a:close/>
                  <a:moveTo>
                    <a:pt x="83" y="40"/>
                  </a:moveTo>
                  <a:cubicBezTo>
                    <a:pt x="78" y="34"/>
                    <a:pt x="78" y="34"/>
                    <a:pt x="78" y="34"/>
                  </a:cubicBezTo>
                  <a:cubicBezTo>
                    <a:pt x="84" y="29"/>
                    <a:pt x="84" y="29"/>
                    <a:pt x="84" y="29"/>
                  </a:cubicBezTo>
                  <a:cubicBezTo>
                    <a:pt x="89" y="35"/>
                    <a:pt x="89" y="35"/>
                    <a:pt x="89" y="35"/>
                  </a:cubicBezTo>
                  <a:lnTo>
                    <a:pt x="83" y="40"/>
                  </a:lnTo>
                  <a:close/>
                </a:path>
              </a:pathLst>
            </a:custGeom>
            <a:solidFill>
              <a:srgbClr val="0078D7"/>
            </a:solidFill>
            <a:ln>
              <a:noFill/>
            </a:ln>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endParaRPr>
            </a:p>
          </p:txBody>
        </p:sp>
      </p:grpSp>
      <p:grpSp>
        <p:nvGrpSpPr>
          <p:cNvPr id="173" name="Group 172">
            <a:extLst>
              <a:ext uri="{FF2B5EF4-FFF2-40B4-BE49-F238E27FC236}">
                <a16:creationId xmlns:a16="http://schemas.microsoft.com/office/drawing/2014/main" id="{245C9127-E36F-4DA6-943D-047362D83542}"/>
              </a:ext>
            </a:extLst>
          </p:cNvPr>
          <p:cNvGrpSpPr/>
          <p:nvPr/>
        </p:nvGrpSpPr>
        <p:grpSpPr>
          <a:xfrm>
            <a:off x="6713007" y="5257676"/>
            <a:ext cx="543608" cy="543608"/>
            <a:chOff x="7654297" y="5617897"/>
            <a:chExt cx="543608" cy="543608"/>
          </a:xfrm>
        </p:grpSpPr>
        <p:sp>
          <p:nvSpPr>
            <p:cNvPr id="131" name="Oval 130">
              <a:extLst>
                <a:ext uri="{FF2B5EF4-FFF2-40B4-BE49-F238E27FC236}">
                  <a16:creationId xmlns:a16="http://schemas.microsoft.com/office/drawing/2014/main" id="{0C080672-79BB-4CBF-8692-21888C3E275D}"/>
                </a:ext>
              </a:extLst>
            </p:cNvPr>
            <p:cNvSpPr/>
            <p:nvPr/>
          </p:nvSpPr>
          <p:spPr>
            <a:xfrm>
              <a:off x="7654297" y="5617897"/>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Freeform 118">
              <a:extLst>
                <a:ext uri="{FF2B5EF4-FFF2-40B4-BE49-F238E27FC236}">
                  <a16:creationId xmlns:a16="http://schemas.microsoft.com/office/drawing/2014/main" id="{72802AE5-2966-4864-97CA-B2A09D3FF65A}"/>
                </a:ext>
              </a:extLst>
            </p:cNvPr>
            <p:cNvSpPr>
              <a:spLocks noChangeAspect="1" noEditPoints="1"/>
            </p:cNvSpPr>
            <p:nvPr/>
          </p:nvSpPr>
          <p:spPr bwMode="auto">
            <a:xfrm>
              <a:off x="7755001" y="5782976"/>
              <a:ext cx="342200" cy="213451"/>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0078D7"/>
            </a:solidFill>
            <a:ln>
              <a:noFill/>
            </a:ln>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endParaRPr>
            </a:p>
          </p:txBody>
        </p:sp>
      </p:grpSp>
      <p:grpSp>
        <p:nvGrpSpPr>
          <p:cNvPr id="174" name="Group 173">
            <a:extLst>
              <a:ext uri="{FF2B5EF4-FFF2-40B4-BE49-F238E27FC236}">
                <a16:creationId xmlns:a16="http://schemas.microsoft.com/office/drawing/2014/main" id="{242C5DAA-A207-4102-8321-017A9DCCA7AD}"/>
              </a:ext>
            </a:extLst>
          </p:cNvPr>
          <p:cNvGrpSpPr/>
          <p:nvPr/>
        </p:nvGrpSpPr>
        <p:grpSpPr>
          <a:xfrm>
            <a:off x="8376209" y="5257676"/>
            <a:ext cx="543608" cy="543608"/>
            <a:chOff x="9317499" y="5617897"/>
            <a:chExt cx="543608" cy="543608"/>
          </a:xfrm>
        </p:grpSpPr>
        <p:sp>
          <p:nvSpPr>
            <p:cNvPr id="132" name="Oval 131">
              <a:extLst>
                <a:ext uri="{FF2B5EF4-FFF2-40B4-BE49-F238E27FC236}">
                  <a16:creationId xmlns:a16="http://schemas.microsoft.com/office/drawing/2014/main" id="{7F4AA867-EA34-4FDA-9A83-DE6DE34D7053}"/>
                </a:ext>
              </a:extLst>
            </p:cNvPr>
            <p:cNvSpPr/>
            <p:nvPr/>
          </p:nvSpPr>
          <p:spPr>
            <a:xfrm>
              <a:off x="9317499" y="5617897"/>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44">
              <a:extLst>
                <a:ext uri="{FF2B5EF4-FFF2-40B4-BE49-F238E27FC236}">
                  <a16:creationId xmlns:a16="http://schemas.microsoft.com/office/drawing/2014/main" id="{AF3635F8-7A84-403C-B9C3-62B892F41988}"/>
                </a:ext>
              </a:extLst>
            </p:cNvPr>
            <p:cNvSpPr>
              <a:spLocks noChangeAspect="1" noEditPoints="1"/>
            </p:cNvSpPr>
            <p:nvPr/>
          </p:nvSpPr>
          <p:spPr bwMode="auto">
            <a:xfrm>
              <a:off x="9459426" y="5747965"/>
              <a:ext cx="259755" cy="283473"/>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0078D7"/>
            </a:solidFill>
            <a:ln>
              <a:noFill/>
            </a:ln>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endParaRPr>
            </a:p>
          </p:txBody>
        </p:sp>
      </p:grpSp>
    </p:spTree>
    <p:extLst>
      <p:ext uri="{BB962C8B-B14F-4D97-AF65-F5344CB8AC3E}">
        <p14:creationId xmlns:p14="http://schemas.microsoft.com/office/powerpoint/2010/main" val="119084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250"/>
                                        <p:tgtEl>
                                          <p:spTgt spid="18"/>
                                        </p:tgtEl>
                                      </p:cBhvr>
                                    </p:animEffect>
                                  </p:childTnLst>
                                </p:cTn>
                              </p:par>
                              <p:par>
                                <p:cTn id="8" presetID="53" presetClass="entr" presetSubtype="16"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 calcmode="lin" valueType="num">
                                      <p:cBhvr>
                                        <p:cTn id="10" dur="250" fill="hold"/>
                                        <p:tgtEl>
                                          <p:spTgt spid="60"/>
                                        </p:tgtEl>
                                        <p:attrNameLst>
                                          <p:attrName>ppt_w</p:attrName>
                                        </p:attrNameLst>
                                      </p:cBhvr>
                                      <p:tavLst>
                                        <p:tav tm="0">
                                          <p:val>
                                            <p:fltVal val="0"/>
                                          </p:val>
                                        </p:tav>
                                        <p:tav tm="100000">
                                          <p:val>
                                            <p:strVal val="#ppt_w"/>
                                          </p:val>
                                        </p:tav>
                                      </p:tavLst>
                                    </p:anim>
                                    <p:anim calcmode="lin" valueType="num">
                                      <p:cBhvr>
                                        <p:cTn id="11" dur="250" fill="hold"/>
                                        <p:tgtEl>
                                          <p:spTgt spid="60"/>
                                        </p:tgtEl>
                                        <p:attrNameLst>
                                          <p:attrName>ppt_h</p:attrName>
                                        </p:attrNameLst>
                                      </p:cBhvr>
                                      <p:tavLst>
                                        <p:tav tm="0">
                                          <p:val>
                                            <p:fltVal val="0"/>
                                          </p:val>
                                        </p:tav>
                                        <p:tav tm="100000">
                                          <p:val>
                                            <p:strVal val="#ppt_h"/>
                                          </p:val>
                                        </p:tav>
                                      </p:tavLst>
                                    </p:anim>
                                    <p:animEffect transition="in" filter="fade">
                                      <p:cBhvr>
                                        <p:cTn id="12" dur="250"/>
                                        <p:tgtEl>
                                          <p:spTgt spid="6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250"/>
                                        <p:tgtEl>
                                          <p:spTgt spid="36"/>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250"/>
                                        <p:tgtEl>
                                          <p:spTgt spid="37"/>
                                        </p:tgtEl>
                                      </p:cBhvr>
                                    </p:animEffect>
                                  </p:childTnLst>
                                </p:cTn>
                              </p:par>
                              <p:par>
                                <p:cTn id="19" presetID="53" presetClass="entr" presetSubtype="16" fill="hold" nodeType="withEffect">
                                  <p:stCondLst>
                                    <p:cond delay="250"/>
                                  </p:stCondLst>
                                  <p:childTnLst>
                                    <p:set>
                                      <p:cBhvr>
                                        <p:cTn id="20" dur="1" fill="hold">
                                          <p:stCondLst>
                                            <p:cond delay="0"/>
                                          </p:stCondLst>
                                        </p:cTn>
                                        <p:tgtEl>
                                          <p:spTgt spid="2"/>
                                        </p:tgtEl>
                                        <p:attrNameLst>
                                          <p:attrName>style.visibility</p:attrName>
                                        </p:attrNameLst>
                                      </p:cBhvr>
                                      <p:to>
                                        <p:strVal val="visible"/>
                                      </p:to>
                                    </p:set>
                                    <p:anim calcmode="lin" valueType="num">
                                      <p:cBhvr>
                                        <p:cTn id="21" dur="250" fill="hold"/>
                                        <p:tgtEl>
                                          <p:spTgt spid="2"/>
                                        </p:tgtEl>
                                        <p:attrNameLst>
                                          <p:attrName>ppt_w</p:attrName>
                                        </p:attrNameLst>
                                      </p:cBhvr>
                                      <p:tavLst>
                                        <p:tav tm="0">
                                          <p:val>
                                            <p:fltVal val="0"/>
                                          </p:val>
                                        </p:tav>
                                        <p:tav tm="100000">
                                          <p:val>
                                            <p:strVal val="#ppt_w"/>
                                          </p:val>
                                        </p:tav>
                                      </p:tavLst>
                                    </p:anim>
                                    <p:anim calcmode="lin" valueType="num">
                                      <p:cBhvr>
                                        <p:cTn id="22" dur="250" fill="hold"/>
                                        <p:tgtEl>
                                          <p:spTgt spid="2"/>
                                        </p:tgtEl>
                                        <p:attrNameLst>
                                          <p:attrName>ppt_h</p:attrName>
                                        </p:attrNameLst>
                                      </p:cBhvr>
                                      <p:tavLst>
                                        <p:tav tm="0">
                                          <p:val>
                                            <p:fltVal val="0"/>
                                          </p:val>
                                        </p:tav>
                                        <p:tav tm="100000">
                                          <p:val>
                                            <p:strVal val="#ppt_h"/>
                                          </p:val>
                                        </p:tav>
                                      </p:tavLst>
                                    </p:anim>
                                    <p:animEffect transition="in" filter="fade">
                                      <p:cBhvr>
                                        <p:cTn id="23" dur="250"/>
                                        <p:tgtEl>
                                          <p:spTgt spid="2"/>
                                        </p:tgtEl>
                                      </p:cBhvr>
                                    </p:animEffect>
                                  </p:childTnLst>
                                </p:cTn>
                              </p:par>
                              <p:par>
                                <p:cTn id="24" presetID="53" presetClass="entr" presetSubtype="16" fill="hold" nodeType="withEffect">
                                  <p:stCondLst>
                                    <p:cond delay="500"/>
                                  </p:stCondLst>
                                  <p:childTnLst>
                                    <p:set>
                                      <p:cBhvr>
                                        <p:cTn id="25" dur="1" fill="hold">
                                          <p:stCondLst>
                                            <p:cond delay="0"/>
                                          </p:stCondLst>
                                        </p:cTn>
                                        <p:tgtEl>
                                          <p:spTgt spid="62"/>
                                        </p:tgtEl>
                                        <p:attrNameLst>
                                          <p:attrName>style.visibility</p:attrName>
                                        </p:attrNameLst>
                                      </p:cBhvr>
                                      <p:to>
                                        <p:strVal val="visible"/>
                                      </p:to>
                                    </p:set>
                                    <p:anim calcmode="lin" valueType="num">
                                      <p:cBhvr>
                                        <p:cTn id="26" dur="250" fill="hold"/>
                                        <p:tgtEl>
                                          <p:spTgt spid="62"/>
                                        </p:tgtEl>
                                        <p:attrNameLst>
                                          <p:attrName>ppt_w</p:attrName>
                                        </p:attrNameLst>
                                      </p:cBhvr>
                                      <p:tavLst>
                                        <p:tav tm="0">
                                          <p:val>
                                            <p:fltVal val="0"/>
                                          </p:val>
                                        </p:tav>
                                        <p:tav tm="100000">
                                          <p:val>
                                            <p:strVal val="#ppt_w"/>
                                          </p:val>
                                        </p:tav>
                                      </p:tavLst>
                                    </p:anim>
                                    <p:anim calcmode="lin" valueType="num">
                                      <p:cBhvr>
                                        <p:cTn id="27" dur="250" fill="hold"/>
                                        <p:tgtEl>
                                          <p:spTgt spid="62"/>
                                        </p:tgtEl>
                                        <p:attrNameLst>
                                          <p:attrName>ppt_h</p:attrName>
                                        </p:attrNameLst>
                                      </p:cBhvr>
                                      <p:tavLst>
                                        <p:tav tm="0">
                                          <p:val>
                                            <p:fltVal val="0"/>
                                          </p:val>
                                        </p:tav>
                                        <p:tav tm="100000">
                                          <p:val>
                                            <p:strVal val="#ppt_h"/>
                                          </p:val>
                                        </p:tav>
                                      </p:tavLst>
                                    </p:anim>
                                    <p:animEffect transition="in" filter="fade">
                                      <p:cBhvr>
                                        <p:cTn id="28" dur="250"/>
                                        <p:tgtEl>
                                          <p:spTgt spid="62"/>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250"/>
                                        <p:tgtEl>
                                          <p:spTgt spid="38"/>
                                        </p:tgtEl>
                                      </p:cBhvr>
                                    </p:animEffect>
                                  </p:childTnLst>
                                </p:cTn>
                              </p:par>
                              <p:par>
                                <p:cTn id="32" presetID="53" presetClass="entr" presetSubtype="16" fill="hold" nodeType="withEffect">
                                  <p:stCondLst>
                                    <p:cond delay="750"/>
                                  </p:stCondLst>
                                  <p:childTnLst>
                                    <p:set>
                                      <p:cBhvr>
                                        <p:cTn id="33" dur="1" fill="hold">
                                          <p:stCondLst>
                                            <p:cond delay="0"/>
                                          </p:stCondLst>
                                        </p:cTn>
                                        <p:tgtEl>
                                          <p:spTgt spid="63"/>
                                        </p:tgtEl>
                                        <p:attrNameLst>
                                          <p:attrName>style.visibility</p:attrName>
                                        </p:attrNameLst>
                                      </p:cBhvr>
                                      <p:to>
                                        <p:strVal val="visible"/>
                                      </p:to>
                                    </p:set>
                                    <p:anim calcmode="lin" valueType="num">
                                      <p:cBhvr>
                                        <p:cTn id="34" dur="250" fill="hold"/>
                                        <p:tgtEl>
                                          <p:spTgt spid="63"/>
                                        </p:tgtEl>
                                        <p:attrNameLst>
                                          <p:attrName>ppt_w</p:attrName>
                                        </p:attrNameLst>
                                      </p:cBhvr>
                                      <p:tavLst>
                                        <p:tav tm="0">
                                          <p:val>
                                            <p:fltVal val="0"/>
                                          </p:val>
                                        </p:tav>
                                        <p:tav tm="100000">
                                          <p:val>
                                            <p:strVal val="#ppt_w"/>
                                          </p:val>
                                        </p:tav>
                                      </p:tavLst>
                                    </p:anim>
                                    <p:anim calcmode="lin" valueType="num">
                                      <p:cBhvr>
                                        <p:cTn id="35" dur="250" fill="hold"/>
                                        <p:tgtEl>
                                          <p:spTgt spid="63"/>
                                        </p:tgtEl>
                                        <p:attrNameLst>
                                          <p:attrName>ppt_h</p:attrName>
                                        </p:attrNameLst>
                                      </p:cBhvr>
                                      <p:tavLst>
                                        <p:tav tm="0">
                                          <p:val>
                                            <p:fltVal val="0"/>
                                          </p:val>
                                        </p:tav>
                                        <p:tav tm="100000">
                                          <p:val>
                                            <p:strVal val="#ppt_h"/>
                                          </p:val>
                                        </p:tav>
                                      </p:tavLst>
                                    </p:anim>
                                    <p:animEffect transition="in" filter="fade">
                                      <p:cBhvr>
                                        <p:cTn id="36" dur="250"/>
                                        <p:tgtEl>
                                          <p:spTgt spid="63"/>
                                        </p:tgtEl>
                                      </p:cBhvr>
                                    </p:animEffect>
                                  </p:childTnLst>
                                </p:cTn>
                              </p:par>
                              <p:par>
                                <p:cTn id="37" presetID="10" presetClass="entr" presetSubtype="0" fill="hold" grpId="0" nodeType="withEffect">
                                  <p:stCondLst>
                                    <p:cond delay="75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250"/>
                                        <p:tgtEl>
                                          <p:spTgt spid="39"/>
                                        </p:tgtEl>
                                      </p:cBhvr>
                                    </p:animEffect>
                                  </p:childTnLst>
                                </p:cTn>
                              </p:par>
                            </p:childTnLst>
                          </p:cTn>
                        </p:par>
                        <p:par>
                          <p:cTn id="40" fill="hold">
                            <p:stCondLst>
                              <p:cond delay="1250"/>
                            </p:stCondLst>
                            <p:childTnLst>
                              <p:par>
                                <p:cTn id="41" presetID="22" presetClass="entr" presetSubtype="8" fill="hold" nodeType="afterEffect">
                                  <p:stCondLst>
                                    <p:cond delay="0"/>
                                  </p:stCondLst>
                                  <p:childTnLst>
                                    <p:set>
                                      <p:cBhvr>
                                        <p:cTn id="42" dur="1" fill="hold">
                                          <p:stCondLst>
                                            <p:cond delay="0"/>
                                          </p:stCondLst>
                                        </p:cTn>
                                        <p:tgtEl>
                                          <p:spTgt spid="68"/>
                                        </p:tgtEl>
                                        <p:attrNameLst>
                                          <p:attrName>style.visibility</p:attrName>
                                        </p:attrNameLst>
                                      </p:cBhvr>
                                      <p:to>
                                        <p:strVal val="visible"/>
                                      </p:to>
                                    </p:set>
                                    <p:animEffect transition="in" filter="wipe(left)">
                                      <p:cBhvr>
                                        <p:cTn id="43" dur="1250"/>
                                        <p:tgtEl>
                                          <p:spTgt spid="68"/>
                                        </p:tgtEl>
                                      </p:cBhvr>
                                    </p:animEffect>
                                  </p:childTnLst>
                                </p:cTn>
                              </p:par>
                              <p:par>
                                <p:cTn id="44" presetID="53" presetClass="entr" presetSubtype="16" fill="hold" nodeType="withEffect">
                                  <p:stCondLst>
                                    <p:cond delay="0"/>
                                  </p:stCondLst>
                                  <p:childTnLst>
                                    <p:set>
                                      <p:cBhvr>
                                        <p:cTn id="45" dur="1" fill="hold">
                                          <p:stCondLst>
                                            <p:cond delay="0"/>
                                          </p:stCondLst>
                                        </p:cTn>
                                        <p:tgtEl>
                                          <p:spTgt spid="167"/>
                                        </p:tgtEl>
                                        <p:attrNameLst>
                                          <p:attrName>style.visibility</p:attrName>
                                        </p:attrNameLst>
                                      </p:cBhvr>
                                      <p:to>
                                        <p:strVal val="visible"/>
                                      </p:to>
                                    </p:set>
                                    <p:anim calcmode="lin" valueType="num">
                                      <p:cBhvr>
                                        <p:cTn id="46" dur="250" fill="hold"/>
                                        <p:tgtEl>
                                          <p:spTgt spid="167"/>
                                        </p:tgtEl>
                                        <p:attrNameLst>
                                          <p:attrName>ppt_w</p:attrName>
                                        </p:attrNameLst>
                                      </p:cBhvr>
                                      <p:tavLst>
                                        <p:tav tm="0">
                                          <p:val>
                                            <p:fltVal val="0"/>
                                          </p:val>
                                        </p:tav>
                                        <p:tav tm="100000">
                                          <p:val>
                                            <p:strVal val="#ppt_w"/>
                                          </p:val>
                                        </p:tav>
                                      </p:tavLst>
                                    </p:anim>
                                    <p:anim calcmode="lin" valueType="num">
                                      <p:cBhvr>
                                        <p:cTn id="47" dur="250" fill="hold"/>
                                        <p:tgtEl>
                                          <p:spTgt spid="167"/>
                                        </p:tgtEl>
                                        <p:attrNameLst>
                                          <p:attrName>ppt_h</p:attrName>
                                        </p:attrNameLst>
                                      </p:cBhvr>
                                      <p:tavLst>
                                        <p:tav tm="0">
                                          <p:val>
                                            <p:fltVal val="0"/>
                                          </p:val>
                                        </p:tav>
                                        <p:tav tm="100000">
                                          <p:val>
                                            <p:strVal val="#ppt_h"/>
                                          </p:val>
                                        </p:tav>
                                      </p:tavLst>
                                    </p:anim>
                                    <p:animEffect transition="in" filter="fade">
                                      <p:cBhvr>
                                        <p:cTn id="48" dur="250"/>
                                        <p:tgtEl>
                                          <p:spTgt spid="16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4"/>
                                        </p:tgtEl>
                                        <p:attrNameLst>
                                          <p:attrName>style.visibility</p:attrName>
                                        </p:attrNameLst>
                                      </p:cBhvr>
                                      <p:to>
                                        <p:strVal val="visible"/>
                                      </p:to>
                                    </p:set>
                                    <p:animEffect transition="in" filter="fade">
                                      <p:cBhvr>
                                        <p:cTn id="51" dur="250"/>
                                        <p:tgtEl>
                                          <p:spTgt spid="74"/>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75"/>
                                        </p:tgtEl>
                                        <p:attrNameLst>
                                          <p:attrName>style.visibility</p:attrName>
                                        </p:attrNameLst>
                                      </p:cBhvr>
                                      <p:to>
                                        <p:strVal val="visible"/>
                                      </p:to>
                                    </p:set>
                                    <p:animEffect transition="in" filter="fade">
                                      <p:cBhvr>
                                        <p:cTn id="54" dur="250"/>
                                        <p:tgtEl>
                                          <p:spTgt spid="75"/>
                                        </p:tgtEl>
                                      </p:cBhvr>
                                    </p:animEffect>
                                  </p:childTnLst>
                                </p:cTn>
                              </p:par>
                              <p:par>
                                <p:cTn id="55" presetID="53" presetClass="entr" presetSubtype="16" fill="hold" nodeType="withEffect">
                                  <p:stCondLst>
                                    <p:cond delay="250"/>
                                  </p:stCondLst>
                                  <p:childTnLst>
                                    <p:set>
                                      <p:cBhvr>
                                        <p:cTn id="56" dur="1" fill="hold">
                                          <p:stCondLst>
                                            <p:cond delay="0"/>
                                          </p:stCondLst>
                                        </p:cTn>
                                        <p:tgtEl>
                                          <p:spTgt spid="3"/>
                                        </p:tgtEl>
                                        <p:attrNameLst>
                                          <p:attrName>style.visibility</p:attrName>
                                        </p:attrNameLst>
                                      </p:cBhvr>
                                      <p:to>
                                        <p:strVal val="visible"/>
                                      </p:to>
                                    </p:set>
                                    <p:anim calcmode="lin" valueType="num">
                                      <p:cBhvr>
                                        <p:cTn id="57" dur="250" fill="hold"/>
                                        <p:tgtEl>
                                          <p:spTgt spid="3"/>
                                        </p:tgtEl>
                                        <p:attrNameLst>
                                          <p:attrName>ppt_w</p:attrName>
                                        </p:attrNameLst>
                                      </p:cBhvr>
                                      <p:tavLst>
                                        <p:tav tm="0">
                                          <p:val>
                                            <p:fltVal val="0"/>
                                          </p:val>
                                        </p:tav>
                                        <p:tav tm="100000">
                                          <p:val>
                                            <p:strVal val="#ppt_w"/>
                                          </p:val>
                                        </p:tav>
                                      </p:tavLst>
                                    </p:anim>
                                    <p:anim calcmode="lin" valueType="num">
                                      <p:cBhvr>
                                        <p:cTn id="58" dur="250" fill="hold"/>
                                        <p:tgtEl>
                                          <p:spTgt spid="3"/>
                                        </p:tgtEl>
                                        <p:attrNameLst>
                                          <p:attrName>ppt_h</p:attrName>
                                        </p:attrNameLst>
                                      </p:cBhvr>
                                      <p:tavLst>
                                        <p:tav tm="0">
                                          <p:val>
                                            <p:fltVal val="0"/>
                                          </p:val>
                                        </p:tav>
                                        <p:tav tm="100000">
                                          <p:val>
                                            <p:strVal val="#ppt_h"/>
                                          </p:val>
                                        </p:tav>
                                      </p:tavLst>
                                    </p:anim>
                                    <p:animEffect transition="in" filter="fade">
                                      <p:cBhvr>
                                        <p:cTn id="59" dur="250"/>
                                        <p:tgtEl>
                                          <p:spTgt spid="3"/>
                                        </p:tgtEl>
                                      </p:cBhvr>
                                    </p:animEffect>
                                  </p:childTnLst>
                                </p:cTn>
                              </p:par>
                              <p:par>
                                <p:cTn id="60" presetID="53" presetClass="entr" presetSubtype="16" fill="hold" nodeType="withEffect">
                                  <p:stCondLst>
                                    <p:cond delay="500"/>
                                  </p:stCondLst>
                                  <p:childTnLst>
                                    <p:set>
                                      <p:cBhvr>
                                        <p:cTn id="61" dur="1" fill="hold">
                                          <p:stCondLst>
                                            <p:cond delay="0"/>
                                          </p:stCondLst>
                                        </p:cTn>
                                        <p:tgtEl>
                                          <p:spTgt spid="169"/>
                                        </p:tgtEl>
                                        <p:attrNameLst>
                                          <p:attrName>style.visibility</p:attrName>
                                        </p:attrNameLst>
                                      </p:cBhvr>
                                      <p:to>
                                        <p:strVal val="visible"/>
                                      </p:to>
                                    </p:set>
                                    <p:anim calcmode="lin" valueType="num">
                                      <p:cBhvr>
                                        <p:cTn id="62" dur="250" fill="hold"/>
                                        <p:tgtEl>
                                          <p:spTgt spid="169"/>
                                        </p:tgtEl>
                                        <p:attrNameLst>
                                          <p:attrName>ppt_w</p:attrName>
                                        </p:attrNameLst>
                                      </p:cBhvr>
                                      <p:tavLst>
                                        <p:tav tm="0">
                                          <p:val>
                                            <p:fltVal val="0"/>
                                          </p:val>
                                        </p:tav>
                                        <p:tav tm="100000">
                                          <p:val>
                                            <p:strVal val="#ppt_w"/>
                                          </p:val>
                                        </p:tav>
                                      </p:tavLst>
                                    </p:anim>
                                    <p:anim calcmode="lin" valueType="num">
                                      <p:cBhvr>
                                        <p:cTn id="63" dur="250" fill="hold"/>
                                        <p:tgtEl>
                                          <p:spTgt spid="169"/>
                                        </p:tgtEl>
                                        <p:attrNameLst>
                                          <p:attrName>ppt_h</p:attrName>
                                        </p:attrNameLst>
                                      </p:cBhvr>
                                      <p:tavLst>
                                        <p:tav tm="0">
                                          <p:val>
                                            <p:fltVal val="0"/>
                                          </p:val>
                                        </p:tav>
                                        <p:tav tm="100000">
                                          <p:val>
                                            <p:strVal val="#ppt_h"/>
                                          </p:val>
                                        </p:tav>
                                      </p:tavLst>
                                    </p:anim>
                                    <p:animEffect transition="in" filter="fade">
                                      <p:cBhvr>
                                        <p:cTn id="64" dur="250"/>
                                        <p:tgtEl>
                                          <p:spTgt spid="169"/>
                                        </p:tgtEl>
                                      </p:cBhvr>
                                    </p:animEffect>
                                  </p:childTnLst>
                                </p:cTn>
                              </p:par>
                              <p:par>
                                <p:cTn id="65" presetID="10" presetClass="entr" presetSubtype="0" fill="hold" grpId="0" nodeType="withEffect">
                                  <p:stCondLst>
                                    <p:cond delay="500"/>
                                  </p:stCondLst>
                                  <p:childTnLst>
                                    <p:set>
                                      <p:cBhvr>
                                        <p:cTn id="66" dur="1" fill="hold">
                                          <p:stCondLst>
                                            <p:cond delay="0"/>
                                          </p:stCondLst>
                                        </p:cTn>
                                        <p:tgtEl>
                                          <p:spTgt spid="76"/>
                                        </p:tgtEl>
                                        <p:attrNameLst>
                                          <p:attrName>style.visibility</p:attrName>
                                        </p:attrNameLst>
                                      </p:cBhvr>
                                      <p:to>
                                        <p:strVal val="visible"/>
                                      </p:to>
                                    </p:set>
                                    <p:animEffect transition="in" filter="fade">
                                      <p:cBhvr>
                                        <p:cTn id="67" dur="250"/>
                                        <p:tgtEl>
                                          <p:spTgt spid="76"/>
                                        </p:tgtEl>
                                      </p:cBhvr>
                                    </p:animEffect>
                                  </p:childTnLst>
                                </p:cTn>
                              </p:par>
                              <p:par>
                                <p:cTn id="68" presetID="53" presetClass="entr" presetSubtype="16" fill="hold" nodeType="withEffect">
                                  <p:stCondLst>
                                    <p:cond delay="750"/>
                                  </p:stCondLst>
                                  <p:childTnLst>
                                    <p:set>
                                      <p:cBhvr>
                                        <p:cTn id="69" dur="1" fill="hold">
                                          <p:stCondLst>
                                            <p:cond delay="0"/>
                                          </p:stCondLst>
                                        </p:cTn>
                                        <p:tgtEl>
                                          <p:spTgt spid="170"/>
                                        </p:tgtEl>
                                        <p:attrNameLst>
                                          <p:attrName>style.visibility</p:attrName>
                                        </p:attrNameLst>
                                      </p:cBhvr>
                                      <p:to>
                                        <p:strVal val="visible"/>
                                      </p:to>
                                    </p:set>
                                    <p:anim calcmode="lin" valueType="num">
                                      <p:cBhvr>
                                        <p:cTn id="70" dur="250" fill="hold"/>
                                        <p:tgtEl>
                                          <p:spTgt spid="170"/>
                                        </p:tgtEl>
                                        <p:attrNameLst>
                                          <p:attrName>ppt_w</p:attrName>
                                        </p:attrNameLst>
                                      </p:cBhvr>
                                      <p:tavLst>
                                        <p:tav tm="0">
                                          <p:val>
                                            <p:fltVal val="0"/>
                                          </p:val>
                                        </p:tav>
                                        <p:tav tm="100000">
                                          <p:val>
                                            <p:strVal val="#ppt_w"/>
                                          </p:val>
                                        </p:tav>
                                      </p:tavLst>
                                    </p:anim>
                                    <p:anim calcmode="lin" valueType="num">
                                      <p:cBhvr>
                                        <p:cTn id="71" dur="250" fill="hold"/>
                                        <p:tgtEl>
                                          <p:spTgt spid="170"/>
                                        </p:tgtEl>
                                        <p:attrNameLst>
                                          <p:attrName>ppt_h</p:attrName>
                                        </p:attrNameLst>
                                      </p:cBhvr>
                                      <p:tavLst>
                                        <p:tav tm="0">
                                          <p:val>
                                            <p:fltVal val="0"/>
                                          </p:val>
                                        </p:tav>
                                        <p:tav tm="100000">
                                          <p:val>
                                            <p:strVal val="#ppt_h"/>
                                          </p:val>
                                        </p:tav>
                                      </p:tavLst>
                                    </p:anim>
                                    <p:animEffect transition="in" filter="fade">
                                      <p:cBhvr>
                                        <p:cTn id="72" dur="250"/>
                                        <p:tgtEl>
                                          <p:spTgt spid="170"/>
                                        </p:tgtEl>
                                      </p:cBhvr>
                                    </p:animEffect>
                                  </p:childTnLst>
                                </p:cTn>
                              </p:par>
                              <p:par>
                                <p:cTn id="73" presetID="10" presetClass="entr" presetSubtype="0" fill="hold" grpId="0" nodeType="withEffect">
                                  <p:stCondLst>
                                    <p:cond delay="750"/>
                                  </p:stCondLst>
                                  <p:childTnLst>
                                    <p:set>
                                      <p:cBhvr>
                                        <p:cTn id="74" dur="1" fill="hold">
                                          <p:stCondLst>
                                            <p:cond delay="0"/>
                                          </p:stCondLst>
                                        </p:cTn>
                                        <p:tgtEl>
                                          <p:spTgt spid="77"/>
                                        </p:tgtEl>
                                        <p:attrNameLst>
                                          <p:attrName>style.visibility</p:attrName>
                                        </p:attrNameLst>
                                      </p:cBhvr>
                                      <p:to>
                                        <p:strVal val="visible"/>
                                      </p:to>
                                    </p:set>
                                    <p:animEffect transition="in" filter="fade">
                                      <p:cBhvr>
                                        <p:cTn id="75" dur="250"/>
                                        <p:tgtEl>
                                          <p:spTgt spid="77"/>
                                        </p:tgtEl>
                                      </p:cBhvr>
                                    </p:animEffect>
                                  </p:childTnLst>
                                </p:cTn>
                              </p:par>
                            </p:childTnLst>
                          </p:cTn>
                        </p:par>
                        <p:par>
                          <p:cTn id="76" fill="hold">
                            <p:stCondLst>
                              <p:cond delay="2500"/>
                            </p:stCondLst>
                            <p:childTnLst>
                              <p:par>
                                <p:cTn id="77" presetID="22" presetClass="entr" presetSubtype="8" fill="hold" nodeType="afterEffect">
                                  <p:stCondLst>
                                    <p:cond delay="0"/>
                                  </p:stCondLst>
                                  <p:childTnLst>
                                    <p:set>
                                      <p:cBhvr>
                                        <p:cTn id="78" dur="1" fill="hold">
                                          <p:stCondLst>
                                            <p:cond delay="0"/>
                                          </p:stCondLst>
                                        </p:cTn>
                                        <p:tgtEl>
                                          <p:spTgt spid="129"/>
                                        </p:tgtEl>
                                        <p:attrNameLst>
                                          <p:attrName>style.visibility</p:attrName>
                                        </p:attrNameLst>
                                      </p:cBhvr>
                                      <p:to>
                                        <p:strVal val="visible"/>
                                      </p:to>
                                    </p:set>
                                    <p:animEffect transition="in" filter="wipe(left)">
                                      <p:cBhvr>
                                        <p:cTn id="79" dur="1250"/>
                                        <p:tgtEl>
                                          <p:spTgt spid="129"/>
                                        </p:tgtEl>
                                      </p:cBhvr>
                                    </p:animEffect>
                                  </p:childTnLst>
                                </p:cTn>
                              </p:par>
                              <p:par>
                                <p:cTn id="80" presetID="53" presetClass="entr" presetSubtype="16" fill="hold" nodeType="withEffect">
                                  <p:stCondLst>
                                    <p:cond delay="0"/>
                                  </p:stCondLst>
                                  <p:childTnLst>
                                    <p:set>
                                      <p:cBhvr>
                                        <p:cTn id="81" dur="1" fill="hold">
                                          <p:stCondLst>
                                            <p:cond delay="0"/>
                                          </p:stCondLst>
                                        </p:cTn>
                                        <p:tgtEl>
                                          <p:spTgt spid="171"/>
                                        </p:tgtEl>
                                        <p:attrNameLst>
                                          <p:attrName>style.visibility</p:attrName>
                                        </p:attrNameLst>
                                      </p:cBhvr>
                                      <p:to>
                                        <p:strVal val="visible"/>
                                      </p:to>
                                    </p:set>
                                    <p:anim calcmode="lin" valueType="num">
                                      <p:cBhvr>
                                        <p:cTn id="82" dur="250" fill="hold"/>
                                        <p:tgtEl>
                                          <p:spTgt spid="171"/>
                                        </p:tgtEl>
                                        <p:attrNameLst>
                                          <p:attrName>ppt_w</p:attrName>
                                        </p:attrNameLst>
                                      </p:cBhvr>
                                      <p:tavLst>
                                        <p:tav tm="0">
                                          <p:val>
                                            <p:fltVal val="0"/>
                                          </p:val>
                                        </p:tav>
                                        <p:tav tm="100000">
                                          <p:val>
                                            <p:strVal val="#ppt_w"/>
                                          </p:val>
                                        </p:tav>
                                      </p:tavLst>
                                    </p:anim>
                                    <p:anim calcmode="lin" valueType="num">
                                      <p:cBhvr>
                                        <p:cTn id="83" dur="250" fill="hold"/>
                                        <p:tgtEl>
                                          <p:spTgt spid="171"/>
                                        </p:tgtEl>
                                        <p:attrNameLst>
                                          <p:attrName>ppt_h</p:attrName>
                                        </p:attrNameLst>
                                      </p:cBhvr>
                                      <p:tavLst>
                                        <p:tav tm="0">
                                          <p:val>
                                            <p:fltVal val="0"/>
                                          </p:val>
                                        </p:tav>
                                        <p:tav tm="100000">
                                          <p:val>
                                            <p:strVal val="#ppt_h"/>
                                          </p:val>
                                        </p:tav>
                                      </p:tavLst>
                                    </p:anim>
                                    <p:animEffect transition="in" filter="fade">
                                      <p:cBhvr>
                                        <p:cTn id="84" dur="250"/>
                                        <p:tgtEl>
                                          <p:spTgt spid="17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35"/>
                                        </p:tgtEl>
                                        <p:attrNameLst>
                                          <p:attrName>style.visibility</p:attrName>
                                        </p:attrNameLst>
                                      </p:cBhvr>
                                      <p:to>
                                        <p:strVal val="visible"/>
                                      </p:to>
                                    </p:set>
                                    <p:animEffect transition="in" filter="fade">
                                      <p:cBhvr>
                                        <p:cTn id="87" dur="250"/>
                                        <p:tgtEl>
                                          <p:spTgt spid="135"/>
                                        </p:tgtEl>
                                      </p:cBhvr>
                                    </p:animEffect>
                                  </p:childTnLst>
                                </p:cTn>
                              </p:par>
                              <p:par>
                                <p:cTn id="88" presetID="53" presetClass="entr" presetSubtype="16" fill="hold" nodeType="withEffect">
                                  <p:stCondLst>
                                    <p:cond delay="250"/>
                                  </p:stCondLst>
                                  <p:childTnLst>
                                    <p:set>
                                      <p:cBhvr>
                                        <p:cTn id="89" dur="1" fill="hold">
                                          <p:stCondLst>
                                            <p:cond delay="0"/>
                                          </p:stCondLst>
                                        </p:cTn>
                                        <p:tgtEl>
                                          <p:spTgt spid="172"/>
                                        </p:tgtEl>
                                        <p:attrNameLst>
                                          <p:attrName>style.visibility</p:attrName>
                                        </p:attrNameLst>
                                      </p:cBhvr>
                                      <p:to>
                                        <p:strVal val="visible"/>
                                      </p:to>
                                    </p:set>
                                    <p:anim calcmode="lin" valueType="num">
                                      <p:cBhvr>
                                        <p:cTn id="90" dur="250" fill="hold"/>
                                        <p:tgtEl>
                                          <p:spTgt spid="172"/>
                                        </p:tgtEl>
                                        <p:attrNameLst>
                                          <p:attrName>ppt_w</p:attrName>
                                        </p:attrNameLst>
                                      </p:cBhvr>
                                      <p:tavLst>
                                        <p:tav tm="0">
                                          <p:val>
                                            <p:fltVal val="0"/>
                                          </p:val>
                                        </p:tav>
                                        <p:tav tm="100000">
                                          <p:val>
                                            <p:strVal val="#ppt_w"/>
                                          </p:val>
                                        </p:tav>
                                      </p:tavLst>
                                    </p:anim>
                                    <p:anim calcmode="lin" valueType="num">
                                      <p:cBhvr>
                                        <p:cTn id="91" dur="250" fill="hold"/>
                                        <p:tgtEl>
                                          <p:spTgt spid="172"/>
                                        </p:tgtEl>
                                        <p:attrNameLst>
                                          <p:attrName>ppt_h</p:attrName>
                                        </p:attrNameLst>
                                      </p:cBhvr>
                                      <p:tavLst>
                                        <p:tav tm="0">
                                          <p:val>
                                            <p:fltVal val="0"/>
                                          </p:val>
                                        </p:tav>
                                        <p:tav tm="100000">
                                          <p:val>
                                            <p:strVal val="#ppt_h"/>
                                          </p:val>
                                        </p:tav>
                                      </p:tavLst>
                                    </p:anim>
                                    <p:animEffect transition="in" filter="fade">
                                      <p:cBhvr>
                                        <p:cTn id="92" dur="250"/>
                                        <p:tgtEl>
                                          <p:spTgt spid="172"/>
                                        </p:tgtEl>
                                      </p:cBhvr>
                                    </p:animEffect>
                                  </p:childTnLst>
                                </p:cTn>
                              </p:par>
                              <p:par>
                                <p:cTn id="93" presetID="10" presetClass="entr" presetSubtype="0" fill="hold" grpId="0" nodeType="withEffect">
                                  <p:stCondLst>
                                    <p:cond delay="250"/>
                                  </p:stCondLst>
                                  <p:childTnLst>
                                    <p:set>
                                      <p:cBhvr>
                                        <p:cTn id="94" dur="1" fill="hold">
                                          <p:stCondLst>
                                            <p:cond delay="0"/>
                                          </p:stCondLst>
                                        </p:cTn>
                                        <p:tgtEl>
                                          <p:spTgt spid="136"/>
                                        </p:tgtEl>
                                        <p:attrNameLst>
                                          <p:attrName>style.visibility</p:attrName>
                                        </p:attrNameLst>
                                      </p:cBhvr>
                                      <p:to>
                                        <p:strVal val="visible"/>
                                      </p:to>
                                    </p:set>
                                    <p:animEffect transition="in" filter="fade">
                                      <p:cBhvr>
                                        <p:cTn id="95" dur="250"/>
                                        <p:tgtEl>
                                          <p:spTgt spid="136"/>
                                        </p:tgtEl>
                                      </p:cBhvr>
                                    </p:animEffect>
                                  </p:childTnLst>
                                </p:cTn>
                              </p:par>
                              <p:par>
                                <p:cTn id="96" presetID="10" presetClass="entr" presetSubtype="0" fill="hold" grpId="0" nodeType="withEffect">
                                  <p:stCondLst>
                                    <p:cond delay="500"/>
                                  </p:stCondLst>
                                  <p:childTnLst>
                                    <p:set>
                                      <p:cBhvr>
                                        <p:cTn id="97" dur="1" fill="hold">
                                          <p:stCondLst>
                                            <p:cond delay="0"/>
                                          </p:stCondLst>
                                        </p:cTn>
                                        <p:tgtEl>
                                          <p:spTgt spid="137"/>
                                        </p:tgtEl>
                                        <p:attrNameLst>
                                          <p:attrName>style.visibility</p:attrName>
                                        </p:attrNameLst>
                                      </p:cBhvr>
                                      <p:to>
                                        <p:strVal val="visible"/>
                                      </p:to>
                                    </p:set>
                                    <p:animEffect transition="in" filter="fade">
                                      <p:cBhvr>
                                        <p:cTn id="98" dur="250"/>
                                        <p:tgtEl>
                                          <p:spTgt spid="137"/>
                                        </p:tgtEl>
                                      </p:cBhvr>
                                    </p:animEffect>
                                  </p:childTnLst>
                                </p:cTn>
                              </p:par>
                              <p:par>
                                <p:cTn id="99" presetID="53" presetClass="entr" presetSubtype="16" fill="hold" nodeType="withEffect">
                                  <p:stCondLst>
                                    <p:cond delay="500"/>
                                  </p:stCondLst>
                                  <p:childTnLst>
                                    <p:set>
                                      <p:cBhvr>
                                        <p:cTn id="100" dur="1" fill="hold">
                                          <p:stCondLst>
                                            <p:cond delay="0"/>
                                          </p:stCondLst>
                                        </p:cTn>
                                        <p:tgtEl>
                                          <p:spTgt spid="173"/>
                                        </p:tgtEl>
                                        <p:attrNameLst>
                                          <p:attrName>style.visibility</p:attrName>
                                        </p:attrNameLst>
                                      </p:cBhvr>
                                      <p:to>
                                        <p:strVal val="visible"/>
                                      </p:to>
                                    </p:set>
                                    <p:anim calcmode="lin" valueType="num">
                                      <p:cBhvr>
                                        <p:cTn id="101" dur="250" fill="hold"/>
                                        <p:tgtEl>
                                          <p:spTgt spid="173"/>
                                        </p:tgtEl>
                                        <p:attrNameLst>
                                          <p:attrName>ppt_w</p:attrName>
                                        </p:attrNameLst>
                                      </p:cBhvr>
                                      <p:tavLst>
                                        <p:tav tm="0">
                                          <p:val>
                                            <p:fltVal val="0"/>
                                          </p:val>
                                        </p:tav>
                                        <p:tav tm="100000">
                                          <p:val>
                                            <p:strVal val="#ppt_w"/>
                                          </p:val>
                                        </p:tav>
                                      </p:tavLst>
                                    </p:anim>
                                    <p:anim calcmode="lin" valueType="num">
                                      <p:cBhvr>
                                        <p:cTn id="102" dur="250" fill="hold"/>
                                        <p:tgtEl>
                                          <p:spTgt spid="173"/>
                                        </p:tgtEl>
                                        <p:attrNameLst>
                                          <p:attrName>ppt_h</p:attrName>
                                        </p:attrNameLst>
                                      </p:cBhvr>
                                      <p:tavLst>
                                        <p:tav tm="0">
                                          <p:val>
                                            <p:fltVal val="0"/>
                                          </p:val>
                                        </p:tav>
                                        <p:tav tm="100000">
                                          <p:val>
                                            <p:strVal val="#ppt_h"/>
                                          </p:val>
                                        </p:tav>
                                      </p:tavLst>
                                    </p:anim>
                                    <p:animEffect transition="in" filter="fade">
                                      <p:cBhvr>
                                        <p:cTn id="103" dur="250"/>
                                        <p:tgtEl>
                                          <p:spTgt spid="173"/>
                                        </p:tgtEl>
                                      </p:cBhvr>
                                    </p:animEffect>
                                  </p:childTnLst>
                                </p:cTn>
                              </p:par>
                              <p:par>
                                <p:cTn id="104" presetID="53" presetClass="entr" presetSubtype="16" fill="hold" nodeType="withEffect">
                                  <p:stCondLst>
                                    <p:cond delay="750"/>
                                  </p:stCondLst>
                                  <p:childTnLst>
                                    <p:set>
                                      <p:cBhvr>
                                        <p:cTn id="105" dur="1" fill="hold">
                                          <p:stCondLst>
                                            <p:cond delay="0"/>
                                          </p:stCondLst>
                                        </p:cTn>
                                        <p:tgtEl>
                                          <p:spTgt spid="174"/>
                                        </p:tgtEl>
                                        <p:attrNameLst>
                                          <p:attrName>style.visibility</p:attrName>
                                        </p:attrNameLst>
                                      </p:cBhvr>
                                      <p:to>
                                        <p:strVal val="visible"/>
                                      </p:to>
                                    </p:set>
                                    <p:anim calcmode="lin" valueType="num">
                                      <p:cBhvr>
                                        <p:cTn id="106" dur="250" fill="hold"/>
                                        <p:tgtEl>
                                          <p:spTgt spid="174"/>
                                        </p:tgtEl>
                                        <p:attrNameLst>
                                          <p:attrName>ppt_w</p:attrName>
                                        </p:attrNameLst>
                                      </p:cBhvr>
                                      <p:tavLst>
                                        <p:tav tm="0">
                                          <p:val>
                                            <p:fltVal val="0"/>
                                          </p:val>
                                        </p:tav>
                                        <p:tav tm="100000">
                                          <p:val>
                                            <p:strVal val="#ppt_w"/>
                                          </p:val>
                                        </p:tav>
                                      </p:tavLst>
                                    </p:anim>
                                    <p:anim calcmode="lin" valueType="num">
                                      <p:cBhvr>
                                        <p:cTn id="107" dur="250" fill="hold"/>
                                        <p:tgtEl>
                                          <p:spTgt spid="174"/>
                                        </p:tgtEl>
                                        <p:attrNameLst>
                                          <p:attrName>ppt_h</p:attrName>
                                        </p:attrNameLst>
                                      </p:cBhvr>
                                      <p:tavLst>
                                        <p:tav tm="0">
                                          <p:val>
                                            <p:fltVal val="0"/>
                                          </p:val>
                                        </p:tav>
                                        <p:tav tm="100000">
                                          <p:val>
                                            <p:strVal val="#ppt_h"/>
                                          </p:val>
                                        </p:tav>
                                      </p:tavLst>
                                    </p:anim>
                                    <p:animEffect transition="in" filter="fade">
                                      <p:cBhvr>
                                        <p:cTn id="108" dur="250"/>
                                        <p:tgtEl>
                                          <p:spTgt spid="174"/>
                                        </p:tgtEl>
                                      </p:cBhvr>
                                    </p:animEffect>
                                  </p:childTnLst>
                                </p:cTn>
                              </p:par>
                              <p:par>
                                <p:cTn id="109" presetID="10" presetClass="entr" presetSubtype="0" fill="hold" grpId="0" nodeType="withEffect">
                                  <p:stCondLst>
                                    <p:cond delay="750"/>
                                  </p:stCondLst>
                                  <p:childTnLst>
                                    <p:set>
                                      <p:cBhvr>
                                        <p:cTn id="110" dur="1" fill="hold">
                                          <p:stCondLst>
                                            <p:cond delay="0"/>
                                          </p:stCondLst>
                                        </p:cTn>
                                        <p:tgtEl>
                                          <p:spTgt spid="138"/>
                                        </p:tgtEl>
                                        <p:attrNameLst>
                                          <p:attrName>style.visibility</p:attrName>
                                        </p:attrNameLst>
                                      </p:cBhvr>
                                      <p:to>
                                        <p:strVal val="visible"/>
                                      </p:to>
                                    </p:set>
                                    <p:animEffect transition="in" filter="fade">
                                      <p:cBhvr>
                                        <p:cTn id="111" dur="25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74" grpId="0"/>
      <p:bldP spid="75" grpId="0"/>
      <p:bldP spid="76" grpId="0"/>
      <p:bldP spid="77" grpId="0"/>
      <p:bldP spid="135" grpId="0"/>
      <p:bldP spid="136" grpId="0"/>
      <p:bldP spid="137" grpId="0"/>
      <p:bldP spid="138"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3"/>
          <p:cNvSpPr>
            <a:spLocks noGrp="1"/>
          </p:cNvSpPr>
          <p:nvPr>
            <p:ph type="title"/>
          </p:nvPr>
        </p:nvSpPr>
        <p:spPr/>
        <p:txBody>
          <a:bodyPr/>
          <a:lstStyle/>
          <a:p>
            <a:r>
              <a:rPr lang="en-US"/>
              <a:t>Differentiators of App Service</a:t>
            </a:r>
          </a:p>
        </p:txBody>
      </p:sp>
      <p:sp>
        <p:nvSpPr>
          <p:cNvPr id="92" name="Rectangle 91">
            <a:extLst>
              <a:ext uri="{FF2B5EF4-FFF2-40B4-BE49-F238E27FC236}">
                <a16:creationId xmlns:a16="http://schemas.microsoft.com/office/drawing/2014/main" id="{9FECEAD7-D37D-44B0-BFE1-C3E467379090}"/>
              </a:ext>
            </a:extLst>
          </p:cNvPr>
          <p:cNvSpPr/>
          <p:nvPr/>
        </p:nvSpPr>
        <p:spPr bwMode="auto">
          <a:xfrm>
            <a:off x="298960" y="1212850"/>
            <a:ext cx="902809" cy="91833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ctr" defTabSz="932380" rtl="0" eaLnBrk="1" fontAlgn="auto" latinLnBrk="0" hangingPunct="1">
              <a:lnSpc>
                <a:spcPct val="100000"/>
              </a:lnSpc>
              <a:spcBef>
                <a:spcPts val="0"/>
              </a:spcBef>
              <a:spcAft>
                <a:spcPts val="0"/>
              </a:spcAft>
              <a:buClrTx/>
              <a:buSzTx/>
              <a:buFontTx/>
              <a:buNone/>
              <a:tabLst/>
              <a:defRPr/>
            </a:pPr>
            <a:r>
              <a:rPr kumimoji="0" lang="en-US" sz="4080" b="1" i="0" u="none" strike="noStrike" kern="0" cap="none" spc="0" normalizeH="0" baseline="0" noProof="0">
                <a:ln>
                  <a:noFill/>
                </a:ln>
                <a:solidFill>
                  <a:srgbClr val="FFFFFF"/>
                </a:solidFill>
                <a:effectLst/>
                <a:uLnTx/>
                <a:uFillTx/>
                <a:latin typeface="Calibri"/>
                <a:ea typeface="+mn-ea"/>
                <a:cs typeface="+mn-cs"/>
              </a:rPr>
              <a:t>$</a:t>
            </a:r>
          </a:p>
        </p:txBody>
      </p:sp>
      <p:sp>
        <p:nvSpPr>
          <p:cNvPr id="93" name="Rectangle 92">
            <a:extLst>
              <a:ext uri="{FF2B5EF4-FFF2-40B4-BE49-F238E27FC236}">
                <a16:creationId xmlns:a16="http://schemas.microsoft.com/office/drawing/2014/main" id="{B3CB9DEF-2B28-4C5C-B366-6D1910EA72FC}"/>
              </a:ext>
            </a:extLst>
          </p:cNvPr>
          <p:cNvSpPr/>
          <p:nvPr/>
        </p:nvSpPr>
        <p:spPr bwMode="auto">
          <a:xfrm>
            <a:off x="1298092" y="2227758"/>
            <a:ext cx="4477248" cy="918330"/>
          </a:xfrm>
          <a:prstGeom prst="rect">
            <a:avLst/>
          </a:prstGeom>
          <a:solidFill>
            <a:srgbClr val="D2D2D2"/>
          </a:solidFill>
          <a:ln w="19050"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l" defTabSz="93238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w="3175">
                  <a:noFill/>
                </a:ln>
                <a:solidFill>
                  <a:srgbClr val="0072C6"/>
                </a:solidFill>
                <a:effectLst/>
                <a:uLnTx/>
                <a:uFillTx/>
                <a:latin typeface="Segoe Semibold" panose="020B0702040504020203" pitchFamily="34" charset="0"/>
                <a:ea typeface="+mn-ea"/>
                <a:cs typeface="Segoe UI" pitchFamily="34" charset="0"/>
              </a:rPr>
              <a:t>Global reach </a:t>
            </a:r>
            <a:r>
              <a:rPr kumimoji="0" lang="en-US" sz="1600" b="0" i="0" u="none" strike="noStrike" kern="0" cap="none" spc="0" normalizeH="0" baseline="0" noProof="0">
                <a:ln w="3175">
                  <a:noFill/>
                </a:ln>
                <a:gradFill>
                  <a:gsLst>
                    <a:gs pos="2655">
                      <a:srgbClr val="505050"/>
                    </a:gs>
                    <a:gs pos="31000">
                      <a:srgbClr val="505050"/>
                    </a:gs>
                  </a:gsLst>
                  <a:lin ang="5400000" scaled="0"/>
                </a:gradFill>
                <a:effectLst/>
                <a:uLnTx/>
                <a:uFillTx/>
                <a:latin typeface="Segoe UI"/>
                <a:ea typeface="+mn-ea"/>
                <a:cs typeface="Segoe UI" pitchFamily="34" charset="0"/>
              </a:rPr>
              <a:t>and presence with 40 Azure regions. Leverage traffic manager and CDN for faster response times for global users</a:t>
            </a:r>
          </a:p>
        </p:txBody>
      </p:sp>
      <p:sp>
        <p:nvSpPr>
          <p:cNvPr id="94" name="Rectangle 93">
            <a:extLst>
              <a:ext uri="{FF2B5EF4-FFF2-40B4-BE49-F238E27FC236}">
                <a16:creationId xmlns:a16="http://schemas.microsoft.com/office/drawing/2014/main" id="{F1809E48-0CB2-4DCE-B6FC-A98D177EB866}"/>
              </a:ext>
            </a:extLst>
          </p:cNvPr>
          <p:cNvSpPr/>
          <p:nvPr/>
        </p:nvSpPr>
        <p:spPr bwMode="auto">
          <a:xfrm>
            <a:off x="298960" y="2227757"/>
            <a:ext cx="902809" cy="91833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ctr" defTabSz="932380" rtl="0" eaLnBrk="1" fontAlgn="auto" latinLnBrk="0" hangingPunct="1">
              <a:lnSpc>
                <a:spcPct val="100000"/>
              </a:lnSpc>
              <a:spcBef>
                <a:spcPts val="0"/>
              </a:spcBef>
              <a:spcAft>
                <a:spcPts val="0"/>
              </a:spcAft>
              <a:buClrTx/>
              <a:buSzTx/>
              <a:buFontTx/>
              <a:buNone/>
              <a:tabLst/>
              <a:defRPr/>
            </a:pPr>
            <a:endParaRPr kumimoji="0" lang="en-US" sz="4080" b="1" i="0" u="none" strike="noStrike" kern="0" cap="none" spc="0" normalizeH="0" baseline="0" noProof="0">
              <a:ln>
                <a:noFill/>
              </a:ln>
              <a:solidFill>
                <a:srgbClr val="FFFFFF"/>
              </a:solidFill>
              <a:effectLst/>
              <a:uLnTx/>
              <a:uFillTx/>
              <a:latin typeface="Calibri"/>
              <a:ea typeface="+mn-ea"/>
              <a:cs typeface="+mn-cs"/>
            </a:endParaRPr>
          </a:p>
        </p:txBody>
      </p:sp>
      <p:sp>
        <p:nvSpPr>
          <p:cNvPr id="95" name="Rectangle 94">
            <a:extLst>
              <a:ext uri="{FF2B5EF4-FFF2-40B4-BE49-F238E27FC236}">
                <a16:creationId xmlns:a16="http://schemas.microsoft.com/office/drawing/2014/main" id="{93E309C3-2E8C-4203-A7EA-64EB6088897D}"/>
              </a:ext>
            </a:extLst>
          </p:cNvPr>
          <p:cNvSpPr/>
          <p:nvPr/>
        </p:nvSpPr>
        <p:spPr bwMode="auto">
          <a:xfrm>
            <a:off x="1298092" y="3240935"/>
            <a:ext cx="4477248" cy="918330"/>
          </a:xfrm>
          <a:prstGeom prst="rect">
            <a:avLst/>
          </a:prstGeom>
          <a:solidFill>
            <a:srgbClr val="D2D2D2"/>
          </a:solidFill>
          <a:ln w="19050"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l" defTabSz="93238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w="3175">
                  <a:noFill/>
                </a:ln>
                <a:solidFill>
                  <a:srgbClr val="0072C6"/>
                </a:solidFill>
                <a:effectLst/>
                <a:uLnTx/>
                <a:uFillTx/>
                <a:latin typeface="Segoe Semibold" panose="020B0702040504020203" pitchFamily="34" charset="0"/>
                <a:ea typeface="+mn-ea"/>
                <a:cs typeface="Segoe UI" pitchFamily="34" charset="0"/>
              </a:rPr>
              <a:t>Business continuity </a:t>
            </a:r>
            <a:r>
              <a:rPr kumimoji="0" lang="en-US" sz="1600" b="0" i="0" u="none" strike="noStrike" kern="0" cap="none" spc="0" normalizeH="0" baseline="0" noProof="0">
                <a:ln w="3175">
                  <a:noFill/>
                </a:ln>
                <a:gradFill>
                  <a:gsLst>
                    <a:gs pos="2655">
                      <a:srgbClr val="505050"/>
                    </a:gs>
                    <a:gs pos="31000">
                      <a:srgbClr val="505050"/>
                    </a:gs>
                  </a:gsLst>
                  <a:lin ang="5400000" scaled="0"/>
                </a:gradFill>
                <a:effectLst/>
                <a:uLnTx/>
                <a:uFillTx/>
                <a:latin typeface="Segoe UI"/>
                <a:ea typeface="+mn-ea"/>
                <a:cs typeface="Segoe UI" pitchFamily="34" charset="0"/>
              </a:rPr>
              <a:t>capabilities out of the box with an Azure App Service solution using site cloning and failover</a:t>
            </a:r>
          </a:p>
        </p:txBody>
      </p:sp>
      <p:sp>
        <p:nvSpPr>
          <p:cNvPr id="96" name="Rectangle 95">
            <a:extLst>
              <a:ext uri="{FF2B5EF4-FFF2-40B4-BE49-F238E27FC236}">
                <a16:creationId xmlns:a16="http://schemas.microsoft.com/office/drawing/2014/main" id="{9CB56869-7ED8-4336-8FCB-CC680462245C}"/>
              </a:ext>
            </a:extLst>
          </p:cNvPr>
          <p:cNvSpPr/>
          <p:nvPr/>
        </p:nvSpPr>
        <p:spPr bwMode="auto">
          <a:xfrm>
            <a:off x="298960" y="3240935"/>
            <a:ext cx="902809" cy="91833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ctr" defTabSz="932380" rtl="0" eaLnBrk="1" fontAlgn="auto" latinLnBrk="0" hangingPunct="1">
              <a:lnSpc>
                <a:spcPct val="100000"/>
              </a:lnSpc>
              <a:spcBef>
                <a:spcPts val="0"/>
              </a:spcBef>
              <a:spcAft>
                <a:spcPts val="0"/>
              </a:spcAft>
              <a:buClrTx/>
              <a:buSzTx/>
              <a:buFontTx/>
              <a:buNone/>
              <a:tabLst/>
              <a:defRPr/>
            </a:pPr>
            <a:endParaRPr kumimoji="0" lang="en-US" sz="4080" b="1" i="0" u="none" strike="noStrike" kern="0" cap="none" spc="0" normalizeH="0" baseline="0" noProof="0">
              <a:ln>
                <a:noFill/>
              </a:ln>
              <a:solidFill>
                <a:srgbClr val="FFFFFF"/>
              </a:solidFill>
              <a:effectLst/>
              <a:uLnTx/>
              <a:uFillTx/>
              <a:latin typeface="Calibri"/>
              <a:ea typeface="+mn-ea"/>
              <a:cs typeface="+mn-cs"/>
            </a:endParaRPr>
          </a:p>
        </p:txBody>
      </p:sp>
      <p:sp>
        <p:nvSpPr>
          <p:cNvPr id="97" name="Rectangle 96">
            <a:extLst>
              <a:ext uri="{FF2B5EF4-FFF2-40B4-BE49-F238E27FC236}">
                <a16:creationId xmlns:a16="http://schemas.microsoft.com/office/drawing/2014/main" id="{27773FDE-99FC-4642-B197-06E9B4432B50}"/>
              </a:ext>
            </a:extLst>
          </p:cNvPr>
          <p:cNvSpPr/>
          <p:nvPr/>
        </p:nvSpPr>
        <p:spPr bwMode="auto">
          <a:xfrm>
            <a:off x="1298092" y="1212850"/>
            <a:ext cx="4477248" cy="918330"/>
          </a:xfrm>
          <a:prstGeom prst="rect">
            <a:avLst/>
          </a:prstGeom>
          <a:solidFill>
            <a:srgbClr val="D2D2D2"/>
          </a:solidFill>
          <a:ln w="19050"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l" defTabSz="93238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w="3175">
                  <a:noFill/>
                </a:ln>
                <a:solidFill>
                  <a:srgbClr val="0072C6"/>
                </a:solidFill>
                <a:effectLst/>
                <a:uLnTx/>
                <a:uFillTx/>
                <a:latin typeface="Segoe Semibold" panose="020B0702040504020203" pitchFamily="34" charset="0"/>
                <a:ea typeface="+mn-ea"/>
                <a:cs typeface="Segoe UI" pitchFamily="34" charset="0"/>
              </a:rPr>
              <a:t>Cut costs 60–90% </a:t>
            </a:r>
            <a:r>
              <a:rPr kumimoji="0" lang="en-US" sz="1600" b="0" i="0" u="none" strike="noStrike" kern="0" cap="none" spc="0" normalizeH="0" baseline="0" noProof="0">
                <a:ln w="3175">
                  <a:noFill/>
                </a:ln>
                <a:gradFill>
                  <a:gsLst>
                    <a:gs pos="2655">
                      <a:srgbClr val="505050"/>
                    </a:gs>
                    <a:gs pos="31000">
                      <a:srgbClr val="505050"/>
                    </a:gs>
                  </a:gsLst>
                  <a:lin ang="5400000" scaled="0"/>
                </a:gradFill>
                <a:effectLst/>
                <a:uLnTx/>
                <a:uFillTx/>
                <a:latin typeface="Segoe UI"/>
                <a:ea typeface="+mn-ea"/>
                <a:cs typeface="Segoe UI" pitchFamily="34" charset="0"/>
              </a:rPr>
              <a:t>by moving Apps to Azure; Pay only for what you use and never worry about capacity planning</a:t>
            </a:r>
          </a:p>
        </p:txBody>
      </p:sp>
      <p:sp>
        <p:nvSpPr>
          <p:cNvPr id="98" name="Rectangle 97">
            <a:extLst>
              <a:ext uri="{FF2B5EF4-FFF2-40B4-BE49-F238E27FC236}">
                <a16:creationId xmlns:a16="http://schemas.microsoft.com/office/drawing/2014/main" id="{016342A3-73CE-4981-B0AD-DE8F9274795E}"/>
              </a:ext>
            </a:extLst>
          </p:cNvPr>
          <p:cNvSpPr/>
          <p:nvPr/>
        </p:nvSpPr>
        <p:spPr bwMode="auto">
          <a:xfrm>
            <a:off x="298960" y="1234256"/>
            <a:ext cx="902809" cy="8755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ctr" defTabSz="932380" rtl="0" eaLnBrk="1" fontAlgn="auto" latinLnBrk="0" hangingPunct="1">
              <a:lnSpc>
                <a:spcPct val="100000"/>
              </a:lnSpc>
              <a:spcBef>
                <a:spcPts val="0"/>
              </a:spcBef>
              <a:spcAft>
                <a:spcPts val="0"/>
              </a:spcAft>
              <a:buClrTx/>
              <a:buSzTx/>
              <a:buFontTx/>
              <a:buNone/>
              <a:tabLst/>
              <a:defRPr/>
            </a:pPr>
            <a:endParaRPr kumimoji="0" lang="en-US" sz="4080" b="1" i="0" u="none" strike="noStrike" kern="0" cap="none" spc="0" normalizeH="0" baseline="0" noProof="0">
              <a:ln>
                <a:noFill/>
              </a:ln>
              <a:solidFill>
                <a:srgbClr val="FFFFFF"/>
              </a:solidFill>
              <a:effectLst/>
              <a:uLnTx/>
              <a:uFillTx/>
              <a:latin typeface="Calibri"/>
              <a:ea typeface="+mn-ea"/>
              <a:cs typeface="+mn-cs"/>
            </a:endParaRPr>
          </a:p>
        </p:txBody>
      </p:sp>
      <p:sp>
        <p:nvSpPr>
          <p:cNvPr id="99" name="Rectangle 98">
            <a:extLst>
              <a:ext uri="{FF2B5EF4-FFF2-40B4-BE49-F238E27FC236}">
                <a16:creationId xmlns:a16="http://schemas.microsoft.com/office/drawing/2014/main" id="{F072EBA8-ACD2-45D1-9936-57BA232A4AB8}"/>
              </a:ext>
            </a:extLst>
          </p:cNvPr>
          <p:cNvSpPr/>
          <p:nvPr/>
        </p:nvSpPr>
        <p:spPr bwMode="auto">
          <a:xfrm>
            <a:off x="1298092" y="4254112"/>
            <a:ext cx="4477248" cy="918330"/>
          </a:xfrm>
          <a:prstGeom prst="rect">
            <a:avLst/>
          </a:prstGeom>
          <a:solidFill>
            <a:srgbClr val="D2D2D2"/>
          </a:solidFill>
          <a:ln w="19050"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l" defTabSz="932380" rtl="0" eaLnBrk="1" fontAlgn="auto" latinLnBrk="0" hangingPunct="1">
              <a:lnSpc>
                <a:spcPct val="100000"/>
              </a:lnSpc>
              <a:spcBef>
                <a:spcPts val="0"/>
              </a:spcBef>
              <a:spcAft>
                <a:spcPts val="0"/>
              </a:spcAft>
              <a:buClrTx/>
              <a:buSzTx/>
              <a:buFontTx/>
              <a:buNone/>
              <a:tabLst/>
              <a:defRPr/>
            </a:pPr>
            <a:r>
              <a:rPr kumimoji="0" lang="en-US" sz="1600" b="0" i="0" u="none" strike="noStrike" kern="0" cap="none" spc="-30" normalizeH="0" baseline="0" noProof="0">
                <a:ln w="3175">
                  <a:noFill/>
                </a:ln>
                <a:gradFill>
                  <a:gsLst>
                    <a:gs pos="2655">
                      <a:srgbClr val="505050"/>
                    </a:gs>
                    <a:gs pos="31000">
                      <a:srgbClr val="505050"/>
                    </a:gs>
                  </a:gsLst>
                  <a:lin ang="5400000" scaled="0"/>
                </a:gradFill>
                <a:effectLst/>
                <a:uLnTx/>
                <a:uFillTx/>
                <a:latin typeface="Segoe UI"/>
                <a:ea typeface="+mn-ea"/>
                <a:cs typeface="Segoe UI" pitchFamily="34" charset="0"/>
              </a:rPr>
              <a:t>Quickly </a:t>
            </a:r>
            <a:r>
              <a:rPr kumimoji="0" lang="en-US" sz="1600" b="1" i="0" u="none" strike="noStrike" kern="0" cap="none" spc="-30" normalizeH="0" baseline="0" noProof="0">
                <a:ln w="3175">
                  <a:noFill/>
                </a:ln>
                <a:solidFill>
                  <a:srgbClr val="0072C6"/>
                </a:solidFill>
                <a:effectLst/>
                <a:uLnTx/>
                <a:uFillTx/>
                <a:latin typeface="Segoe Semibold" panose="020B0702040504020203" pitchFamily="34" charset="0"/>
                <a:ea typeface="+mn-ea"/>
                <a:cs typeface="Segoe UI" pitchFamily="34" charset="0"/>
              </a:rPr>
              <a:t>provision and scale capacity</a:t>
            </a:r>
            <a:r>
              <a:rPr kumimoji="0" lang="en-US" sz="1600" b="1" i="0" u="none" strike="noStrike" kern="0" cap="none" spc="-30" normalizeH="0" baseline="0" noProof="0">
                <a:ln w="3175">
                  <a:noFill/>
                </a:ln>
                <a:gradFill>
                  <a:gsLst>
                    <a:gs pos="2655">
                      <a:srgbClr val="505050"/>
                    </a:gs>
                    <a:gs pos="31000">
                      <a:srgbClr val="505050"/>
                    </a:gs>
                  </a:gsLst>
                  <a:lin ang="5400000" scaled="0"/>
                </a:gradFill>
                <a:effectLst/>
                <a:uLnTx/>
                <a:uFillTx/>
                <a:latin typeface="Segoe UI"/>
                <a:ea typeface="+mn-ea"/>
                <a:cs typeface="Segoe UI" pitchFamily="34" charset="0"/>
              </a:rPr>
              <a:t>;</a:t>
            </a:r>
            <a:r>
              <a:rPr kumimoji="0" lang="en-US" sz="1600" b="0" i="0" u="none" strike="noStrike" kern="0" cap="none" spc="-30" normalizeH="0" baseline="0" noProof="0">
                <a:ln w="3175">
                  <a:noFill/>
                </a:ln>
                <a:gradFill>
                  <a:gsLst>
                    <a:gs pos="2655">
                      <a:srgbClr val="505050"/>
                    </a:gs>
                    <a:gs pos="31000">
                      <a:srgbClr val="505050"/>
                    </a:gs>
                  </a:gsLst>
                  <a:lin ang="5400000" scaled="0"/>
                </a:gradFill>
                <a:effectLst/>
                <a:uLnTx/>
                <a:uFillTx/>
                <a:latin typeface="Segoe UI"/>
                <a:ea typeface="+mn-ea"/>
                <a:cs typeface="Segoe UI" pitchFamily="34" charset="0"/>
              </a:rPr>
              <a:t> Focus on your application, while Azure takes care of the underlying infrastructure</a:t>
            </a:r>
          </a:p>
        </p:txBody>
      </p:sp>
      <p:sp>
        <p:nvSpPr>
          <p:cNvPr id="100" name="Rectangle 99">
            <a:extLst>
              <a:ext uri="{FF2B5EF4-FFF2-40B4-BE49-F238E27FC236}">
                <a16:creationId xmlns:a16="http://schemas.microsoft.com/office/drawing/2014/main" id="{0A841632-784A-4647-BB05-EBE85833E28C}"/>
              </a:ext>
            </a:extLst>
          </p:cNvPr>
          <p:cNvSpPr/>
          <p:nvPr/>
        </p:nvSpPr>
        <p:spPr bwMode="auto">
          <a:xfrm>
            <a:off x="298960" y="4254112"/>
            <a:ext cx="902809" cy="91833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ctr" defTabSz="932380" rtl="0" eaLnBrk="1" fontAlgn="auto" latinLnBrk="0" hangingPunct="1">
              <a:lnSpc>
                <a:spcPct val="100000"/>
              </a:lnSpc>
              <a:spcBef>
                <a:spcPts val="0"/>
              </a:spcBef>
              <a:spcAft>
                <a:spcPts val="0"/>
              </a:spcAft>
              <a:buClrTx/>
              <a:buSzTx/>
              <a:buFontTx/>
              <a:buNone/>
              <a:tabLst/>
              <a:defRPr/>
            </a:pPr>
            <a:endParaRPr kumimoji="0" lang="en-US" sz="4080" b="1" i="0" u="none" strike="noStrike" kern="0" cap="none" spc="0" normalizeH="0" baseline="0" noProof="0">
              <a:ln>
                <a:noFill/>
              </a:ln>
              <a:solidFill>
                <a:srgbClr val="FFFFFF"/>
              </a:solidFill>
              <a:effectLst/>
              <a:uLnTx/>
              <a:uFillTx/>
              <a:latin typeface="Calibri"/>
              <a:ea typeface="+mn-ea"/>
              <a:cs typeface="+mn-cs"/>
            </a:endParaRPr>
          </a:p>
        </p:txBody>
      </p:sp>
      <p:sp>
        <p:nvSpPr>
          <p:cNvPr id="101" name="Rectangle 100">
            <a:extLst>
              <a:ext uri="{FF2B5EF4-FFF2-40B4-BE49-F238E27FC236}">
                <a16:creationId xmlns:a16="http://schemas.microsoft.com/office/drawing/2014/main" id="{575B92C0-3BE4-4138-8B7F-871DB0109B45}"/>
              </a:ext>
            </a:extLst>
          </p:cNvPr>
          <p:cNvSpPr/>
          <p:nvPr/>
        </p:nvSpPr>
        <p:spPr bwMode="auto">
          <a:xfrm>
            <a:off x="1298092" y="5267291"/>
            <a:ext cx="4477248" cy="918330"/>
          </a:xfrm>
          <a:prstGeom prst="rect">
            <a:avLst/>
          </a:prstGeom>
          <a:solidFill>
            <a:srgbClr val="D2D2D2"/>
          </a:solidFill>
          <a:ln w="19050"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l" defTabSz="932380" rtl="0" eaLnBrk="1" fontAlgn="auto" latinLnBrk="0" hangingPunct="1">
              <a:lnSpc>
                <a:spcPct val="100000"/>
              </a:lnSpc>
              <a:spcBef>
                <a:spcPts val="0"/>
              </a:spcBef>
              <a:spcAft>
                <a:spcPts val="0"/>
              </a:spcAft>
              <a:buClrTx/>
              <a:buSzTx/>
              <a:buFontTx/>
              <a:buNone/>
              <a:tabLst/>
              <a:defRPr/>
            </a:pPr>
            <a:r>
              <a:rPr kumimoji="0" lang="en-US" sz="1600" b="0" i="0" u="none" strike="noStrike" kern="0" cap="none" spc="-30" normalizeH="0" baseline="0" noProof="0">
                <a:ln w="3175">
                  <a:noFill/>
                </a:ln>
                <a:gradFill>
                  <a:gsLst>
                    <a:gs pos="2655">
                      <a:srgbClr val="505050"/>
                    </a:gs>
                    <a:gs pos="31000">
                      <a:srgbClr val="505050"/>
                    </a:gs>
                  </a:gsLst>
                  <a:lin ang="5400000" scaled="0"/>
                </a:gradFill>
                <a:effectLst/>
                <a:uLnTx/>
                <a:uFillTx/>
                <a:latin typeface="Segoe UI"/>
                <a:ea typeface="+mn-ea"/>
                <a:cs typeface="Segoe UI" pitchFamily="34" charset="0"/>
              </a:rPr>
              <a:t>Develop with a </a:t>
            </a:r>
            <a:r>
              <a:rPr kumimoji="0" lang="en-US" sz="1600" b="1" i="0" u="none" strike="noStrike" kern="0" cap="none" spc="-30" normalizeH="0" baseline="0" noProof="0">
                <a:ln w="3175">
                  <a:noFill/>
                </a:ln>
                <a:solidFill>
                  <a:srgbClr val="0072C6"/>
                </a:solidFill>
                <a:effectLst/>
                <a:uLnTx/>
                <a:uFillTx/>
                <a:latin typeface="Segoe Semibold" panose="020B0702040504020203" pitchFamily="34" charset="0"/>
                <a:ea typeface="+mn-ea"/>
                <a:cs typeface="Segoe UI" pitchFamily="34" charset="0"/>
              </a:rPr>
              <a:t>choice of popular frameworks and technologies</a:t>
            </a:r>
            <a:r>
              <a:rPr kumimoji="0" lang="en-US" sz="1600" b="0" i="0" u="none" strike="noStrike" kern="0" cap="none" spc="-30" normalizeH="0" baseline="0" noProof="0">
                <a:ln w="3175">
                  <a:noFill/>
                </a:ln>
                <a:gradFill>
                  <a:gsLst>
                    <a:gs pos="2655">
                      <a:srgbClr val="505050"/>
                    </a:gs>
                    <a:gs pos="31000">
                      <a:srgbClr val="505050"/>
                    </a:gs>
                  </a:gsLst>
                  <a:lin ang="5400000" scaled="0"/>
                </a:gradFill>
                <a:effectLst/>
                <a:uLnTx/>
                <a:uFillTx/>
                <a:latin typeface="Segoe UI"/>
                <a:ea typeface="+mn-ea"/>
                <a:cs typeface="Segoe UI" pitchFamily="34" charset="0"/>
              </a:rPr>
              <a:t>, including .NET, Java, PHP, Python, Node.js, Ruby, and even Classic ASP</a:t>
            </a:r>
          </a:p>
        </p:txBody>
      </p:sp>
      <p:sp>
        <p:nvSpPr>
          <p:cNvPr id="102" name="Rectangle 101">
            <a:extLst>
              <a:ext uri="{FF2B5EF4-FFF2-40B4-BE49-F238E27FC236}">
                <a16:creationId xmlns:a16="http://schemas.microsoft.com/office/drawing/2014/main" id="{86500B6E-E145-4C32-A66C-3615164849F3}"/>
              </a:ext>
            </a:extLst>
          </p:cNvPr>
          <p:cNvSpPr/>
          <p:nvPr/>
        </p:nvSpPr>
        <p:spPr bwMode="auto">
          <a:xfrm>
            <a:off x="298960" y="5267291"/>
            <a:ext cx="902809" cy="91833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ctr" defTabSz="932380" rtl="0" eaLnBrk="1" fontAlgn="auto" latinLnBrk="0" hangingPunct="1">
              <a:lnSpc>
                <a:spcPct val="100000"/>
              </a:lnSpc>
              <a:spcBef>
                <a:spcPts val="0"/>
              </a:spcBef>
              <a:spcAft>
                <a:spcPts val="0"/>
              </a:spcAft>
              <a:buClrTx/>
              <a:buSzTx/>
              <a:buFontTx/>
              <a:buNone/>
              <a:tabLst/>
              <a:defRPr/>
            </a:pPr>
            <a:endParaRPr kumimoji="0" lang="en-US" sz="4080" b="1" i="0" u="none" strike="noStrike" kern="0" cap="none" spc="0" normalizeH="0" baseline="0" noProof="0">
              <a:ln>
                <a:noFill/>
              </a:ln>
              <a:solidFill>
                <a:srgbClr val="FFFFFF"/>
              </a:solidFill>
              <a:effectLst/>
              <a:uLnTx/>
              <a:uFillTx/>
              <a:latin typeface="Calibri"/>
              <a:ea typeface="+mn-ea"/>
              <a:cs typeface="+mn-cs"/>
            </a:endParaRPr>
          </a:p>
        </p:txBody>
      </p:sp>
      <p:sp>
        <p:nvSpPr>
          <p:cNvPr id="103" name="Rectangle 102">
            <a:extLst>
              <a:ext uri="{FF2B5EF4-FFF2-40B4-BE49-F238E27FC236}">
                <a16:creationId xmlns:a16="http://schemas.microsoft.com/office/drawing/2014/main" id="{5B85F528-59B2-4409-A287-302F7B7386C2}"/>
              </a:ext>
            </a:extLst>
          </p:cNvPr>
          <p:cNvSpPr/>
          <p:nvPr/>
        </p:nvSpPr>
        <p:spPr bwMode="auto">
          <a:xfrm>
            <a:off x="6502893" y="1212850"/>
            <a:ext cx="902809" cy="91833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ctr" defTabSz="932380" rtl="0" eaLnBrk="1" fontAlgn="auto" latinLnBrk="0" hangingPunct="1">
              <a:lnSpc>
                <a:spcPct val="100000"/>
              </a:lnSpc>
              <a:spcBef>
                <a:spcPts val="0"/>
              </a:spcBef>
              <a:spcAft>
                <a:spcPts val="0"/>
              </a:spcAft>
              <a:buClrTx/>
              <a:buSzTx/>
              <a:buFontTx/>
              <a:buNone/>
              <a:tabLst/>
              <a:defRPr/>
            </a:pPr>
            <a:r>
              <a:rPr kumimoji="0" lang="en-US" sz="4080" b="1" i="0" u="none" strike="noStrike" kern="0" cap="none" spc="0" normalizeH="0" baseline="0" noProof="0">
                <a:ln>
                  <a:noFill/>
                </a:ln>
                <a:solidFill>
                  <a:srgbClr val="FFFFFF"/>
                </a:solidFill>
                <a:effectLst/>
                <a:uLnTx/>
                <a:uFillTx/>
                <a:latin typeface="Calibri"/>
                <a:ea typeface="+mn-ea"/>
                <a:cs typeface="+mn-cs"/>
              </a:rPr>
              <a:t>$</a:t>
            </a:r>
          </a:p>
        </p:txBody>
      </p:sp>
      <p:sp>
        <p:nvSpPr>
          <p:cNvPr id="104" name="Rectangle 103">
            <a:extLst>
              <a:ext uri="{FF2B5EF4-FFF2-40B4-BE49-F238E27FC236}">
                <a16:creationId xmlns:a16="http://schemas.microsoft.com/office/drawing/2014/main" id="{8F62DEC0-4074-48AC-87CE-517F1298CE05}"/>
              </a:ext>
            </a:extLst>
          </p:cNvPr>
          <p:cNvSpPr/>
          <p:nvPr/>
        </p:nvSpPr>
        <p:spPr bwMode="auto">
          <a:xfrm>
            <a:off x="7502026" y="2227757"/>
            <a:ext cx="4477248" cy="918330"/>
          </a:xfrm>
          <a:prstGeom prst="rect">
            <a:avLst/>
          </a:prstGeom>
          <a:solidFill>
            <a:srgbClr val="D2D2D2"/>
          </a:solidFill>
          <a:ln w="19050"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l" defTabSz="93238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w="3175">
                  <a:noFill/>
                </a:ln>
                <a:solidFill>
                  <a:srgbClr val="0072C6"/>
                </a:solidFill>
                <a:effectLst/>
                <a:uLnTx/>
                <a:uFillTx/>
                <a:latin typeface="Segoe Semibold" panose="020B0702040504020203" pitchFamily="34" charset="0"/>
                <a:ea typeface="+mn-ea"/>
                <a:cs typeface="Segoe UI" pitchFamily="34" charset="0"/>
              </a:rPr>
              <a:t>Continuous deployment </a:t>
            </a:r>
            <a:r>
              <a:rPr kumimoji="0" lang="en-US" sz="1600" b="0" i="0" u="none" strike="noStrike" kern="0" cap="none" spc="0" normalizeH="0" baseline="0" noProof="0">
                <a:ln w="3175">
                  <a:noFill/>
                </a:ln>
                <a:gradFill>
                  <a:gsLst>
                    <a:gs pos="2655">
                      <a:srgbClr val="505050"/>
                    </a:gs>
                    <a:gs pos="31000">
                      <a:srgbClr val="505050"/>
                    </a:gs>
                  </a:gsLst>
                  <a:lin ang="5400000" scaled="0"/>
                </a:gradFill>
                <a:effectLst/>
                <a:uLnTx/>
                <a:uFillTx/>
                <a:latin typeface="Segoe UI"/>
                <a:ea typeface="+mn-ea"/>
                <a:cs typeface="Segoe UI" pitchFamily="34" charset="0"/>
              </a:rPr>
              <a:t>through source code repository integration with Visual Studio Online, Git, GitHub and more</a:t>
            </a:r>
          </a:p>
        </p:txBody>
      </p:sp>
      <p:sp>
        <p:nvSpPr>
          <p:cNvPr id="105" name="Rectangle 104">
            <a:extLst>
              <a:ext uri="{FF2B5EF4-FFF2-40B4-BE49-F238E27FC236}">
                <a16:creationId xmlns:a16="http://schemas.microsoft.com/office/drawing/2014/main" id="{7796DDCE-3A5D-4C0A-8186-66A30486CE3B}"/>
              </a:ext>
            </a:extLst>
          </p:cNvPr>
          <p:cNvSpPr/>
          <p:nvPr/>
        </p:nvSpPr>
        <p:spPr bwMode="auto">
          <a:xfrm>
            <a:off x="6502893" y="2227757"/>
            <a:ext cx="902809" cy="91833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ctr" defTabSz="932380" rtl="0" eaLnBrk="1" fontAlgn="auto" latinLnBrk="0" hangingPunct="1">
              <a:lnSpc>
                <a:spcPct val="100000"/>
              </a:lnSpc>
              <a:spcBef>
                <a:spcPts val="0"/>
              </a:spcBef>
              <a:spcAft>
                <a:spcPts val="0"/>
              </a:spcAft>
              <a:buClrTx/>
              <a:buSzTx/>
              <a:buFontTx/>
              <a:buNone/>
              <a:tabLst/>
              <a:defRPr/>
            </a:pPr>
            <a:endParaRPr kumimoji="0" lang="en-US" sz="4080" b="1" i="0" u="none" strike="noStrike" kern="0" cap="none" spc="0" normalizeH="0" baseline="0" noProof="0">
              <a:ln>
                <a:noFill/>
              </a:ln>
              <a:solidFill>
                <a:srgbClr val="FFFFFF"/>
              </a:solidFill>
              <a:effectLst/>
              <a:uLnTx/>
              <a:uFillTx/>
              <a:latin typeface="Calibri"/>
              <a:ea typeface="+mn-ea"/>
              <a:cs typeface="+mn-cs"/>
            </a:endParaRPr>
          </a:p>
        </p:txBody>
      </p:sp>
      <p:sp>
        <p:nvSpPr>
          <p:cNvPr id="106" name="Rectangle 105">
            <a:extLst>
              <a:ext uri="{FF2B5EF4-FFF2-40B4-BE49-F238E27FC236}">
                <a16:creationId xmlns:a16="http://schemas.microsoft.com/office/drawing/2014/main" id="{2B28C7FC-4A51-4B5E-8DC4-288223221375}"/>
              </a:ext>
            </a:extLst>
          </p:cNvPr>
          <p:cNvSpPr/>
          <p:nvPr/>
        </p:nvSpPr>
        <p:spPr bwMode="auto">
          <a:xfrm>
            <a:off x="7502026" y="3240935"/>
            <a:ext cx="4477248" cy="918330"/>
          </a:xfrm>
          <a:prstGeom prst="rect">
            <a:avLst/>
          </a:prstGeom>
          <a:solidFill>
            <a:srgbClr val="D2D2D2"/>
          </a:solidFill>
          <a:ln w="19050"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l" defTabSz="93238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w="3175">
                  <a:noFill/>
                </a:ln>
                <a:solidFill>
                  <a:srgbClr val="0072C6"/>
                </a:solidFill>
                <a:effectLst/>
                <a:uLnTx/>
                <a:uFillTx/>
                <a:latin typeface="Segoe Semibold" panose="020B0702040504020203" pitchFamily="34" charset="0"/>
                <a:ea typeface="+mn-ea"/>
                <a:cs typeface="Segoe UI" panose="020B0502040204020203" pitchFamily="34" charset="0"/>
              </a:rPr>
              <a:t>99.95% uptime SLA</a:t>
            </a:r>
            <a:r>
              <a:rPr kumimoji="0" lang="en-US" sz="1600" b="0" i="0" u="none" strike="noStrike" kern="0" cap="none" spc="0" normalizeH="0" baseline="0" noProof="0">
                <a:ln w="3175">
                  <a:noFill/>
                </a:ln>
                <a:gradFill>
                  <a:gsLst>
                    <a:gs pos="2655">
                      <a:srgbClr val="505050"/>
                    </a:gs>
                    <a:gs pos="31000">
                      <a:srgbClr val="505050"/>
                    </a:gs>
                  </a:gsLst>
                  <a:lin ang="5400000" scaled="0"/>
                </a:gradFill>
                <a:effectLst/>
                <a:uLnTx/>
                <a:uFillTx/>
                <a:latin typeface="Segoe UI"/>
                <a:ea typeface="+mn-ea"/>
                <a:cs typeface="Segoe UI" pitchFamily="34" charset="0"/>
              </a:rPr>
              <a:t> - financially-backed </a:t>
            </a:r>
            <a:br>
              <a:rPr kumimoji="0" lang="en-US" sz="1600" b="0" i="0" u="none" strike="noStrike" kern="0" cap="none" spc="0" normalizeH="0" baseline="0" noProof="0">
                <a:ln w="3175">
                  <a:noFill/>
                </a:ln>
                <a:gradFill>
                  <a:gsLst>
                    <a:gs pos="2655">
                      <a:srgbClr val="505050"/>
                    </a:gs>
                    <a:gs pos="31000">
                      <a:srgbClr val="505050"/>
                    </a:gs>
                  </a:gsLst>
                  <a:lin ang="5400000" scaled="0"/>
                </a:gradFill>
                <a:effectLst/>
                <a:uLnTx/>
                <a:uFillTx/>
                <a:latin typeface="Segoe UI"/>
                <a:ea typeface="+mn-ea"/>
                <a:cs typeface="Segoe UI" pitchFamily="34" charset="0"/>
              </a:rPr>
            </a:br>
            <a:r>
              <a:rPr kumimoji="0" lang="en-US" sz="1600" b="0" i="0" u="none" strike="noStrike" kern="0" cap="none" spc="0" normalizeH="0" baseline="0" noProof="0">
                <a:ln w="3175">
                  <a:noFill/>
                </a:ln>
                <a:gradFill>
                  <a:gsLst>
                    <a:gs pos="2655">
                      <a:srgbClr val="505050"/>
                    </a:gs>
                    <a:gs pos="31000">
                      <a:srgbClr val="505050"/>
                    </a:gs>
                  </a:gsLst>
                  <a:lin ang="5400000" scaled="0"/>
                </a:gradFill>
                <a:effectLst/>
                <a:uLnTx/>
                <a:uFillTx/>
                <a:latin typeface="Segoe UI"/>
                <a:ea typeface="+mn-ea"/>
                <a:cs typeface="Segoe UI" pitchFamily="34" charset="0"/>
              </a:rPr>
              <a:t>by Microsoft</a:t>
            </a:r>
          </a:p>
        </p:txBody>
      </p:sp>
      <p:sp>
        <p:nvSpPr>
          <p:cNvPr id="107" name="Rectangle 106">
            <a:extLst>
              <a:ext uri="{FF2B5EF4-FFF2-40B4-BE49-F238E27FC236}">
                <a16:creationId xmlns:a16="http://schemas.microsoft.com/office/drawing/2014/main" id="{731AE48C-AB8D-4BBF-A763-A35D2DB7E13B}"/>
              </a:ext>
            </a:extLst>
          </p:cNvPr>
          <p:cNvSpPr/>
          <p:nvPr/>
        </p:nvSpPr>
        <p:spPr bwMode="auto">
          <a:xfrm>
            <a:off x="6502893" y="3240935"/>
            <a:ext cx="902809" cy="91833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ctr" defTabSz="932380" rtl="0" eaLnBrk="1" fontAlgn="auto" latinLnBrk="0" hangingPunct="1">
              <a:lnSpc>
                <a:spcPct val="100000"/>
              </a:lnSpc>
              <a:spcBef>
                <a:spcPts val="0"/>
              </a:spcBef>
              <a:spcAft>
                <a:spcPts val="0"/>
              </a:spcAft>
              <a:buClrTx/>
              <a:buSzTx/>
              <a:buFontTx/>
              <a:buNone/>
              <a:tabLst/>
              <a:defRPr/>
            </a:pPr>
            <a:r>
              <a:rPr kumimoji="0" lang="en-US" sz="2448" b="1" i="0" u="none" strike="noStrike" kern="0" cap="none" spc="0" normalizeH="0" baseline="0" noProof="0">
                <a:ln>
                  <a:noFill/>
                </a:ln>
                <a:solidFill>
                  <a:srgbClr val="FFFFFF"/>
                </a:solidFill>
                <a:effectLst/>
                <a:uLnTx/>
                <a:uFillTx/>
                <a:latin typeface="Calibri"/>
                <a:ea typeface="+mn-ea"/>
                <a:cs typeface="+mn-cs"/>
              </a:rPr>
              <a:t>SLA</a:t>
            </a:r>
          </a:p>
        </p:txBody>
      </p:sp>
      <p:sp>
        <p:nvSpPr>
          <p:cNvPr id="108" name="Rectangle 107">
            <a:extLst>
              <a:ext uri="{FF2B5EF4-FFF2-40B4-BE49-F238E27FC236}">
                <a16:creationId xmlns:a16="http://schemas.microsoft.com/office/drawing/2014/main" id="{E4AB6852-B171-46F9-8CAF-D16AD189B6DC}"/>
              </a:ext>
            </a:extLst>
          </p:cNvPr>
          <p:cNvSpPr/>
          <p:nvPr/>
        </p:nvSpPr>
        <p:spPr bwMode="auto">
          <a:xfrm>
            <a:off x="7502026" y="1212850"/>
            <a:ext cx="4477248" cy="918330"/>
          </a:xfrm>
          <a:prstGeom prst="rect">
            <a:avLst/>
          </a:prstGeom>
          <a:solidFill>
            <a:srgbClr val="D2D2D2"/>
          </a:solidFill>
          <a:ln w="19050"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l" defTabSz="93238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w="3175">
                  <a:noFill/>
                </a:ln>
                <a:gradFill>
                  <a:gsLst>
                    <a:gs pos="2655">
                      <a:srgbClr val="505050"/>
                    </a:gs>
                    <a:gs pos="31000">
                      <a:srgbClr val="505050"/>
                    </a:gs>
                  </a:gsLst>
                  <a:lin ang="5400000" scaled="0"/>
                </a:gradFill>
                <a:effectLst/>
                <a:uLnTx/>
                <a:uFillTx/>
                <a:latin typeface="Segoe UI"/>
                <a:ea typeface="+mn-ea"/>
                <a:cs typeface="Segoe UI" pitchFamily="34" charset="0"/>
              </a:rPr>
              <a:t>Deploy and test in production at any time with no performance or availability degradation using </a:t>
            </a:r>
            <a:r>
              <a:rPr kumimoji="0" lang="en-US" sz="1600" b="1" i="0" u="none" strike="noStrike" kern="0" cap="none" spc="0" normalizeH="0" baseline="0" noProof="0">
                <a:ln w="3175">
                  <a:noFill/>
                </a:ln>
                <a:solidFill>
                  <a:srgbClr val="0072C6"/>
                </a:solidFill>
                <a:effectLst/>
                <a:uLnTx/>
                <a:uFillTx/>
                <a:latin typeface="Segoe Semibold" panose="020B0702040504020203" pitchFamily="34" charset="0"/>
                <a:ea typeface="+mn-ea"/>
                <a:cs typeface="Segoe UI" pitchFamily="34" charset="0"/>
              </a:rPr>
              <a:t>Site Slots</a:t>
            </a:r>
            <a:endParaRPr kumimoji="0" lang="en-US" sz="1600" b="0" i="0" u="none" strike="noStrike" kern="0" cap="none" spc="0" normalizeH="0" baseline="0" noProof="0">
              <a:ln w="3175">
                <a:noFill/>
              </a:ln>
              <a:solidFill>
                <a:srgbClr val="0072C6"/>
              </a:solidFill>
              <a:effectLst/>
              <a:uLnTx/>
              <a:uFillTx/>
              <a:latin typeface="Segoe Semibold" panose="020B0702040504020203" pitchFamily="34" charset="0"/>
              <a:ea typeface="+mn-ea"/>
              <a:cs typeface="Segoe UI" pitchFamily="34" charset="0"/>
            </a:endParaRPr>
          </a:p>
        </p:txBody>
      </p:sp>
      <p:sp>
        <p:nvSpPr>
          <p:cNvPr id="109" name="Rectangle 108">
            <a:extLst>
              <a:ext uri="{FF2B5EF4-FFF2-40B4-BE49-F238E27FC236}">
                <a16:creationId xmlns:a16="http://schemas.microsoft.com/office/drawing/2014/main" id="{60392B81-C0F3-4A6C-98A9-475E2B3926E5}"/>
              </a:ext>
            </a:extLst>
          </p:cNvPr>
          <p:cNvSpPr/>
          <p:nvPr/>
        </p:nvSpPr>
        <p:spPr bwMode="auto">
          <a:xfrm>
            <a:off x="6502893" y="1218012"/>
            <a:ext cx="902809" cy="908006"/>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ctr" defTabSz="932380" rtl="0" eaLnBrk="1" fontAlgn="auto" latinLnBrk="0" hangingPunct="1">
              <a:lnSpc>
                <a:spcPct val="100000"/>
              </a:lnSpc>
              <a:spcBef>
                <a:spcPts val="0"/>
              </a:spcBef>
              <a:spcAft>
                <a:spcPts val="0"/>
              </a:spcAft>
              <a:buClrTx/>
              <a:buSzTx/>
              <a:buFontTx/>
              <a:buNone/>
              <a:tabLst/>
              <a:defRPr/>
            </a:pPr>
            <a:endParaRPr kumimoji="0" lang="en-US" sz="4080" b="1" i="0" u="none" strike="noStrike" kern="0" cap="none" spc="0" normalizeH="0" baseline="0" noProof="0">
              <a:ln>
                <a:noFill/>
              </a:ln>
              <a:solidFill>
                <a:srgbClr val="FFFFFF"/>
              </a:solidFill>
              <a:effectLst/>
              <a:uLnTx/>
              <a:uFillTx/>
              <a:latin typeface="Calibri"/>
              <a:ea typeface="+mn-ea"/>
              <a:cs typeface="+mn-cs"/>
            </a:endParaRPr>
          </a:p>
        </p:txBody>
      </p:sp>
      <p:sp>
        <p:nvSpPr>
          <p:cNvPr id="110" name="Rectangle 109">
            <a:extLst>
              <a:ext uri="{FF2B5EF4-FFF2-40B4-BE49-F238E27FC236}">
                <a16:creationId xmlns:a16="http://schemas.microsoft.com/office/drawing/2014/main" id="{821538F9-EB5B-4FD7-89E5-F30FDE8DB4A8}"/>
              </a:ext>
            </a:extLst>
          </p:cNvPr>
          <p:cNvSpPr/>
          <p:nvPr/>
        </p:nvSpPr>
        <p:spPr bwMode="auto">
          <a:xfrm>
            <a:off x="7502026" y="4254112"/>
            <a:ext cx="4477248" cy="918330"/>
          </a:xfrm>
          <a:prstGeom prst="rect">
            <a:avLst/>
          </a:prstGeom>
          <a:solidFill>
            <a:srgbClr val="D2D2D2"/>
          </a:solidFill>
          <a:ln w="19050"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l" defTabSz="93238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w="3175">
                  <a:noFill/>
                </a:ln>
                <a:gradFill>
                  <a:gsLst>
                    <a:gs pos="2655">
                      <a:srgbClr val="505050"/>
                    </a:gs>
                    <a:gs pos="31000">
                      <a:srgbClr val="505050"/>
                    </a:gs>
                  </a:gsLst>
                  <a:lin ang="5400000" scaled="0"/>
                </a:gradFill>
                <a:effectLst/>
                <a:uLnTx/>
                <a:uFillTx/>
                <a:latin typeface="Segoe UI"/>
                <a:ea typeface="+mn-ea"/>
                <a:cs typeface="Segoe UI" pitchFamily="34" charset="0"/>
              </a:rPr>
              <a:t>Leverage </a:t>
            </a:r>
            <a:r>
              <a:rPr kumimoji="0" lang="en-US" sz="1600" b="1" i="0" u="none" strike="noStrike" kern="0" cap="none" spc="0" normalizeH="0" baseline="0" noProof="0">
                <a:ln w="3175">
                  <a:noFill/>
                </a:ln>
                <a:solidFill>
                  <a:srgbClr val="0072C6"/>
                </a:solidFill>
                <a:effectLst/>
                <a:uLnTx/>
                <a:uFillTx/>
                <a:latin typeface="Segoe Semibold" panose="020B0702040504020203" pitchFamily="34" charset="0"/>
                <a:ea typeface="+mn-ea"/>
                <a:cs typeface="Segoe UI" pitchFamily="34" charset="0"/>
              </a:rPr>
              <a:t>Hybrid Connections and Virtual Network</a:t>
            </a:r>
            <a:r>
              <a:rPr kumimoji="0" lang="en-US" sz="1600" b="1" i="0" u="none" strike="noStrike" kern="0" cap="none" spc="0" normalizeH="0" baseline="0" noProof="0">
                <a:ln w="3175">
                  <a:noFill/>
                </a:ln>
                <a:gradFill>
                  <a:gsLst>
                    <a:gs pos="2655">
                      <a:srgbClr val="505050"/>
                    </a:gs>
                    <a:gs pos="31000">
                      <a:srgbClr val="505050"/>
                    </a:gs>
                  </a:gsLst>
                  <a:lin ang="5400000" scaled="0"/>
                </a:gradFill>
                <a:effectLst/>
                <a:uLnTx/>
                <a:uFillTx/>
                <a:latin typeface="Segoe UI"/>
                <a:ea typeface="+mn-ea"/>
                <a:cs typeface="Segoe UI" pitchFamily="34" charset="0"/>
              </a:rPr>
              <a:t> </a:t>
            </a:r>
            <a:r>
              <a:rPr kumimoji="0" lang="en-US" sz="1600" b="0" i="0" u="none" strike="noStrike" kern="0" cap="none" spc="0" normalizeH="0" baseline="0" noProof="0">
                <a:ln w="3175">
                  <a:noFill/>
                </a:ln>
                <a:gradFill>
                  <a:gsLst>
                    <a:gs pos="2655">
                      <a:srgbClr val="505050"/>
                    </a:gs>
                    <a:gs pos="31000">
                      <a:srgbClr val="505050"/>
                    </a:gs>
                  </a:gsLst>
                  <a:lin ang="5400000" scaled="0"/>
                </a:gradFill>
                <a:effectLst/>
                <a:uLnTx/>
                <a:uFillTx/>
                <a:latin typeface="Segoe UI"/>
                <a:ea typeface="+mn-ea"/>
                <a:cs typeface="Segoe UI" pitchFamily="34" charset="0"/>
              </a:rPr>
              <a:t>to connect Azure App Service with resources on your corporate network</a:t>
            </a:r>
          </a:p>
        </p:txBody>
      </p:sp>
      <p:sp>
        <p:nvSpPr>
          <p:cNvPr id="111" name="Rectangle 110">
            <a:extLst>
              <a:ext uri="{FF2B5EF4-FFF2-40B4-BE49-F238E27FC236}">
                <a16:creationId xmlns:a16="http://schemas.microsoft.com/office/drawing/2014/main" id="{DC21701D-1835-41C5-A699-A66C46B334B9}"/>
              </a:ext>
            </a:extLst>
          </p:cNvPr>
          <p:cNvSpPr/>
          <p:nvPr/>
        </p:nvSpPr>
        <p:spPr bwMode="auto">
          <a:xfrm>
            <a:off x="6502893" y="4254112"/>
            <a:ext cx="902809" cy="91833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ctr" defTabSz="932380" rtl="0" eaLnBrk="1" fontAlgn="auto" latinLnBrk="0" hangingPunct="1">
              <a:lnSpc>
                <a:spcPct val="100000"/>
              </a:lnSpc>
              <a:spcBef>
                <a:spcPts val="0"/>
              </a:spcBef>
              <a:spcAft>
                <a:spcPts val="0"/>
              </a:spcAft>
              <a:buClrTx/>
              <a:buSzTx/>
              <a:buFontTx/>
              <a:buNone/>
              <a:tabLst/>
              <a:defRPr/>
            </a:pPr>
            <a:endParaRPr kumimoji="0" lang="en-US" sz="4080" b="1" i="0" u="none" strike="noStrike" kern="0" cap="none" spc="0" normalizeH="0" baseline="0" noProof="0">
              <a:ln>
                <a:noFill/>
              </a:ln>
              <a:solidFill>
                <a:srgbClr val="FFFFFF"/>
              </a:solidFill>
              <a:effectLst/>
              <a:uLnTx/>
              <a:uFillTx/>
              <a:latin typeface="Calibri"/>
              <a:ea typeface="+mn-ea"/>
              <a:cs typeface="+mn-cs"/>
            </a:endParaRPr>
          </a:p>
        </p:txBody>
      </p:sp>
      <p:sp>
        <p:nvSpPr>
          <p:cNvPr id="112" name="Rectangle 111">
            <a:extLst>
              <a:ext uri="{FF2B5EF4-FFF2-40B4-BE49-F238E27FC236}">
                <a16:creationId xmlns:a16="http://schemas.microsoft.com/office/drawing/2014/main" id="{CB41CCBB-9989-488B-8BCE-14B7B5738143}"/>
              </a:ext>
            </a:extLst>
          </p:cNvPr>
          <p:cNvSpPr/>
          <p:nvPr/>
        </p:nvSpPr>
        <p:spPr bwMode="auto">
          <a:xfrm>
            <a:off x="7502026" y="5267291"/>
            <a:ext cx="4477248" cy="918330"/>
          </a:xfrm>
          <a:prstGeom prst="rect">
            <a:avLst/>
          </a:prstGeom>
          <a:solidFill>
            <a:srgbClr val="D2D2D2"/>
          </a:solidFill>
          <a:ln w="19050"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l" defTabSz="93238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w="3175">
                  <a:noFill/>
                </a:ln>
                <a:gradFill>
                  <a:gsLst>
                    <a:gs pos="2655">
                      <a:srgbClr val="505050"/>
                    </a:gs>
                    <a:gs pos="31000">
                      <a:srgbClr val="505050"/>
                    </a:gs>
                  </a:gsLst>
                  <a:lin ang="5400000" scaled="0"/>
                </a:gradFill>
                <a:effectLst/>
                <a:uLnTx/>
                <a:uFillTx/>
                <a:latin typeface="Segoe UI"/>
                <a:ea typeface="+mn-ea"/>
                <a:cs typeface="Segoe UI" pitchFamily="34" charset="0"/>
              </a:rPr>
              <a:t>Leverage endpoint </a:t>
            </a:r>
            <a:r>
              <a:rPr kumimoji="0" lang="en-US" sz="1600" b="1" i="0" u="none" strike="noStrike" kern="0" cap="none" spc="0" normalizeH="0" baseline="0" noProof="0">
                <a:ln w="3175">
                  <a:noFill/>
                </a:ln>
                <a:solidFill>
                  <a:srgbClr val="0072C6"/>
                </a:solidFill>
                <a:effectLst/>
                <a:uLnTx/>
                <a:uFillTx/>
                <a:latin typeface="Segoe Semibold" panose="020B0702040504020203" pitchFamily="34" charset="0"/>
                <a:ea typeface="+mn-ea"/>
                <a:cs typeface="Segoe UI" pitchFamily="34" charset="0"/>
              </a:rPr>
              <a:t>monitoring, dashboard views, automated alerts and site diagnostics</a:t>
            </a:r>
            <a:r>
              <a:rPr kumimoji="0" lang="en-US" sz="1600" b="0" i="0" u="none" strike="noStrike" kern="0" cap="none" spc="0" normalizeH="0" baseline="0" noProof="0">
                <a:ln w="3175">
                  <a:noFill/>
                </a:ln>
                <a:gradFill>
                  <a:gsLst>
                    <a:gs pos="2655">
                      <a:srgbClr val="505050"/>
                    </a:gs>
                    <a:gs pos="31000">
                      <a:srgbClr val="505050"/>
                    </a:gs>
                  </a:gsLst>
                  <a:lin ang="5400000" scaled="0"/>
                </a:gradFill>
                <a:effectLst/>
                <a:uLnTx/>
                <a:uFillTx/>
                <a:latin typeface="Segoe UI"/>
                <a:ea typeface="+mn-ea"/>
                <a:cs typeface="Segoe UI" pitchFamily="34" charset="0"/>
              </a:rPr>
              <a:t>, all of which are provided at no extra charge</a:t>
            </a:r>
          </a:p>
        </p:txBody>
      </p:sp>
      <p:sp>
        <p:nvSpPr>
          <p:cNvPr id="113" name="Rectangle 112">
            <a:extLst>
              <a:ext uri="{FF2B5EF4-FFF2-40B4-BE49-F238E27FC236}">
                <a16:creationId xmlns:a16="http://schemas.microsoft.com/office/drawing/2014/main" id="{0A6585D3-741D-4700-8AC5-9B6C49EE5442}"/>
              </a:ext>
            </a:extLst>
          </p:cNvPr>
          <p:cNvSpPr/>
          <p:nvPr/>
        </p:nvSpPr>
        <p:spPr bwMode="auto">
          <a:xfrm>
            <a:off x="6502893" y="5267291"/>
            <a:ext cx="902809" cy="91833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ctr" defTabSz="932380" rtl="0" eaLnBrk="1" fontAlgn="auto" latinLnBrk="0" hangingPunct="1">
              <a:lnSpc>
                <a:spcPct val="100000"/>
              </a:lnSpc>
              <a:spcBef>
                <a:spcPts val="0"/>
              </a:spcBef>
              <a:spcAft>
                <a:spcPts val="0"/>
              </a:spcAft>
              <a:buClrTx/>
              <a:buSzTx/>
              <a:buFontTx/>
              <a:buNone/>
              <a:tabLst/>
              <a:defRPr/>
            </a:pPr>
            <a:endParaRPr kumimoji="0" lang="en-US" sz="4080" b="1" i="0" u="none" strike="noStrike" kern="0" cap="none" spc="0" normalizeH="0" baseline="0" noProof="0">
              <a:ln>
                <a:noFill/>
              </a:ln>
              <a:solidFill>
                <a:srgbClr val="FFFFFF"/>
              </a:solidFill>
              <a:effectLst/>
              <a:uLnTx/>
              <a:uFillTx/>
              <a:latin typeface="Calibri"/>
              <a:ea typeface="+mn-ea"/>
              <a:cs typeface="+mn-cs"/>
            </a:endParaRPr>
          </a:p>
        </p:txBody>
      </p:sp>
      <p:pic>
        <p:nvPicPr>
          <p:cNvPr id="114" name="Picture 29" descr="money-stach">
            <a:extLst>
              <a:ext uri="{FF2B5EF4-FFF2-40B4-BE49-F238E27FC236}">
                <a16:creationId xmlns:a16="http://schemas.microsoft.com/office/drawing/2014/main" id="{BA8C5E41-0140-4D7A-81A0-29C5ADA6DE1F}"/>
              </a:ext>
            </a:extLst>
          </p:cNvPr>
          <p:cNvPicPr>
            <a:picLocks noChangeAspect="1" noChangeArrowheads="1"/>
          </p:cNvPicPr>
          <p:nvPr/>
        </p:nvPicPr>
        <p:blipFill>
          <a:blip r:embed="rId3" cstate="email"/>
          <a:srcRect/>
          <a:stretch>
            <a:fillRect/>
          </a:stretch>
        </p:blipFill>
        <p:spPr bwMode="auto">
          <a:xfrm>
            <a:off x="236537" y="1438668"/>
            <a:ext cx="1013395" cy="466694"/>
          </a:xfrm>
          <a:prstGeom prst="rect">
            <a:avLst/>
          </a:prstGeom>
          <a:noFill/>
          <a:ln w="9525">
            <a:noFill/>
            <a:miter lim="800000"/>
            <a:headEnd/>
            <a:tailEnd/>
          </a:ln>
        </p:spPr>
      </p:pic>
      <p:sp>
        <p:nvSpPr>
          <p:cNvPr id="115" name="Circular Arrow 73">
            <a:extLst>
              <a:ext uri="{FF2B5EF4-FFF2-40B4-BE49-F238E27FC236}">
                <a16:creationId xmlns:a16="http://schemas.microsoft.com/office/drawing/2014/main" id="{C91D95EC-0435-4DE9-BA28-1F4D48CB0EA6}"/>
              </a:ext>
            </a:extLst>
          </p:cNvPr>
          <p:cNvSpPr/>
          <p:nvPr/>
        </p:nvSpPr>
        <p:spPr bwMode="auto">
          <a:xfrm rot="3211654">
            <a:off x="6572844" y="2292568"/>
            <a:ext cx="762908" cy="764076"/>
          </a:xfrm>
          <a:prstGeom prst="circularArrow">
            <a:avLst/>
          </a:prstGeom>
          <a:solidFill>
            <a:sysClr val="window" lastClr="FFFFF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6" name="Circular Arrow 74">
            <a:extLst>
              <a:ext uri="{FF2B5EF4-FFF2-40B4-BE49-F238E27FC236}">
                <a16:creationId xmlns:a16="http://schemas.microsoft.com/office/drawing/2014/main" id="{E553E713-BFDA-471E-A4CA-EF2229237F70}"/>
              </a:ext>
            </a:extLst>
          </p:cNvPr>
          <p:cNvSpPr/>
          <p:nvPr/>
        </p:nvSpPr>
        <p:spPr bwMode="auto">
          <a:xfrm rot="13932142">
            <a:off x="6518836" y="2396748"/>
            <a:ext cx="762908" cy="673044"/>
          </a:xfrm>
          <a:prstGeom prst="circularArrow">
            <a:avLst/>
          </a:prstGeom>
          <a:solidFill>
            <a:sysClr val="window" lastClr="FFFFF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117" name="Picture 116">
            <a:extLst>
              <a:ext uri="{FF2B5EF4-FFF2-40B4-BE49-F238E27FC236}">
                <a16:creationId xmlns:a16="http://schemas.microsoft.com/office/drawing/2014/main" id="{F5FDBE30-8A2B-428B-BA3E-98A15570F2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3904" y="5386063"/>
            <a:ext cx="680789" cy="680787"/>
          </a:xfrm>
          <a:prstGeom prst="rect">
            <a:avLst/>
          </a:prstGeom>
        </p:spPr>
      </p:pic>
      <p:pic>
        <p:nvPicPr>
          <p:cNvPr id="118" name="Picture 30" descr="server">
            <a:extLst>
              <a:ext uri="{FF2B5EF4-FFF2-40B4-BE49-F238E27FC236}">
                <a16:creationId xmlns:a16="http://schemas.microsoft.com/office/drawing/2014/main" id="{AB348122-B7C6-41A9-8BC4-220FE9C7B7B9}"/>
              </a:ext>
            </a:extLst>
          </p:cNvPr>
          <p:cNvPicPr>
            <a:picLocks noChangeAspect="1" noChangeArrowheads="1"/>
          </p:cNvPicPr>
          <p:nvPr/>
        </p:nvPicPr>
        <p:blipFill>
          <a:blip r:embed="rId5"/>
          <a:srcRect/>
          <a:stretch>
            <a:fillRect/>
          </a:stretch>
        </p:blipFill>
        <p:spPr bwMode="auto">
          <a:xfrm>
            <a:off x="281502" y="4328617"/>
            <a:ext cx="952967" cy="769321"/>
          </a:xfrm>
          <a:prstGeom prst="rect">
            <a:avLst/>
          </a:prstGeom>
          <a:noFill/>
          <a:ln w="9525">
            <a:noFill/>
            <a:miter lim="800000"/>
            <a:headEnd/>
            <a:tailEnd/>
          </a:ln>
        </p:spPr>
      </p:pic>
      <p:pic>
        <p:nvPicPr>
          <p:cNvPr id="119" name="Picture 4" descr="http://www.jbase.com/new/products/images/java.png">
            <a:extLst>
              <a:ext uri="{FF2B5EF4-FFF2-40B4-BE49-F238E27FC236}">
                <a16:creationId xmlns:a16="http://schemas.microsoft.com/office/drawing/2014/main" id="{B787C719-E211-42CE-9AE5-B307491EF187}"/>
              </a:ext>
            </a:extLst>
          </p:cNvPr>
          <p:cNvPicPr>
            <a:picLocks noChangeAspect="1" noChangeArrowheads="1"/>
          </p:cNvPicPr>
          <p:nvPr/>
        </p:nvPicPr>
        <p:blipFill>
          <a:blip r:embed="rId6" cstate="print">
            <a:lum bright="100000" contrast="100000"/>
          </a:blip>
          <a:srcRect/>
          <a:stretch>
            <a:fillRect/>
          </a:stretch>
        </p:blipFill>
        <p:spPr bwMode="auto">
          <a:xfrm>
            <a:off x="811834" y="5308305"/>
            <a:ext cx="291534" cy="543806"/>
          </a:xfrm>
          <a:prstGeom prst="rect">
            <a:avLst/>
          </a:prstGeom>
          <a:noFill/>
        </p:spPr>
      </p:pic>
      <p:pic>
        <p:nvPicPr>
          <p:cNvPr id="120" name="Picture 119" descr="PHP.png">
            <a:extLst>
              <a:ext uri="{FF2B5EF4-FFF2-40B4-BE49-F238E27FC236}">
                <a16:creationId xmlns:a16="http://schemas.microsoft.com/office/drawing/2014/main" id="{14640969-3178-407A-B980-54FFD0D38F4B}"/>
              </a:ext>
            </a:extLst>
          </p:cNvPr>
          <p:cNvPicPr>
            <a:picLocks noChangeAspect="1"/>
          </p:cNvPicPr>
          <p:nvPr/>
        </p:nvPicPr>
        <p:blipFill>
          <a:blip r:embed="rId7" cstate="print"/>
          <a:stretch>
            <a:fillRect/>
          </a:stretch>
        </p:blipFill>
        <p:spPr>
          <a:xfrm>
            <a:off x="349707" y="5401439"/>
            <a:ext cx="432715" cy="227521"/>
          </a:xfrm>
          <a:prstGeom prst="rect">
            <a:avLst/>
          </a:prstGeom>
          <a:noFill/>
        </p:spPr>
      </p:pic>
      <p:pic>
        <p:nvPicPr>
          <p:cNvPr id="121" name="Picture 120">
            <a:extLst>
              <a:ext uri="{FF2B5EF4-FFF2-40B4-BE49-F238E27FC236}">
                <a16:creationId xmlns:a16="http://schemas.microsoft.com/office/drawing/2014/main" id="{F824C63A-67A7-407E-BB5E-3D37DE97057C}"/>
              </a:ext>
            </a:extLst>
          </p:cNvPr>
          <p:cNvPicPr>
            <a:picLocks noChangeAspect="1"/>
          </p:cNvPicPr>
          <p:nvPr/>
        </p:nvPicPr>
        <p:blipFill>
          <a:blip r:embed="rId8" cstate="print">
            <a:duotone>
              <a:srgbClr val="D2D2D2">
                <a:shade val="45000"/>
                <a:satMod val="135000"/>
              </a:srgbClr>
              <a:prstClr val="white"/>
            </a:duotone>
            <a:extLst>
              <a:ext uri="{BEBA8EAE-BF5A-486C-A8C5-ECC9F3942E4B}">
                <a14:imgProps xmlns:a14="http://schemas.microsoft.com/office/drawing/2010/main">
                  <a14:imgLayer r:embed="rId9">
                    <a14:imgEffect>
                      <a14:colorTemperature colorTemp="109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391335" y="5899472"/>
            <a:ext cx="681815" cy="180193"/>
          </a:xfrm>
          <a:prstGeom prst="rect">
            <a:avLst/>
          </a:prstGeom>
        </p:spPr>
      </p:pic>
      <p:pic>
        <p:nvPicPr>
          <p:cNvPr id="122" name="Picture 121" descr="Backup Service.png">
            <a:extLst>
              <a:ext uri="{FF2B5EF4-FFF2-40B4-BE49-F238E27FC236}">
                <a16:creationId xmlns:a16="http://schemas.microsoft.com/office/drawing/2014/main" id="{C777EBCB-1D44-4C85-8EF9-C395F8E609E6}"/>
              </a:ext>
            </a:extLst>
          </p:cNvPr>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412606" y="3403595"/>
            <a:ext cx="593011" cy="593011"/>
          </a:xfrm>
          <a:prstGeom prst="rect">
            <a:avLst/>
          </a:prstGeom>
        </p:spPr>
      </p:pic>
      <p:pic>
        <p:nvPicPr>
          <p:cNvPr id="123" name="Picture 122">
            <a:extLst>
              <a:ext uri="{FF2B5EF4-FFF2-40B4-BE49-F238E27FC236}">
                <a16:creationId xmlns:a16="http://schemas.microsoft.com/office/drawing/2014/main" id="{C1ED6832-4516-40B6-A6A8-A947F28616A1}"/>
              </a:ext>
            </a:extLst>
          </p:cNvPr>
          <p:cNvPicPr>
            <a:picLocks noChangeAspect="1"/>
          </p:cNvPicPr>
          <p:nvPr/>
        </p:nvPicPr>
        <p:blipFill>
          <a:blip r:embed="rId11"/>
          <a:stretch>
            <a:fillRect/>
          </a:stretch>
        </p:blipFill>
        <p:spPr>
          <a:xfrm>
            <a:off x="6613904" y="1333535"/>
            <a:ext cx="628608" cy="676961"/>
          </a:xfrm>
          <a:prstGeom prst="rect">
            <a:avLst/>
          </a:prstGeom>
        </p:spPr>
      </p:pic>
      <p:pic>
        <p:nvPicPr>
          <p:cNvPr id="124" name="Picture 123" descr="Hybrid Connections (BizTalk).png">
            <a:extLst>
              <a:ext uri="{FF2B5EF4-FFF2-40B4-BE49-F238E27FC236}">
                <a16:creationId xmlns:a16="http://schemas.microsoft.com/office/drawing/2014/main" id="{DC63FFF9-0647-449B-A656-C8C5E1185237}"/>
              </a:ext>
            </a:extLst>
          </p:cNvPr>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6689233" y="4436637"/>
            <a:ext cx="553279" cy="553281"/>
          </a:xfrm>
          <a:prstGeom prst="rect">
            <a:avLst/>
          </a:prstGeom>
        </p:spPr>
      </p:pic>
      <p:grpSp>
        <p:nvGrpSpPr>
          <p:cNvPr id="125" name="Group 124">
            <a:extLst>
              <a:ext uri="{FF2B5EF4-FFF2-40B4-BE49-F238E27FC236}">
                <a16:creationId xmlns:a16="http://schemas.microsoft.com/office/drawing/2014/main" id="{6B886CEB-7011-4C1A-A409-B4DE2F19DAC7}"/>
              </a:ext>
            </a:extLst>
          </p:cNvPr>
          <p:cNvGrpSpPr>
            <a:grpSpLocks noChangeAspect="1"/>
          </p:cNvGrpSpPr>
          <p:nvPr/>
        </p:nvGrpSpPr>
        <p:grpSpPr>
          <a:xfrm>
            <a:off x="338884" y="2519682"/>
            <a:ext cx="822960" cy="382136"/>
            <a:chOff x="395901" y="2523453"/>
            <a:chExt cx="708925" cy="329184"/>
          </a:xfrm>
        </p:grpSpPr>
        <p:sp>
          <p:nvSpPr>
            <p:cNvPr id="126" name="globe_2">
              <a:extLst>
                <a:ext uri="{FF2B5EF4-FFF2-40B4-BE49-F238E27FC236}">
                  <a16:creationId xmlns:a16="http://schemas.microsoft.com/office/drawing/2014/main" id="{93FB5610-6E62-4D59-9740-0A21FCF31D6A}"/>
                </a:ext>
              </a:extLst>
            </p:cNvPr>
            <p:cNvSpPr>
              <a:spLocks noChangeAspect="1" noEditPoints="1"/>
            </p:cNvSpPr>
            <p:nvPr/>
          </p:nvSpPr>
          <p:spPr bwMode="auto">
            <a:xfrm>
              <a:off x="585771" y="2523453"/>
              <a:ext cx="329184" cy="32918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317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27" name="Group 126">
              <a:extLst>
                <a:ext uri="{FF2B5EF4-FFF2-40B4-BE49-F238E27FC236}">
                  <a16:creationId xmlns:a16="http://schemas.microsoft.com/office/drawing/2014/main" id="{67DB4BA0-703B-4C54-8E1E-0FEBC0EC0D2E}"/>
                </a:ext>
              </a:extLst>
            </p:cNvPr>
            <p:cNvGrpSpPr/>
            <p:nvPr/>
          </p:nvGrpSpPr>
          <p:grpSpPr>
            <a:xfrm rot="18900000">
              <a:off x="395901" y="2624762"/>
              <a:ext cx="708925" cy="126566"/>
              <a:chOff x="-1211449" y="3799737"/>
              <a:chExt cx="708925" cy="126566"/>
            </a:xfrm>
          </p:grpSpPr>
          <p:sp>
            <p:nvSpPr>
              <p:cNvPr id="128" name="arrow">
                <a:extLst>
                  <a:ext uri="{FF2B5EF4-FFF2-40B4-BE49-F238E27FC236}">
                    <a16:creationId xmlns:a16="http://schemas.microsoft.com/office/drawing/2014/main" id="{7149F702-7C18-482B-96C4-27103DF128E1}"/>
                  </a:ext>
                </a:extLst>
              </p:cNvPr>
              <p:cNvSpPr>
                <a:spLocks noChangeAspect="1" noEditPoints="1"/>
              </p:cNvSpPr>
              <p:nvPr/>
            </p:nvSpPr>
            <p:spPr bwMode="auto">
              <a:xfrm>
                <a:off x="-639684" y="3799737"/>
                <a:ext cx="137160" cy="12656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31750" cap="sq">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29" name="arrow">
                <a:extLst>
                  <a:ext uri="{FF2B5EF4-FFF2-40B4-BE49-F238E27FC236}">
                    <a16:creationId xmlns:a16="http://schemas.microsoft.com/office/drawing/2014/main" id="{D0EAC6F7-C588-49F5-AF7A-4A27C347A769}"/>
                  </a:ext>
                </a:extLst>
              </p:cNvPr>
              <p:cNvSpPr>
                <a:spLocks noChangeAspect="1" noEditPoints="1"/>
              </p:cNvSpPr>
              <p:nvPr/>
            </p:nvSpPr>
            <p:spPr bwMode="auto">
              <a:xfrm flipH="1">
                <a:off x="-1211449" y="3799737"/>
                <a:ext cx="137160" cy="12656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31750" cap="sq">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Tree>
    <p:extLst>
      <p:ext uri="{BB962C8B-B14F-4D97-AF65-F5344CB8AC3E}">
        <p14:creationId xmlns:p14="http://schemas.microsoft.com/office/powerpoint/2010/main" val="27977550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A926F1-DE1B-4E16-96CE-A94CE44DE602}"/>
              </a:ext>
            </a:extLst>
          </p:cNvPr>
          <p:cNvSpPr/>
          <p:nvPr/>
        </p:nvSpPr>
        <p:spPr bwMode="auto">
          <a:xfrm flipV="1">
            <a:off x="883" y="2811559"/>
            <a:ext cx="12434711" cy="418247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Title 1"/>
          <p:cNvSpPr txBox="1">
            <a:spLocks/>
          </p:cNvSpPr>
          <p:nvPr/>
        </p:nvSpPr>
        <p:spPr>
          <a:xfrm>
            <a:off x="656426" y="3100014"/>
            <a:ext cx="11504568" cy="778193"/>
          </a:xfrm>
          <a:prstGeom prst="rect">
            <a:avLst/>
          </a:prstGeom>
        </p:spPr>
        <p:txBody>
          <a:bodyPr lIns="149175" tIns="9324" rIns="149175" bIns="9324"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32384" fontAlgn="base">
              <a:spcBef>
                <a:spcPts val="1198"/>
              </a:spcBef>
              <a:spcAft>
                <a:spcPct val="0"/>
              </a:spcAft>
              <a:defRPr/>
            </a:pPr>
            <a:r>
              <a:rPr lang="en-US" sz="5399" dirty="0">
                <a:solidFill>
                  <a:schemeClr val="tx1"/>
                </a:solidFill>
                <a:latin typeface="Segoe UI Light"/>
              </a:rPr>
              <a:t>Azure Service Fabric</a:t>
            </a:r>
          </a:p>
        </p:txBody>
      </p:sp>
      <p:sp>
        <p:nvSpPr>
          <p:cNvPr id="8" name="Rectangle 7">
            <a:extLst>
              <a:ext uri="{FF2B5EF4-FFF2-40B4-BE49-F238E27FC236}">
                <a16:creationId xmlns:a16="http://schemas.microsoft.com/office/drawing/2014/main" id="{F3779CDD-22CA-0D4E-8263-8F01EAECC9C9}"/>
              </a:ext>
            </a:extLst>
          </p:cNvPr>
          <p:cNvSpPr/>
          <p:nvPr/>
        </p:nvSpPr>
        <p:spPr>
          <a:xfrm>
            <a:off x="656426" y="4217615"/>
            <a:ext cx="11352190" cy="1538127"/>
          </a:xfrm>
          <a:prstGeom prst="rect">
            <a:avLst/>
          </a:prstGeom>
        </p:spPr>
        <p:txBody>
          <a:bodyPr wrap="square" lIns="149175">
            <a:spAutoFit/>
          </a:bodyPr>
          <a:lstStyle/>
          <a:p>
            <a:pPr defTabSz="950515">
              <a:spcBef>
                <a:spcPct val="0"/>
              </a:spcBef>
              <a:spcAft>
                <a:spcPts val="1224"/>
              </a:spcAft>
              <a:defRPr/>
            </a:pPr>
            <a:r>
              <a:rPr lang="en-US" sz="2400" dirty="0">
                <a:ln w="3175">
                  <a:noFill/>
                </a:ln>
                <a:solidFill>
                  <a:srgbClr val="FFFFFF"/>
                </a:solidFill>
                <a:latin typeface="Segoe UI" panose="020B0502040204020203" pitchFamily="34" charset="0"/>
                <a:cs typeface="Segoe UI" panose="020B0502040204020203" pitchFamily="34" charset="0"/>
                <a:sym typeface="Wingdings" panose="05000000000000000000" pitchFamily="2" charset="2"/>
              </a:rPr>
              <a:t>Always-on, scalable, distribute apps</a:t>
            </a:r>
          </a:p>
          <a:p>
            <a:pPr defTabSz="950515">
              <a:spcBef>
                <a:spcPct val="0"/>
              </a:spcBef>
              <a:spcAft>
                <a:spcPts val="1224"/>
              </a:spcAft>
              <a:defRPr/>
            </a:pPr>
            <a:r>
              <a:rPr lang="en-US" sz="2400" dirty="0">
                <a:ln w="3175">
                  <a:noFill/>
                </a:ln>
                <a:solidFill>
                  <a:srgbClr val="FFFFFF"/>
                </a:solidFill>
                <a:latin typeface="Segoe UI" panose="020B0502040204020203" pitchFamily="34" charset="0"/>
                <a:cs typeface="Segoe UI" panose="020B0502040204020203" pitchFamily="34" charset="0"/>
                <a:sym typeface="Wingdings" panose="05000000000000000000" pitchFamily="2" charset="2"/>
              </a:rPr>
              <a:t>Run anything: Choice of languages and programming models</a:t>
            </a:r>
          </a:p>
          <a:p>
            <a:pPr defTabSz="950515">
              <a:spcBef>
                <a:spcPct val="0"/>
              </a:spcBef>
              <a:spcAft>
                <a:spcPts val="1224"/>
              </a:spcAft>
              <a:defRPr/>
            </a:pPr>
            <a:r>
              <a:rPr lang="en-US" sz="2400" dirty="0">
                <a:ln w="3175">
                  <a:noFill/>
                </a:ln>
                <a:solidFill>
                  <a:srgbClr val="FFFFFF"/>
                </a:solidFill>
                <a:latin typeface="Segoe UI" panose="020B0502040204020203" pitchFamily="34" charset="0"/>
                <a:cs typeface="Segoe UI" panose="020B0502040204020203" pitchFamily="34" charset="0"/>
                <a:sym typeface="Wingdings" panose="05000000000000000000" pitchFamily="2" charset="2"/>
              </a:rPr>
              <a:t>Run anywhere: On premises or any cloud on Windows or Linux</a:t>
            </a:r>
          </a:p>
        </p:txBody>
      </p:sp>
      <p:pic>
        <p:nvPicPr>
          <p:cNvPr id="4" name="Picture 3">
            <a:extLst>
              <a:ext uri="{FF2B5EF4-FFF2-40B4-BE49-F238E27FC236}">
                <a16:creationId xmlns:a16="http://schemas.microsoft.com/office/drawing/2014/main" id="{908C9E14-D7E1-7349-9441-46D8D6B148E9}"/>
              </a:ext>
            </a:extLst>
          </p:cNvPr>
          <p:cNvPicPr>
            <a:picLocks noChangeAspect="1"/>
          </p:cNvPicPr>
          <p:nvPr/>
        </p:nvPicPr>
        <p:blipFill>
          <a:blip r:embed="rId3"/>
          <a:stretch>
            <a:fillRect/>
          </a:stretch>
        </p:blipFill>
        <p:spPr>
          <a:xfrm>
            <a:off x="-199881" y="418276"/>
            <a:ext cx="4127631" cy="2164713"/>
          </a:xfrm>
          <a:prstGeom prst="rect">
            <a:avLst/>
          </a:prstGeom>
        </p:spPr>
      </p:pic>
    </p:spTree>
    <p:extLst>
      <p:ext uri="{BB962C8B-B14F-4D97-AF65-F5344CB8AC3E}">
        <p14:creationId xmlns:p14="http://schemas.microsoft.com/office/powerpoint/2010/main" val="3547691653"/>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CFF3D83A-FCA4-4101-AAFB-A3BDCA1D3854}"/>
              </a:ext>
            </a:extLst>
          </p:cNvPr>
          <p:cNvGrpSpPr/>
          <p:nvPr/>
        </p:nvGrpSpPr>
        <p:grpSpPr>
          <a:xfrm>
            <a:off x="166743" y="2868963"/>
            <a:ext cx="12106163" cy="492309"/>
            <a:chOff x="166743" y="3220231"/>
            <a:chExt cx="12106163" cy="492309"/>
          </a:xfrm>
          <a:solidFill>
            <a:srgbClr val="002050"/>
          </a:solidFill>
        </p:grpSpPr>
        <p:sp>
          <p:nvSpPr>
            <p:cNvPr id="52" name="Hexagon 51">
              <a:extLst>
                <a:ext uri="{FF2B5EF4-FFF2-40B4-BE49-F238E27FC236}">
                  <a16:creationId xmlns:a16="http://schemas.microsoft.com/office/drawing/2014/main" id="{393E8CCE-5932-4125-8964-925FAA2520BF}"/>
                </a:ext>
              </a:extLst>
            </p:cNvPr>
            <p:cNvSpPr/>
            <p:nvPr/>
          </p:nvSpPr>
          <p:spPr bwMode="auto">
            <a:xfrm>
              <a:off x="166743"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3" name="Hexagon 52">
              <a:extLst>
                <a:ext uri="{FF2B5EF4-FFF2-40B4-BE49-F238E27FC236}">
                  <a16:creationId xmlns:a16="http://schemas.microsoft.com/office/drawing/2014/main" id="{E2493346-B85C-45CD-B571-8A2E1693304A}"/>
                </a:ext>
              </a:extLst>
            </p:cNvPr>
            <p:cNvSpPr/>
            <p:nvPr/>
          </p:nvSpPr>
          <p:spPr bwMode="auto">
            <a:xfrm>
              <a:off x="1215387"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4" name="Hexagon 53">
              <a:extLst>
                <a:ext uri="{FF2B5EF4-FFF2-40B4-BE49-F238E27FC236}">
                  <a16:creationId xmlns:a16="http://schemas.microsoft.com/office/drawing/2014/main" id="{B049AAD9-1FC4-4E1F-BF7B-B8EE5F9A15F8}"/>
                </a:ext>
              </a:extLst>
            </p:cNvPr>
            <p:cNvSpPr/>
            <p:nvPr/>
          </p:nvSpPr>
          <p:spPr bwMode="auto">
            <a:xfrm>
              <a:off x="2264031"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5" name="Hexagon 54">
              <a:extLst>
                <a:ext uri="{FF2B5EF4-FFF2-40B4-BE49-F238E27FC236}">
                  <a16:creationId xmlns:a16="http://schemas.microsoft.com/office/drawing/2014/main" id="{40699351-CD54-441E-AAC8-61C60C05FBE0}"/>
                </a:ext>
              </a:extLst>
            </p:cNvPr>
            <p:cNvSpPr/>
            <p:nvPr/>
          </p:nvSpPr>
          <p:spPr bwMode="auto">
            <a:xfrm>
              <a:off x="3312675"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6" name="Hexagon 55">
              <a:extLst>
                <a:ext uri="{FF2B5EF4-FFF2-40B4-BE49-F238E27FC236}">
                  <a16:creationId xmlns:a16="http://schemas.microsoft.com/office/drawing/2014/main" id="{E005F36A-E0D1-4EC9-AD87-82D4013FF0CB}"/>
                </a:ext>
              </a:extLst>
            </p:cNvPr>
            <p:cNvSpPr/>
            <p:nvPr/>
          </p:nvSpPr>
          <p:spPr bwMode="auto">
            <a:xfrm>
              <a:off x="4361319"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7" name="Hexagon 56">
              <a:extLst>
                <a:ext uri="{FF2B5EF4-FFF2-40B4-BE49-F238E27FC236}">
                  <a16:creationId xmlns:a16="http://schemas.microsoft.com/office/drawing/2014/main" id="{5C8AFA78-D3AC-48B4-AC68-54D747F51644}"/>
                </a:ext>
              </a:extLst>
            </p:cNvPr>
            <p:cNvSpPr/>
            <p:nvPr/>
          </p:nvSpPr>
          <p:spPr bwMode="auto">
            <a:xfrm>
              <a:off x="5409963"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 name="Hexagon 57">
              <a:extLst>
                <a:ext uri="{FF2B5EF4-FFF2-40B4-BE49-F238E27FC236}">
                  <a16:creationId xmlns:a16="http://schemas.microsoft.com/office/drawing/2014/main" id="{4F85B1F2-D2BC-4CE1-BEF1-3CA6A483545B}"/>
                </a:ext>
              </a:extLst>
            </p:cNvPr>
            <p:cNvSpPr/>
            <p:nvPr/>
          </p:nvSpPr>
          <p:spPr bwMode="auto">
            <a:xfrm>
              <a:off x="6458607"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 name="Hexagon 58">
              <a:extLst>
                <a:ext uri="{FF2B5EF4-FFF2-40B4-BE49-F238E27FC236}">
                  <a16:creationId xmlns:a16="http://schemas.microsoft.com/office/drawing/2014/main" id="{CEC2CCD2-BF4F-4BC0-ADF6-A1FBF15405D1}"/>
                </a:ext>
              </a:extLst>
            </p:cNvPr>
            <p:cNvSpPr/>
            <p:nvPr/>
          </p:nvSpPr>
          <p:spPr bwMode="auto">
            <a:xfrm>
              <a:off x="7507251"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 name="Hexagon 59">
              <a:extLst>
                <a:ext uri="{FF2B5EF4-FFF2-40B4-BE49-F238E27FC236}">
                  <a16:creationId xmlns:a16="http://schemas.microsoft.com/office/drawing/2014/main" id="{0F90A373-6D5F-467C-B15E-644758BB8823}"/>
                </a:ext>
              </a:extLst>
            </p:cNvPr>
            <p:cNvSpPr/>
            <p:nvPr/>
          </p:nvSpPr>
          <p:spPr bwMode="auto">
            <a:xfrm>
              <a:off x="8555895"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 name="Hexagon 60">
              <a:extLst>
                <a:ext uri="{FF2B5EF4-FFF2-40B4-BE49-F238E27FC236}">
                  <a16:creationId xmlns:a16="http://schemas.microsoft.com/office/drawing/2014/main" id="{46640245-D893-4020-84F1-7235B997162C}"/>
                </a:ext>
              </a:extLst>
            </p:cNvPr>
            <p:cNvSpPr/>
            <p:nvPr/>
          </p:nvSpPr>
          <p:spPr bwMode="auto">
            <a:xfrm>
              <a:off x="9604539"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2" name="Hexagon 61">
              <a:extLst>
                <a:ext uri="{FF2B5EF4-FFF2-40B4-BE49-F238E27FC236}">
                  <a16:creationId xmlns:a16="http://schemas.microsoft.com/office/drawing/2014/main" id="{188654E8-5012-4383-B4B3-A44E70D26E54}"/>
                </a:ext>
              </a:extLst>
            </p:cNvPr>
            <p:cNvSpPr/>
            <p:nvPr/>
          </p:nvSpPr>
          <p:spPr bwMode="auto">
            <a:xfrm>
              <a:off x="10653183"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3" name="Hexagon 62">
              <a:extLst>
                <a:ext uri="{FF2B5EF4-FFF2-40B4-BE49-F238E27FC236}">
                  <a16:creationId xmlns:a16="http://schemas.microsoft.com/office/drawing/2014/main" id="{6F668110-996A-40A0-9B86-DBBFF8B37D3A}"/>
                </a:ext>
              </a:extLst>
            </p:cNvPr>
            <p:cNvSpPr/>
            <p:nvPr/>
          </p:nvSpPr>
          <p:spPr bwMode="auto">
            <a:xfrm>
              <a:off x="11701827"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90" name="Hexagon 89">
            <a:extLst>
              <a:ext uri="{FF2B5EF4-FFF2-40B4-BE49-F238E27FC236}">
                <a16:creationId xmlns:a16="http://schemas.microsoft.com/office/drawing/2014/main" id="{599C1AA1-02A7-4DBE-B8CA-0455080BD199}"/>
              </a:ext>
            </a:extLst>
          </p:cNvPr>
          <p:cNvSpPr/>
          <p:nvPr/>
        </p:nvSpPr>
        <p:spPr bwMode="auto">
          <a:xfrm>
            <a:off x="12224562" y="1894404"/>
            <a:ext cx="571079" cy="492309"/>
          </a:xfrm>
          <a:prstGeom prst="hexagon">
            <a:avLst/>
          </a:prstGeom>
          <a:noFill/>
          <a:ln w="317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a:extLst>
              <a:ext uri="{FF2B5EF4-FFF2-40B4-BE49-F238E27FC236}">
                <a16:creationId xmlns:a16="http://schemas.microsoft.com/office/drawing/2014/main" id="{930D9C2C-324E-4381-83CE-A35CDEB435BA}"/>
              </a:ext>
            </a:extLst>
          </p:cNvPr>
          <p:cNvGrpSpPr/>
          <p:nvPr/>
        </p:nvGrpSpPr>
        <p:grpSpPr>
          <a:xfrm>
            <a:off x="-359166" y="1894404"/>
            <a:ext cx="12632072" cy="1143951"/>
            <a:chOff x="-359166" y="1894404"/>
            <a:chExt cx="12632072" cy="1143951"/>
          </a:xfrm>
        </p:grpSpPr>
        <p:grpSp>
          <p:nvGrpSpPr>
            <p:cNvPr id="64" name="Group 63">
              <a:extLst>
                <a:ext uri="{FF2B5EF4-FFF2-40B4-BE49-F238E27FC236}">
                  <a16:creationId xmlns:a16="http://schemas.microsoft.com/office/drawing/2014/main" id="{D1013584-881A-474F-8BCE-0DA8B32F69DA}"/>
                </a:ext>
              </a:extLst>
            </p:cNvPr>
            <p:cNvGrpSpPr/>
            <p:nvPr/>
          </p:nvGrpSpPr>
          <p:grpSpPr>
            <a:xfrm>
              <a:off x="-359166" y="1894404"/>
              <a:ext cx="12106163" cy="492309"/>
              <a:chOff x="-359166" y="1894404"/>
              <a:chExt cx="12106163" cy="492309"/>
            </a:xfrm>
          </p:grpSpPr>
          <p:sp>
            <p:nvSpPr>
              <p:cNvPr id="65" name="Hexagon 64">
                <a:extLst>
                  <a:ext uri="{FF2B5EF4-FFF2-40B4-BE49-F238E27FC236}">
                    <a16:creationId xmlns:a16="http://schemas.microsoft.com/office/drawing/2014/main" id="{5C44AA05-D055-4BA3-8AFE-417D0608778D}"/>
                  </a:ext>
                </a:extLst>
              </p:cNvPr>
              <p:cNvSpPr/>
              <p:nvPr/>
            </p:nvSpPr>
            <p:spPr bwMode="auto">
              <a:xfrm>
                <a:off x="-359166"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6" name="Hexagon 65">
                <a:extLst>
                  <a:ext uri="{FF2B5EF4-FFF2-40B4-BE49-F238E27FC236}">
                    <a16:creationId xmlns:a16="http://schemas.microsoft.com/office/drawing/2014/main" id="{EEBBE169-E9EE-421F-977A-069C9889AF61}"/>
                  </a:ext>
                </a:extLst>
              </p:cNvPr>
              <p:cNvSpPr/>
              <p:nvPr/>
            </p:nvSpPr>
            <p:spPr bwMode="auto">
              <a:xfrm>
                <a:off x="689478"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7" name="Hexagon 66">
                <a:extLst>
                  <a:ext uri="{FF2B5EF4-FFF2-40B4-BE49-F238E27FC236}">
                    <a16:creationId xmlns:a16="http://schemas.microsoft.com/office/drawing/2014/main" id="{2F1F9E58-72D3-4030-A3CB-6C14D4216FF7}"/>
                  </a:ext>
                </a:extLst>
              </p:cNvPr>
              <p:cNvSpPr/>
              <p:nvPr/>
            </p:nvSpPr>
            <p:spPr bwMode="auto">
              <a:xfrm>
                <a:off x="1738122"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8" name="Hexagon 67">
                <a:extLst>
                  <a:ext uri="{FF2B5EF4-FFF2-40B4-BE49-F238E27FC236}">
                    <a16:creationId xmlns:a16="http://schemas.microsoft.com/office/drawing/2014/main" id="{87C6A64D-C3E1-4DB0-9442-8667242B998B}"/>
                  </a:ext>
                </a:extLst>
              </p:cNvPr>
              <p:cNvSpPr/>
              <p:nvPr/>
            </p:nvSpPr>
            <p:spPr bwMode="auto">
              <a:xfrm>
                <a:off x="2786766"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9" name="Hexagon 68">
                <a:extLst>
                  <a:ext uri="{FF2B5EF4-FFF2-40B4-BE49-F238E27FC236}">
                    <a16:creationId xmlns:a16="http://schemas.microsoft.com/office/drawing/2014/main" id="{3103F6AF-5110-4221-A822-BF67EFD1974A}"/>
                  </a:ext>
                </a:extLst>
              </p:cNvPr>
              <p:cNvSpPr/>
              <p:nvPr/>
            </p:nvSpPr>
            <p:spPr bwMode="auto">
              <a:xfrm>
                <a:off x="3835410"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0" name="Hexagon 69">
                <a:extLst>
                  <a:ext uri="{FF2B5EF4-FFF2-40B4-BE49-F238E27FC236}">
                    <a16:creationId xmlns:a16="http://schemas.microsoft.com/office/drawing/2014/main" id="{B7F1F666-3ED1-4A6C-A5DA-4E9526651F9F}"/>
                  </a:ext>
                </a:extLst>
              </p:cNvPr>
              <p:cNvSpPr/>
              <p:nvPr/>
            </p:nvSpPr>
            <p:spPr bwMode="auto">
              <a:xfrm>
                <a:off x="4884054"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1" name="Hexagon 70">
                <a:extLst>
                  <a:ext uri="{FF2B5EF4-FFF2-40B4-BE49-F238E27FC236}">
                    <a16:creationId xmlns:a16="http://schemas.microsoft.com/office/drawing/2014/main" id="{A63A7F9D-96D4-41CA-840C-0B64FCE9B439}"/>
                  </a:ext>
                </a:extLst>
              </p:cNvPr>
              <p:cNvSpPr/>
              <p:nvPr/>
            </p:nvSpPr>
            <p:spPr bwMode="auto">
              <a:xfrm>
                <a:off x="5932698"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2" name="Hexagon 71">
                <a:extLst>
                  <a:ext uri="{FF2B5EF4-FFF2-40B4-BE49-F238E27FC236}">
                    <a16:creationId xmlns:a16="http://schemas.microsoft.com/office/drawing/2014/main" id="{DF993D98-7D01-4E1F-BD3D-777400E1CABE}"/>
                  </a:ext>
                </a:extLst>
              </p:cNvPr>
              <p:cNvSpPr/>
              <p:nvPr/>
            </p:nvSpPr>
            <p:spPr bwMode="auto">
              <a:xfrm>
                <a:off x="6981342"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3" name="Hexagon 72">
                <a:extLst>
                  <a:ext uri="{FF2B5EF4-FFF2-40B4-BE49-F238E27FC236}">
                    <a16:creationId xmlns:a16="http://schemas.microsoft.com/office/drawing/2014/main" id="{62159448-355D-44EA-AD90-170588319DE4}"/>
                  </a:ext>
                </a:extLst>
              </p:cNvPr>
              <p:cNvSpPr/>
              <p:nvPr/>
            </p:nvSpPr>
            <p:spPr bwMode="auto">
              <a:xfrm>
                <a:off x="8029986"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 name="Hexagon 73">
                <a:extLst>
                  <a:ext uri="{FF2B5EF4-FFF2-40B4-BE49-F238E27FC236}">
                    <a16:creationId xmlns:a16="http://schemas.microsoft.com/office/drawing/2014/main" id="{61538389-E715-48C8-8387-6505F24A2A73}"/>
                  </a:ext>
                </a:extLst>
              </p:cNvPr>
              <p:cNvSpPr/>
              <p:nvPr/>
            </p:nvSpPr>
            <p:spPr bwMode="auto">
              <a:xfrm>
                <a:off x="9078630"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5" name="Hexagon 74">
                <a:extLst>
                  <a:ext uri="{FF2B5EF4-FFF2-40B4-BE49-F238E27FC236}">
                    <a16:creationId xmlns:a16="http://schemas.microsoft.com/office/drawing/2014/main" id="{B3D3B026-A4A4-4F55-8173-7FC1B8A6FC57}"/>
                  </a:ext>
                </a:extLst>
              </p:cNvPr>
              <p:cNvSpPr/>
              <p:nvPr/>
            </p:nvSpPr>
            <p:spPr bwMode="auto">
              <a:xfrm>
                <a:off x="10127274"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6" name="Hexagon 75">
                <a:extLst>
                  <a:ext uri="{FF2B5EF4-FFF2-40B4-BE49-F238E27FC236}">
                    <a16:creationId xmlns:a16="http://schemas.microsoft.com/office/drawing/2014/main" id="{AE039D64-A406-4F81-B1FC-135D5AEDA585}"/>
                  </a:ext>
                </a:extLst>
              </p:cNvPr>
              <p:cNvSpPr/>
              <p:nvPr/>
            </p:nvSpPr>
            <p:spPr bwMode="auto">
              <a:xfrm>
                <a:off x="11175918"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7" name="Group 76">
              <a:extLst>
                <a:ext uri="{FF2B5EF4-FFF2-40B4-BE49-F238E27FC236}">
                  <a16:creationId xmlns:a16="http://schemas.microsoft.com/office/drawing/2014/main" id="{C1B74E3C-2252-4AFB-8BDB-F62A16EDAA27}"/>
                </a:ext>
              </a:extLst>
            </p:cNvPr>
            <p:cNvGrpSpPr/>
            <p:nvPr/>
          </p:nvGrpSpPr>
          <p:grpSpPr>
            <a:xfrm>
              <a:off x="166743" y="2231934"/>
              <a:ext cx="12106163" cy="492309"/>
              <a:chOff x="166743" y="2231934"/>
              <a:chExt cx="12106163" cy="492309"/>
            </a:xfrm>
          </p:grpSpPr>
          <p:sp>
            <p:nvSpPr>
              <p:cNvPr id="78" name="Hexagon 77">
                <a:extLst>
                  <a:ext uri="{FF2B5EF4-FFF2-40B4-BE49-F238E27FC236}">
                    <a16:creationId xmlns:a16="http://schemas.microsoft.com/office/drawing/2014/main" id="{5C04BBAF-F520-4D87-9881-BC84D3B6287F}"/>
                  </a:ext>
                </a:extLst>
              </p:cNvPr>
              <p:cNvSpPr/>
              <p:nvPr/>
            </p:nvSpPr>
            <p:spPr bwMode="auto">
              <a:xfrm>
                <a:off x="166743"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9" name="Hexagon 78">
                <a:extLst>
                  <a:ext uri="{FF2B5EF4-FFF2-40B4-BE49-F238E27FC236}">
                    <a16:creationId xmlns:a16="http://schemas.microsoft.com/office/drawing/2014/main" id="{D9E99388-5C58-4F21-A993-E3D27B81A8A6}"/>
                  </a:ext>
                </a:extLst>
              </p:cNvPr>
              <p:cNvSpPr/>
              <p:nvPr/>
            </p:nvSpPr>
            <p:spPr bwMode="auto">
              <a:xfrm>
                <a:off x="1215387"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0" name="Hexagon 79">
                <a:extLst>
                  <a:ext uri="{FF2B5EF4-FFF2-40B4-BE49-F238E27FC236}">
                    <a16:creationId xmlns:a16="http://schemas.microsoft.com/office/drawing/2014/main" id="{826EBE24-2B2A-4CB0-A629-D305C402721D}"/>
                  </a:ext>
                </a:extLst>
              </p:cNvPr>
              <p:cNvSpPr/>
              <p:nvPr/>
            </p:nvSpPr>
            <p:spPr bwMode="auto">
              <a:xfrm>
                <a:off x="2264031"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1" name="Hexagon 80">
                <a:extLst>
                  <a:ext uri="{FF2B5EF4-FFF2-40B4-BE49-F238E27FC236}">
                    <a16:creationId xmlns:a16="http://schemas.microsoft.com/office/drawing/2014/main" id="{5B3B342B-62C6-4AF6-A0F0-A237F390E60F}"/>
                  </a:ext>
                </a:extLst>
              </p:cNvPr>
              <p:cNvSpPr/>
              <p:nvPr/>
            </p:nvSpPr>
            <p:spPr bwMode="auto">
              <a:xfrm>
                <a:off x="3312675"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2" name="Hexagon 81">
                <a:extLst>
                  <a:ext uri="{FF2B5EF4-FFF2-40B4-BE49-F238E27FC236}">
                    <a16:creationId xmlns:a16="http://schemas.microsoft.com/office/drawing/2014/main" id="{3E8D0B37-6C7D-4112-B177-10C47169A880}"/>
                  </a:ext>
                </a:extLst>
              </p:cNvPr>
              <p:cNvSpPr/>
              <p:nvPr/>
            </p:nvSpPr>
            <p:spPr bwMode="auto">
              <a:xfrm>
                <a:off x="4361319"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3" name="Hexagon 82">
                <a:extLst>
                  <a:ext uri="{FF2B5EF4-FFF2-40B4-BE49-F238E27FC236}">
                    <a16:creationId xmlns:a16="http://schemas.microsoft.com/office/drawing/2014/main" id="{469B9DC9-6006-4F52-89EC-F2B55B3D41CB}"/>
                  </a:ext>
                </a:extLst>
              </p:cNvPr>
              <p:cNvSpPr/>
              <p:nvPr/>
            </p:nvSpPr>
            <p:spPr bwMode="auto">
              <a:xfrm>
                <a:off x="5409963"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4" name="Hexagon 83">
                <a:extLst>
                  <a:ext uri="{FF2B5EF4-FFF2-40B4-BE49-F238E27FC236}">
                    <a16:creationId xmlns:a16="http://schemas.microsoft.com/office/drawing/2014/main" id="{6CD94783-1D3E-4264-AE9D-83A9CB6C0DB4}"/>
                  </a:ext>
                </a:extLst>
              </p:cNvPr>
              <p:cNvSpPr/>
              <p:nvPr/>
            </p:nvSpPr>
            <p:spPr bwMode="auto">
              <a:xfrm>
                <a:off x="6458607"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5" name="Hexagon 84">
                <a:extLst>
                  <a:ext uri="{FF2B5EF4-FFF2-40B4-BE49-F238E27FC236}">
                    <a16:creationId xmlns:a16="http://schemas.microsoft.com/office/drawing/2014/main" id="{1BF06C35-1303-4C74-AC4A-14A91DC1C65A}"/>
                  </a:ext>
                </a:extLst>
              </p:cNvPr>
              <p:cNvSpPr/>
              <p:nvPr/>
            </p:nvSpPr>
            <p:spPr bwMode="auto">
              <a:xfrm>
                <a:off x="7507251"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6" name="Hexagon 85">
                <a:extLst>
                  <a:ext uri="{FF2B5EF4-FFF2-40B4-BE49-F238E27FC236}">
                    <a16:creationId xmlns:a16="http://schemas.microsoft.com/office/drawing/2014/main" id="{D75CD49D-DA9B-4554-9FE9-5483E293379E}"/>
                  </a:ext>
                </a:extLst>
              </p:cNvPr>
              <p:cNvSpPr/>
              <p:nvPr/>
            </p:nvSpPr>
            <p:spPr bwMode="auto">
              <a:xfrm>
                <a:off x="8555895"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7" name="Hexagon 86">
                <a:extLst>
                  <a:ext uri="{FF2B5EF4-FFF2-40B4-BE49-F238E27FC236}">
                    <a16:creationId xmlns:a16="http://schemas.microsoft.com/office/drawing/2014/main" id="{BD239ED1-4EB0-426C-8D15-AF4A65EB5F5A}"/>
                  </a:ext>
                </a:extLst>
              </p:cNvPr>
              <p:cNvSpPr/>
              <p:nvPr/>
            </p:nvSpPr>
            <p:spPr bwMode="auto">
              <a:xfrm>
                <a:off x="9604539"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8" name="Hexagon 87">
                <a:extLst>
                  <a:ext uri="{FF2B5EF4-FFF2-40B4-BE49-F238E27FC236}">
                    <a16:creationId xmlns:a16="http://schemas.microsoft.com/office/drawing/2014/main" id="{D15F8A7E-9CD8-4F44-84E5-CC97F569ABD9}"/>
                  </a:ext>
                </a:extLst>
              </p:cNvPr>
              <p:cNvSpPr/>
              <p:nvPr/>
            </p:nvSpPr>
            <p:spPr bwMode="auto">
              <a:xfrm>
                <a:off x="10653183"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9" name="Hexagon 88">
                <a:extLst>
                  <a:ext uri="{FF2B5EF4-FFF2-40B4-BE49-F238E27FC236}">
                    <a16:creationId xmlns:a16="http://schemas.microsoft.com/office/drawing/2014/main" id="{5308C395-7F54-46FC-9A69-2AEECED72229}"/>
                  </a:ext>
                </a:extLst>
              </p:cNvPr>
              <p:cNvSpPr/>
              <p:nvPr/>
            </p:nvSpPr>
            <p:spPr bwMode="auto">
              <a:xfrm>
                <a:off x="11701827"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1" name="Group 90">
              <a:extLst>
                <a:ext uri="{FF2B5EF4-FFF2-40B4-BE49-F238E27FC236}">
                  <a16:creationId xmlns:a16="http://schemas.microsoft.com/office/drawing/2014/main" id="{188056E7-2C8F-48EF-A054-0F8F473D941D}"/>
                </a:ext>
              </a:extLst>
            </p:cNvPr>
            <p:cNvGrpSpPr/>
            <p:nvPr/>
          </p:nvGrpSpPr>
          <p:grpSpPr>
            <a:xfrm>
              <a:off x="-359166" y="2546046"/>
              <a:ext cx="12106163" cy="492309"/>
              <a:chOff x="-359166" y="2546046"/>
              <a:chExt cx="12106163" cy="492309"/>
            </a:xfrm>
          </p:grpSpPr>
          <p:sp>
            <p:nvSpPr>
              <p:cNvPr id="92" name="Hexagon 91">
                <a:extLst>
                  <a:ext uri="{FF2B5EF4-FFF2-40B4-BE49-F238E27FC236}">
                    <a16:creationId xmlns:a16="http://schemas.microsoft.com/office/drawing/2014/main" id="{86EF06A2-541D-4EA5-A06A-302CD593BE59}"/>
                  </a:ext>
                </a:extLst>
              </p:cNvPr>
              <p:cNvSpPr/>
              <p:nvPr/>
            </p:nvSpPr>
            <p:spPr bwMode="auto">
              <a:xfrm>
                <a:off x="-359166"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3" name="Hexagon 92">
                <a:extLst>
                  <a:ext uri="{FF2B5EF4-FFF2-40B4-BE49-F238E27FC236}">
                    <a16:creationId xmlns:a16="http://schemas.microsoft.com/office/drawing/2014/main" id="{CA20BCFA-225D-4002-8D79-AC12E47FF887}"/>
                  </a:ext>
                </a:extLst>
              </p:cNvPr>
              <p:cNvSpPr/>
              <p:nvPr/>
            </p:nvSpPr>
            <p:spPr bwMode="auto">
              <a:xfrm>
                <a:off x="689478"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4" name="Hexagon 93">
                <a:extLst>
                  <a:ext uri="{FF2B5EF4-FFF2-40B4-BE49-F238E27FC236}">
                    <a16:creationId xmlns:a16="http://schemas.microsoft.com/office/drawing/2014/main" id="{ACCB7C0E-5700-452A-AC0F-3F9E4C5F495A}"/>
                  </a:ext>
                </a:extLst>
              </p:cNvPr>
              <p:cNvSpPr/>
              <p:nvPr/>
            </p:nvSpPr>
            <p:spPr bwMode="auto">
              <a:xfrm>
                <a:off x="1738122"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5" name="Hexagon 94">
                <a:extLst>
                  <a:ext uri="{FF2B5EF4-FFF2-40B4-BE49-F238E27FC236}">
                    <a16:creationId xmlns:a16="http://schemas.microsoft.com/office/drawing/2014/main" id="{CD1D2B91-92AB-49CC-A467-08351AC84A6B}"/>
                  </a:ext>
                </a:extLst>
              </p:cNvPr>
              <p:cNvSpPr/>
              <p:nvPr/>
            </p:nvSpPr>
            <p:spPr bwMode="auto">
              <a:xfrm>
                <a:off x="2786766"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6" name="Hexagon 95">
                <a:extLst>
                  <a:ext uri="{FF2B5EF4-FFF2-40B4-BE49-F238E27FC236}">
                    <a16:creationId xmlns:a16="http://schemas.microsoft.com/office/drawing/2014/main" id="{4B6384C1-EF20-4ACE-87DD-B557961ADFC0}"/>
                  </a:ext>
                </a:extLst>
              </p:cNvPr>
              <p:cNvSpPr/>
              <p:nvPr/>
            </p:nvSpPr>
            <p:spPr bwMode="auto">
              <a:xfrm>
                <a:off x="3835410"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7" name="Hexagon 96">
                <a:extLst>
                  <a:ext uri="{FF2B5EF4-FFF2-40B4-BE49-F238E27FC236}">
                    <a16:creationId xmlns:a16="http://schemas.microsoft.com/office/drawing/2014/main" id="{BD97890C-6ADD-40CB-AFA3-157F76E7CEA7}"/>
                  </a:ext>
                </a:extLst>
              </p:cNvPr>
              <p:cNvSpPr/>
              <p:nvPr/>
            </p:nvSpPr>
            <p:spPr bwMode="auto">
              <a:xfrm>
                <a:off x="4884054"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8" name="Hexagon 97">
                <a:extLst>
                  <a:ext uri="{FF2B5EF4-FFF2-40B4-BE49-F238E27FC236}">
                    <a16:creationId xmlns:a16="http://schemas.microsoft.com/office/drawing/2014/main" id="{D0C6C3E7-34BA-464C-8990-531914BBDA51}"/>
                  </a:ext>
                </a:extLst>
              </p:cNvPr>
              <p:cNvSpPr/>
              <p:nvPr/>
            </p:nvSpPr>
            <p:spPr bwMode="auto">
              <a:xfrm>
                <a:off x="5932698"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9" name="Hexagon 98">
                <a:extLst>
                  <a:ext uri="{FF2B5EF4-FFF2-40B4-BE49-F238E27FC236}">
                    <a16:creationId xmlns:a16="http://schemas.microsoft.com/office/drawing/2014/main" id="{6B4DB0DA-BFF0-456E-A3D6-121A94F8786E}"/>
                  </a:ext>
                </a:extLst>
              </p:cNvPr>
              <p:cNvSpPr/>
              <p:nvPr/>
            </p:nvSpPr>
            <p:spPr bwMode="auto">
              <a:xfrm>
                <a:off x="6981342"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0" name="Hexagon 99">
                <a:extLst>
                  <a:ext uri="{FF2B5EF4-FFF2-40B4-BE49-F238E27FC236}">
                    <a16:creationId xmlns:a16="http://schemas.microsoft.com/office/drawing/2014/main" id="{941110F5-B299-4E85-8000-BDF35F51F644}"/>
                  </a:ext>
                </a:extLst>
              </p:cNvPr>
              <p:cNvSpPr/>
              <p:nvPr/>
            </p:nvSpPr>
            <p:spPr bwMode="auto">
              <a:xfrm>
                <a:off x="8029986"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1" name="Hexagon 100">
                <a:extLst>
                  <a:ext uri="{FF2B5EF4-FFF2-40B4-BE49-F238E27FC236}">
                    <a16:creationId xmlns:a16="http://schemas.microsoft.com/office/drawing/2014/main" id="{39C0AFFC-12A3-446E-B536-C74A346D21CF}"/>
                  </a:ext>
                </a:extLst>
              </p:cNvPr>
              <p:cNvSpPr/>
              <p:nvPr/>
            </p:nvSpPr>
            <p:spPr bwMode="auto">
              <a:xfrm>
                <a:off x="9078630"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2" name="Hexagon 101">
                <a:extLst>
                  <a:ext uri="{FF2B5EF4-FFF2-40B4-BE49-F238E27FC236}">
                    <a16:creationId xmlns:a16="http://schemas.microsoft.com/office/drawing/2014/main" id="{0179BE59-AE31-42C0-9CA2-32E1354511D0}"/>
                  </a:ext>
                </a:extLst>
              </p:cNvPr>
              <p:cNvSpPr/>
              <p:nvPr/>
            </p:nvSpPr>
            <p:spPr bwMode="auto">
              <a:xfrm>
                <a:off x="10127274"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3" name="Hexagon 102">
                <a:extLst>
                  <a:ext uri="{FF2B5EF4-FFF2-40B4-BE49-F238E27FC236}">
                    <a16:creationId xmlns:a16="http://schemas.microsoft.com/office/drawing/2014/main" id="{DD5210FB-4207-4B03-95BE-6220A82433F7}"/>
                  </a:ext>
                </a:extLst>
              </p:cNvPr>
              <p:cNvSpPr/>
              <p:nvPr/>
            </p:nvSpPr>
            <p:spPr bwMode="auto">
              <a:xfrm>
                <a:off x="11175918"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04" name="Hexagon 103">
            <a:extLst>
              <a:ext uri="{FF2B5EF4-FFF2-40B4-BE49-F238E27FC236}">
                <a16:creationId xmlns:a16="http://schemas.microsoft.com/office/drawing/2014/main" id="{96099349-8C3D-4F12-8DC2-F7B2DCAC17D9}"/>
              </a:ext>
            </a:extLst>
          </p:cNvPr>
          <p:cNvSpPr/>
          <p:nvPr/>
        </p:nvSpPr>
        <p:spPr bwMode="auto">
          <a:xfrm>
            <a:off x="12224562" y="2546046"/>
            <a:ext cx="571079" cy="492309"/>
          </a:xfrm>
          <a:prstGeom prst="hexagon">
            <a:avLst/>
          </a:prstGeom>
          <a:noFill/>
          <a:ln w="317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35" name="Straight Connector 134">
            <a:extLst>
              <a:ext uri="{FF2B5EF4-FFF2-40B4-BE49-F238E27FC236}">
                <a16:creationId xmlns:a16="http://schemas.microsoft.com/office/drawing/2014/main" id="{2858558F-E99A-460F-BC7D-754D08D079E1}"/>
              </a:ext>
            </a:extLst>
          </p:cNvPr>
          <p:cNvCxnSpPr/>
          <p:nvPr/>
        </p:nvCxnSpPr>
        <p:spPr>
          <a:xfrm flipH="1" flipV="1">
            <a:off x="4907602" y="5008033"/>
            <a:ext cx="1" cy="233591"/>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CCC540CF-0B98-4F56-B81E-AAEBE279A128}"/>
              </a:ext>
            </a:extLst>
          </p:cNvPr>
          <p:cNvCxnSpPr/>
          <p:nvPr/>
        </p:nvCxnSpPr>
        <p:spPr>
          <a:xfrm flipH="1" flipV="1">
            <a:off x="7517437" y="5008033"/>
            <a:ext cx="1" cy="233591"/>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C9F95E1-9F03-4633-A8A9-858CD5C8771E}"/>
              </a:ext>
            </a:extLst>
          </p:cNvPr>
          <p:cNvCxnSpPr/>
          <p:nvPr/>
        </p:nvCxnSpPr>
        <p:spPr>
          <a:xfrm flipH="1" flipV="1">
            <a:off x="10127273" y="5008033"/>
            <a:ext cx="1" cy="233591"/>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7AE11B37-7A55-4E14-AE71-F34B2A152E1A}"/>
              </a:ext>
            </a:extLst>
          </p:cNvPr>
          <p:cNvCxnSpPr>
            <a:stCxn id="114" idx="0"/>
          </p:cNvCxnSpPr>
          <p:nvPr/>
        </p:nvCxnSpPr>
        <p:spPr>
          <a:xfrm flipH="1" flipV="1">
            <a:off x="2288927" y="5008033"/>
            <a:ext cx="1" cy="233591"/>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EB53CCC4-845E-47F4-B655-B14314327FD5}"/>
              </a:ext>
            </a:extLst>
          </p:cNvPr>
          <p:cNvGrpSpPr/>
          <p:nvPr/>
        </p:nvGrpSpPr>
        <p:grpSpPr>
          <a:xfrm>
            <a:off x="864" y="3115943"/>
            <a:ext cx="12436475" cy="1931036"/>
            <a:chOff x="864" y="3115943"/>
            <a:chExt cx="12436475" cy="1931036"/>
          </a:xfrm>
        </p:grpSpPr>
        <p:sp>
          <p:nvSpPr>
            <p:cNvPr id="50" name="Rectangle 49">
              <a:extLst>
                <a:ext uri="{FF2B5EF4-FFF2-40B4-BE49-F238E27FC236}">
                  <a16:creationId xmlns:a16="http://schemas.microsoft.com/office/drawing/2014/main" id="{34710C7B-E4E2-439E-93F5-67A19828C901}"/>
                </a:ext>
              </a:extLst>
            </p:cNvPr>
            <p:cNvSpPr/>
            <p:nvPr/>
          </p:nvSpPr>
          <p:spPr bwMode="auto">
            <a:xfrm>
              <a:off x="864" y="3115943"/>
              <a:ext cx="12436475" cy="193103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9" name="Text Placeholder 21">
              <a:extLst>
                <a:ext uri="{FF2B5EF4-FFF2-40B4-BE49-F238E27FC236}">
                  <a16:creationId xmlns:a16="http://schemas.microsoft.com/office/drawing/2014/main" id="{F94E8CF6-E0BA-413B-A2F8-003E7B9CC15F}"/>
                </a:ext>
              </a:extLst>
            </p:cNvPr>
            <p:cNvSpPr txBox="1">
              <a:spLocks/>
            </p:cNvSpPr>
            <p:nvPr/>
          </p:nvSpPr>
          <p:spPr>
            <a:xfrm>
              <a:off x="416071" y="4074274"/>
              <a:ext cx="1692265" cy="615553"/>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Programming Models</a:t>
              </a:r>
            </a:p>
          </p:txBody>
        </p:sp>
        <p:sp>
          <p:nvSpPr>
            <p:cNvPr id="140" name="Text Placeholder 21">
              <a:extLst>
                <a:ext uri="{FF2B5EF4-FFF2-40B4-BE49-F238E27FC236}">
                  <a16:creationId xmlns:a16="http://schemas.microsoft.com/office/drawing/2014/main" id="{7E446161-98FA-44D8-94D6-4036B3D00C87}"/>
                </a:ext>
              </a:extLst>
            </p:cNvPr>
            <p:cNvSpPr txBox="1">
              <a:spLocks/>
            </p:cNvSpPr>
            <p:nvPr/>
          </p:nvSpPr>
          <p:spPr>
            <a:xfrm>
              <a:off x="2068082" y="4074274"/>
              <a:ext cx="1692265" cy="615553"/>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Dev &amp; Ops </a:t>
              </a:r>
              <a:br>
                <a:rPr lang="en-US"/>
              </a:br>
              <a:r>
                <a:rPr lang="en-US"/>
                <a:t>Tooling</a:t>
              </a:r>
            </a:p>
          </p:txBody>
        </p:sp>
        <p:sp>
          <p:nvSpPr>
            <p:cNvPr id="141" name="Text Placeholder 21">
              <a:extLst>
                <a:ext uri="{FF2B5EF4-FFF2-40B4-BE49-F238E27FC236}">
                  <a16:creationId xmlns:a16="http://schemas.microsoft.com/office/drawing/2014/main" id="{E2CD1139-E0D7-494D-8C1D-7218B280F851}"/>
                </a:ext>
              </a:extLst>
            </p:cNvPr>
            <p:cNvSpPr txBox="1">
              <a:spLocks/>
            </p:cNvSpPr>
            <p:nvPr/>
          </p:nvSpPr>
          <p:spPr>
            <a:xfrm>
              <a:off x="3720093" y="4074274"/>
              <a:ext cx="1692265" cy="400110"/>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dirty="0"/>
                <a:t>Orchestration</a:t>
              </a:r>
            </a:p>
          </p:txBody>
        </p:sp>
        <p:sp>
          <p:nvSpPr>
            <p:cNvPr id="142" name="Text Placeholder 21">
              <a:extLst>
                <a:ext uri="{FF2B5EF4-FFF2-40B4-BE49-F238E27FC236}">
                  <a16:creationId xmlns:a16="http://schemas.microsoft.com/office/drawing/2014/main" id="{C348274E-5BDC-4FD2-8735-FD4D5D402FF0}"/>
                </a:ext>
              </a:extLst>
            </p:cNvPr>
            <p:cNvSpPr txBox="1">
              <a:spLocks/>
            </p:cNvSpPr>
            <p:nvPr/>
          </p:nvSpPr>
          <p:spPr>
            <a:xfrm>
              <a:off x="5372104" y="4074274"/>
              <a:ext cx="1692265" cy="615553"/>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Lifecycle Management</a:t>
              </a:r>
            </a:p>
          </p:txBody>
        </p:sp>
        <p:sp>
          <p:nvSpPr>
            <p:cNvPr id="143" name="Text Placeholder 21">
              <a:extLst>
                <a:ext uri="{FF2B5EF4-FFF2-40B4-BE49-F238E27FC236}">
                  <a16:creationId xmlns:a16="http://schemas.microsoft.com/office/drawing/2014/main" id="{67A54F95-7A68-404E-A1FE-D6D96DDAF77A}"/>
                </a:ext>
              </a:extLst>
            </p:cNvPr>
            <p:cNvSpPr txBox="1">
              <a:spLocks/>
            </p:cNvSpPr>
            <p:nvPr/>
          </p:nvSpPr>
          <p:spPr>
            <a:xfrm>
              <a:off x="7024115" y="4074274"/>
              <a:ext cx="1692265" cy="658642"/>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Health &amp;</a:t>
              </a:r>
            </a:p>
            <a:p>
              <a:pPr lvl="0" algn="ctr">
                <a:lnSpc>
                  <a:spcPct val="100000"/>
                </a:lnSpc>
                <a:defRPr/>
              </a:pPr>
              <a:r>
                <a:rPr lang="en-US"/>
                <a:t>Monitoring</a:t>
              </a:r>
            </a:p>
          </p:txBody>
        </p:sp>
        <p:sp>
          <p:nvSpPr>
            <p:cNvPr id="144" name="Text Placeholder 21">
              <a:extLst>
                <a:ext uri="{FF2B5EF4-FFF2-40B4-BE49-F238E27FC236}">
                  <a16:creationId xmlns:a16="http://schemas.microsoft.com/office/drawing/2014/main" id="{B542A092-D173-4357-8117-9BBB249BDBB1}"/>
                </a:ext>
              </a:extLst>
            </p:cNvPr>
            <p:cNvSpPr txBox="1">
              <a:spLocks/>
            </p:cNvSpPr>
            <p:nvPr/>
          </p:nvSpPr>
          <p:spPr>
            <a:xfrm>
              <a:off x="8676126" y="4074274"/>
              <a:ext cx="1692265" cy="874085"/>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Always On Availability</a:t>
              </a:r>
            </a:p>
            <a:p>
              <a:pPr lvl="0" algn="ctr">
                <a:lnSpc>
                  <a:spcPct val="100000"/>
                </a:lnSpc>
                <a:defRPr/>
              </a:pPr>
              <a:endParaRPr lang="en-US"/>
            </a:p>
          </p:txBody>
        </p:sp>
        <p:sp>
          <p:nvSpPr>
            <p:cNvPr id="145" name="Text Placeholder 21">
              <a:extLst>
                <a:ext uri="{FF2B5EF4-FFF2-40B4-BE49-F238E27FC236}">
                  <a16:creationId xmlns:a16="http://schemas.microsoft.com/office/drawing/2014/main" id="{9E358FDA-49B5-434B-9553-5B3618E157BA}"/>
                </a:ext>
              </a:extLst>
            </p:cNvPr>
            <p:cNvSpPr txBox="1">
              <a:spLocks/>
            </p:cNvSpPr>
            <p:nvPr/>
          </p:nvSpPr>
          <p:spPr>
            <a:xfrm>
              <a:off x="10328139" y="4074274"/>
              <a:ext cx="1692265" cy="658642"/>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Auto</a:t>
              </a:r>
            </a:p>
            <a:p>
              <a:pPr lvl="0" algn="ctr">
                <a:lnSpc>
                  <a:spcPct val="100000"/>
                </a:lnSpc>
                <a:defRPr/>
              </a:pPr>
              <a:r>
                <a:rPr lang="en-US"/>
                <a:t>Scaling</a:t>
              </a:r>
            </a:p>
          </p:txBody>
        </p:sp>
        <p:grpSp>
          <p:nvGrpSpPr>
            <p:cNvPr id="146" name="Group 145">
              <a:extLst>
                <a:ext uri="{FF2B5EF4-FFF2-40B4-BE49-F238E27FC236}">
                  <a16:creationId xmlns:a16="http://schemas.microsoft.com/office/drawing/2014/main" id="{AF1FB9FF-7525-4935-A85D-1E613D6F19D4}"/>
                </a:ext>
              </a:extLst>
            </p:cNvPr>
            <p:cNvGrpSpPr/>
            <p:nvPr/>
          </p:nvGrpSpPr>
          <p:grpSpPr>
            <a:xfrm>
              <a:off x="10998305" y="3566177"/>
              <a:ext cx="351932" cy="344300"/>
              <a:chOff x="2378075" y="5489575"/>
              <a:chExt cx="585787" cy="573087"/>
            </a:xfrm>
          </p:grpSpPr>
          <p:sp>
            <p:nvSpPr>
              <p:cNvPr id="178" name="Freeform 5">
                <a:extLst>
                  <a:ext uri="{FF2B5EF4-FFF2-40B4-BE49-F238E27FC236}">
                    <a16:creationId xmlns:a16="http://schemas.microsoft.com/office/drawing/2014/main" id="{5591CADE-C828-43F7-839C-6DDB4C380471}"/>
                  </a:ext>
                </a:extLst>
              </p:cNvPr>
              <p:cNvSpPr>
                <a:spLocks/>
              </p:cNvSpPr>
              <p:nvPr/>
            </p:nvSpPr>
            <p:spPr bwMode="auto">
              <a:xfrm>
                <a:off x="2524125" y="5648325"/>
                <a:ext cx="269875" cy="266700"/>
              </a:xfrm>
              <a:custGeom>
                <a:avLst/>
                <a:gdLst>
                  <a:gd name="T0" fmla="*/ 170 w 170"/>
                  <a:gd name="T1" fmla="*/ 168 h 168"/>
                  <a:gd name="T2" fmla="*/ 170 w 170"/>
                  <a:gd name="T3" fmla="*/ 0 h 168"/>
                  <a:gd name="T4" fmla="*/ 0 w 170"/>
                  <a:gd name="T5" fmla="*/ 0 h 168"/>
                </a:gdLst>
                <a:ahLst/>
                <a:cxnLst>
                  <a:cxn ang="0">
                    <a:pos x="T0" y="T1"/>
                  </a:cxn>
                  <a:cxn ang="0">
                    <a:pos x="T2" y="T3"/>
                  </a:cxn>
                  <a:cxn ang="0">
                    <a:pos x="T4" y="T5"/>
                  </a:cxn>
                </a:cxnLst>
                <a:rect l="0" t="0" r="r" b="b"/>
                <a:pathLst>
                  <a:path w="170" h="168">
                    <a:moveTo>
                      <a:pt x="170" y="168"/>
                    </a:moveTo>
                    <a:lnTo>
                      <a:pt x="170" y="0"/>
                    </a:lnTo>
                    <a:lnTo>
                      <a:pt x="0"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 name="Freeform 6">
                <a:extLst>
                  <a:ext uri="{FF2B5EF4-FFF2-40B4-BE49-F238E27FC236}">
                    <a16:creationId xmlns:a16="http://schemas.microsoft.com/office/drawing/2014/main" id="{852CC96B-B19D-4473-AD22-718DC3589A27}"/>
                  </a:ext>
                </a:extLst>
              </p:cNvPr>
              <p:cNvSpPr>
                <a:spLocks/>
              </p:cNvSpPr>
              <p:nvPr/>
            </p:nvSpPr>
            <p:spPr bwMode="auto">
              <a:xfrm>
                <a:off x="2400300" y="5489575"/>
                <a:ext cx="563562" cy="558800"/>
              </a:xfrm>
              <a:custGeom>
                <a:avLst/>
                <a:gdLst>
                  <a:gd name="T0" fmla="*/ 48 w 199"/>
                  <a:gd name="T1" fmla="*/ 197 h 197"/>
                  <a:gd name="T2" fmla="*/ 191 w 199"/>
                  <a:gd name="T3" fmla="*/ 197 h 197"/>
                  <a:gd name="T4" fmla="*/ 199 w 199"/>
                  <a:gd name="T5" fmla="*/ 190 h 197"/>
                  <a:gd name="T6" fmla="*/ 199 w 199"/>
                  <a:gd name="T7" fmla="*/ 8 h 197"/>
                  <a:gd name="T8" fmla="*/ 191 w 199"/>
                  <a:gd name="T9" fmla="*/ 0 h 197"/>
                  <a:gd name="T10" fmla="*/ 8 w 199"/>
                  <a:gd name="T11" fmla="*/ 0 h 197"/>
                  <a:gd name="T12" fmla="*/ 0 w 199"/>
                  <a:gd name="T13" fmla="*/ 8 h 197"/>
                  <a:gd name="T14" fmla="*/ 0 w 199"/>
                  <a:gd name="T15" fmla="*/ 150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48" y="197"/>
                    </a:moveTo>
                    <a:cubicBezTo>
                      <a:pt x="191" y="197"/>
                      <a:pt x="191" y="197"/>
                      <a:pt x="191" y="197"/>
                    </a:cubicBezTo>
                    <a:cubicBezTo>
                      <a:pt x="195" y="197"/>
                      <a:pt x="199" y="194"/>
                      <a:pt x="199" y="190"/>
                    </a:cubicBezTo>
                    <a:cubicBezTo>
                      <a:pt x="199" y="8"/>
                      <a:pt x="199" y="8"/>
                      <a:pt x="199" y="8"/>
                    </a:cubicBezTo>
                    <a:cubicBezTo>
                      <a:pt x="199" y="4"/>
                      <a:pt x="195" y="0"/>
                      <a:pt x="191" y="0"/>
                    </a:cubicBezTo>
                    <a:cubicBezTo>
                      <a:pt x="8" y="0"/>
                      <a:pt x="8" y="0"/>
                      <a:pt x="8" y="0"/>
                    </a:cubicBezTo>
                    <a:cubicBezTo>
                      <a:pt x="4" y="0"/>
                      <a:pt x="0" y="4"/>
                      <a:pt x="0" y="8"/>
                    </a:cubicBezTo>
                    <a:cubicBezTo>
                      <a:pt x="0" y="150"/>
                      <a:pt x="0" y="150"/>
                      <a:pt x="0" y="15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 name="Line 7">
                <a:extLst>
                  <a:ext uri="{FF2B5EF4-FFF2-40B4-BE49-F238E27FC236}">
                    <a16:creationId xmlns:a16="http://schemas.microsoft.com/office/drawing/2014/main" id="{19BD4034-6E47-45B0-B591-3C9771265C83}"/>
                  </a:ext>
                </a:extLst>
              </p:cNvPr>
              <p:cNvSpPr>
                <a:spLocks noChangeShapeType="1"/>
              </p:cNvSpPr>
              <p:nvPr/>
            </p:nvSpPr>
            <p:spPr bwMode="auto">
              <a:xfrm flipH="1">
                <a:off x="2378075" y="5648325"/>
                <a:ext cx="415925" cy="414337"/>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8" name="Group 147">
              <a:extLst>
                <a:ext uri="{FF2B5EF4-FFF2-40B4-BE49-F238E27FC236}">
                  <a16:creationId xmlns:a16="http://schemas.microsoft.com/office/drawing/2014/main" id="{D10AB6BC-40D9-4396-9FA4-15B0E7EA3F45}"/>
                </a:ext>
              </a:extLst>
            </p:cNvPr>
            <p:cNvGrpSpPr/>
            <p:nvPr/>
          </p:nvGrpSpPr>
          <p:grpSpPr>
            <a:xfrm>
              <a:off x="4313449" y="3548304"/>
              <a:ext cx="505553" cy="380046"/>
              <a:chOff x="10280651" y="912813"/>
              <a:chExt cx="1138238" cy="855663"/>
            </a:xfrm>
          </p:grpSpPr>
          <p:sp>
            <p:nvSpPr>
              <p:cNvPr id="169" name="Freeform 93">
                <a:extLst>
                  <a:ext uri="{FF2B5EF4-FFF2-40B4-BE49-F238E27FC236}">
                    <a16:creationId xmlns:a16="http://schemas.microsoft.com/office/drawing/2014/main" id="{3687D8BA-170E-4337-878B-E32F16976F1C}"/>
                  </a:ext>
                </a:extLst>
              </p:cNvPr>
              <p:cNvSpPr>
                <a:spLocks/>
              </p:cNvSpPr>
              <p:nvPr/>
            </p:nvSpPr>
            <p:spPr bwMode="auto">
              <a:xfrm>
                <a:off x="11350626" y="1282700"/>
                <a:ext cx="68263" cy="115888"/>
              </a:xfrm>
              <a:custGeom>
                <a:avLst/>
                <a:gdLst>
                  <a:gd name="T0" fmla="*/ 0 w 43"/>
                  <a:gd name="T1" fmla="*/ 73 h 73"/>
                  <a:gd name="T2" fmla="*/ 43 w 43"/>
                  <a:gd name="T3" fmla="*/ 36 h 73"/>
                  <a:gd name="T4" fmla="*/ 0 w 43"/>
                  <a:gd name="T5" fmla="*/ 0 h 73"/>
                </a:gdLst>
                <a:ahLst/>
                <a:cxnLst>
                  <a:cxn ang="0">
                    <a:pos x="T0" y="T1"/>
                  </a:cxn>
                  <a:cxn ang="0">
                    <a:pos x="T2" y="T3"/>
                  </a:cxn>
                  <a:cxn ang="0">
                    <a:pos x="T4" y="T5"/>
                  </a:cxn>
                </a:cxnLst>
                <a:rect l="0" t="0" r="r" b="b"/>
                <a:pathLst>
                  <a:path w="43" h="73">
                    <a:moveTo>
                      <a:pt x="0" y="73"/>
                    </a:moveTo>
                    <a:lnTo>
                      <a:pt x="43" y="36"/>
                    </a:lnTo>
                    <a:lnTo>
                      <a:pt x="0"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 name="Line 94">
                <a:extLst>
                  <a:ext uri="{FF2B5EF4-FFF2-40B4-BE49-F238E27FC236}">
                    <a16:creationId xmlns:a16="http://schemas.microsoft.com/office/drawing/2014/main" id="{CC6A1647-F1A0-4D73-B5BC-15D5CD708E0D}"/>
                  </a:ext>
                </a:extLst>
              </p:cNvPr>
              <p:cNvSpPr>
                <a:spLocks noChangeShapeType="1"/>
              </p:cNvSpPr>
              <p:nvPr/>
            </p:nvSpPr>
            <p:spPr bwMode="auto">
              <a:xfrm flipH="1">
                <a:off x="10440988" y="1339850"/>
                <a:ext cx="942975"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 name="Oval 95">
                <a:extLst>
                  <a:ext uri="{FF2B5EF4-FFF2-40B4-BE49-F238E27FC236}">
                    <a16:creationId xmlns:a16="http://schemas.microsoft.com/office/drawing/2014/main" id="{899522FC-E924-4A6F-BACB-DE0ADF413CD9}"/>
                  </a:ext>
                </a:extLst>
              </p:cNvPr>
              <p:cNvSpPr>
                <a:spLocks noChangeArrowheads="1"/>
              </p:cNvSpPr>
              <p:nvPr/>
            </p:nvSpPr>
            <p:spPr bwMode="auto">
              <a:xfrm>
                <a:off x="10280651" y="912813"/>
                <a:ext cx="160338" cy="160338"/>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2" name="Oval 96">
                <a:extLst>
                  <a:ext uri="{FF2B5EF4-FFF2-40B4-BE49-F238E27FC236}">
                    <a16:creationId xmlns:a16="http://schemas.microsoft.com/office/drawing/2014/main" id="{CBFFF97D-BFCA-46D6-8186-72FE9B30C167}"/>
                  </a:ext>
                </a:extLst>
              </p:cNvPr>
              <p:cNvSpPr>
                <a:spLocks noChangeArrowheads="1"/>
              </p:cNvSpPr>
              <p:nvPr/>
            </p:nvSpPr>
            <p:spPr bwMode="auto">
              <a:xfrm>
                <a:off x="10280651" y="1262063"/>
                <a:ext cx="160338" cy="1587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 name="Oval 97">
                <a:extLst>
                  <a:ext uri="{FF2B5EF4-FFF2-40B4-BE49-F238E27FC236}">
                    <a16:creationId xmlns:a16="http://schemas.microsoft.com/office/drawing/2014/main" id="{1826C377-D0C0-4E3E-BAFA-4098FB4DF2E7}"/>
                  </a:ext>
                </a:extLst>
              </p:cNvPr>
              <p:cNvSpPr>
                <a:spLocks noChangeArrowheads="1"/>
              </p:cNvSpPr>
              <p:nvPr/>
            </p:nvSpPr>
            <p:spPr bwMode="auto">
              <a:xfrm>
                <a:off x="10280651" y="1611313"/>
                <a:ext cx="160338" cy="157163"/>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 name="Freeform 98">
                <a:extLst>
                  <a:ext uri="{FF2B5EF4-FFF2-40B4-BE49-F238E27FC236}">
                    <a16:creationId xmlns:a16="http://schemas.microsoft.com/office/drawing/2014/main" id="{79198321-6292-44E2-8070-CC300D9D3EAC}"/>
                  </a:ext>
                </a:extLst>
              </p:cNvPr>
              <p:cNvSpPr>
                <a:spLocks/>
              </p:cNvSpPr>
              <p:nvPr/>
            </p:nvSpPr>
            <p:spPr bwMode="auto">
              <a:xfrm>
                <a:off x="10440988" y="992188"/>
                <a:ext cx="515938" cy="163513"/>
              </a:xfrm>
              <a:custGeom>
                <a:avLst/>
                <a:gdLst>
                  <a:gd name="T0" fmla="*/ 0 w 183"/>
                  <a:gd name="T1" fmla="*/ 0 h 58"/>
                  <a:gd name="T2" fmla="*/ 126 w 183"/>
                  <a:gd name="T3" fmla="*/ 0 h 58"/>
                  <a:gd name="T4" fmla="*/ 183 w 183"/>
                  <a:gd name="T5" fmla="*/ 58 h 58"/>
                </a:gdLst>
                <a:ahLst/>
                <a:cxnLst>
                  <a:cxn ang="0">
                    <a:pos x="T0" y="T1"/>
                  </a:cxn>
                  <a:cxn ang="0">
                    <a:pos x="T2" y="T3"/>
                  </a:cxn>
                  <a:cxn ang="0">
                    <a:pos x="T4" y="T5"/>
                  </a:cxn>
                </a:cxnLst>
                <a:rect l="0" t="0" r="r" b="b"/>
                <a:pathLst>
                  <a:path w="183" h="58">
                    <a:moveTo>
                      <a:pt x="0" y="0"/>
                    </a:moveTo>
                    <a:cubicBezTo>
                      <a:pt x="126" y="0"/>
                      <a:pt x="126" y="0"/>
                      <a:pt x="126" y="0"/>
                    </a:cubicBezTo>
                    <a:cubicBezTo>
                      <a:pt x="158" y="0"/>
                      <a:pt x="183" y="26"/>
                      <a:pt x="183" y="58"/>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 name="Freeform 99">
                <a:extLst>
                  <a:ext uri="{FF2B5EF4-FFF2-40B4-BE49-F238E27FC236}">
                    <a16:creationId xmlns:a16="http://schemas.microsoft.com/office/drawing/2014/main" id="{FA8EBE2F-9533-4C1F-82E2-9FC15E91C839}"/>
                  </a:ext>
                </a:extLst>
              </p:cNvPr>
              <p:cNvSpPr>
                <a:spLocks/>
              </p:cNvSpPr>
              <p:nvPr/>
            </p:nvSpPr>
            <p:spPr bwMode="auto">
              <a:xfrm>
                <a:off x="10956926" y="1155700"/>
                <a:ext cx="114300" cy="184150"/>
              </a:xfrm>
              <a:custGeom>
                <a:avLst/>
                <a:gdLst>
                  <a:gd name="T0" fmla="*/ 41 w 41"/>
                  <a:gd name="T1" fmla="*/ 65 h 65"/>
                  <a:gd name="T2" fmla="*/ 0 w 41"/>
                  <a:gd name="T3" fmla="*/ 25 h 65"/>
                  <a:gd name="T4" fmla="*/ 0 w 41"/>
                  <a:gd name="T5" fmla="*/ 0 h 65"/>
                </a:gdLst>
                <a:ahLst/>
                <a:cxnLst>
                  <a:cxn ang="0">
                    <a:pos x="T0" y="T1"/>
                  </a:cxn>
                  <a:cxn ang="0">
                    <a:pos x="T2" y="T3"/>
                  </a:cxn>
                  <a:cxn ang="0">
                    <a:pos x="T4" y="T5"/>
                  </a:cxn>
                </a:cxnLst>
                <a:rect l="0" t="0" r="r" b="b"/>
                <a:pathLst>
                  <a:path w="41" h="65">
                    <a:moveTo>
                      <a:pt x="41" y="65"/>
                    </a:moveTo>
                    <a:cubicBezTo>
                      <a:pt x="19" y="65"/>
                      <a:pt x="0" y="47"/>
                      <a:pt x="0" y="25"/>
                    </a:cubicBezTo>
                    <a:cubicBezTo>
                      <a:pt x="0" y="0"/>
                      <a:pt x="0" y="0"/>
                      <a:pt x="0"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6" name="Freeform 100">
                <a:extLst>
                  <a:ext uri="{FF2B5EF4-FFF2-40B4-BE49-F238E27FC236}">
                    <a16:creationId xmlns:a16="http://schemas.microsoft.com/office/drawing/2014/main" id="{B0A12252-0EB8-492C-95A6-ADEA83602203}"/>
                  </a:ext>
                </a:extLst>
              </p:cNvPr>
              <p:cNvSpPr>
                <a:spLocks/>
              </p:cNvSpPr>
              <p:nvPr/>
            </p:nvSpPr>
            <p:spPr bwMode="auto">
              <a:xfrm>
                <a:off x="10440988" y="1525588"/>
                <a:ext cx="515938" cy="163513"/>
              </a:xfrm>
              <a:custGeom>
                <a:avLst/>
                <a:gdLst>
                  <a:gd name="T0" fmla="*/ 0 w 183"/>
                  <a:gd name="T1" fmla="*/ 58 h 58"/>
                  <a:gd name="T2" fmla="*/ 126 w 183"/>
                  <a:gd name="T3" fmla="*/ 58 h 58"/>
                  <a:gd name="T4" fmla="*/ 183 w 183"/>
                  <a:gd name="T5" fmla="*/ 0 h 58"/>
                </a:gdLst>
                <a:ahLst/>
                <a:cxnLst>
                  <a:cxn ang="0">
                    <a:pos x="T0" y="T1"/>
                  </a:cxn>
                  <a:cxn ang="0">
                    <a:pos x="T2" y="T3"/>
                  </a:cxn>
                  <a:cxn ang="0">
                    <a:pos x="T4" y="T5"/>
                  </a:cxn>
                </a:cxnLst>
                <a:rect l="0" t="0" r="r" b="b"/>
                <a:pathLst>
                  <a:path w="183" h="58">
                    <a:moveTo>
                      <a:pt x="0" y="58"/>
                    </a:moveTo>
                    <a:cubicBezTo>
                      <a:pt x="126" y="58"/>
                      <a:pt x="126" y="58"/>
                      <a:pt x="126" y="58"/>
                    </a:cubicBezTo>
                    <a:cubicBezTo>
                      <a:pt x="158" y="58"/>
                      <a:pt x="183" y="32"/>
                      <a:pt x="183"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 name="Freeform 101">
                <a:extLst>
                  <a:ext uri="{FF2B5EF4-FFF2-40B4-BE49-F238E27FC236}">
                    <a16:creationId xmlns:a16="http://schemas.microsoft.com/office/drawing/2014/main" id="{668D791C-4622-4EAD-9F75-96337355C1AC}"/>
                  </a:ext>
                </a:extLst>
              </p:cNvPr>
              <p:cNvSpPr>
                <a:spLocks/>
              </p:cNvSpPr>
              <p:nvPr/>
            </p:nvSpPr>
            <p:spPr bwMode="auto">
              <a:xfrm>
                <a:off x="10956926" y="1339850"/>
                <a:ext cx="114300" cy="185738"/>
              </a:xfrm>
              <a:custGeom>
                <a:avLst/>
                <a:gdLst>
                  <a:gd name="T0" fmla="*/ 41 w 41"/>
                  <a:gd name="T1" fmla="*/ 0 h 66"/>
                  <a:gd name="T2" fmla="*/ 0 w 41"/>
                  <a:gd name="T3" fmla="*/ 41 h 66"/>
                  <a:gd name="T4" fmla="*/ 0 w 41"/>
                  <a:gd name="T5" fmla="*/ 66 h 66"/>
                </a:gdLst>
                <a:ahLst/>
                <a:cxnLst>
                  <a:cxn ang="0">
                    <a:pos x="T0" y="T1"/>
                  </a:cxn>
                  <a:cxn ang="0">
                    <a:pos x="T2" y="T3"/>
                  </a:cxn>
                  <a:cxn ang="0">
                    <a:pos x="T4" y="T5"/>
                  </a:cxn>
                </a:cxnLst>
                <a:rect l="0" t="0" r="r" b="b"/>
                <a:pathLst>
                  <a:path w="41" h="66">
                    <a:moveTo>
                      <a:pt x="41" y="0"/>
                    </a:moveTo>
                    <a:cubicBezTo>
                      <a:pt x="19" y="0"/>
                      <a:pt x="0" y="19"/>
                      <a:pt x="0" y="41"/>
                    </a:cubicBezTo>
                    <a:cubicBezTo>
                      <a:pt x="0" y="66"/>
                      <a:pt x="0" y="66"/>
                      <a:pt x="0" y="66"/>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50" name="Group 149">
              <a:extLst>
                <a:ext uri="{FF2B5EF4-FFF2-40B4-BE49-F238E27FC236}">
                  <a16:creationId xmlns:a16="http://schemas.microsoft.com/office/drawing/2014/main" id="{2BB0CC88-471A-40B9-A7EC-6732D7A51743}"/>
                </a:ext>
              </a:extLst>
            </p:cNvPr>
            <p:cNvGrpSpPr/>
            <p:nvPr/>
          </p:nvGrpSpPr>
          <p:grpSpPr>
            <a:xfrm>
              <a:off x="9285609" y="3545312"/>
              <a:ext cx="430262" cy="431474"/>
              <a:chOff x="5407025" y="5675313"/>
              <a:chExt cx="563562" cy="565150"/>
            </a:xfrm>
          </p:grpSpPr>
          <p:sp>
            <p:nvSpPr>
              <p:cNvPr id="167" name="Freeform 105">
                <a:extLst>
                  <a:ext uri="{FF2B5EF4-FFF2-40B4-BE49-F238E27FC236}">
                    <a16:creationId xmlns:a16="http://schemas.microsoft.com/office/drawing/2014/main" id="{2CE4D299-E8C5-4430-96A0-27A8E1747F33}"/>
                  </a:ext>
                </a:extLst>
              </p:cNvPr>
              <p:cNvSpPr>
                <a:spLocks/>
              </p:cNvSpPr>
              <p:nvPr/>
            </p:nvSpPr>
            <p:spPr bwMode="auto">
              <a:xfrm>
                <a:off x="5522913" y="5821363"/>
                <a:ext cx="333375" cy="273050"/>
              </a:xfrm>
              <a:custGeom>
                <a:avLst/>
                <a:gdLst>
                  <a:gd name="T0" fmla="*/ 56 w 157"/>
                  <a:gd name="T1" fmla="*/ 129 h 129"/>
                  <a:gd name="T2" fmla="*/ 55 w 157"/>
                  <a:gd name="T3" fmla="*/ 128 h 129"/>
                  <a:gd name="T4" fmla="*/ 1 w 157"/>
                  <a:gd name="T5" fmla="*/ 73 h 129"/>
                  <a:gd name="T6" fmla="*/ 1 w 157"/>
                  <a:gd name="T7" fmla="*/ 70 h 129"/>
                  <a:gd name="T8" fmla="*/ 24 w 157"/>
                  <a:gd name="T9" fmla="*/ 44 h 129"/>
                  <a:gd name="T10" fmla="*/ 26 w 157"/>
                  <a:gd name="T11" fmla="*/ 44 h 129"/>
                  <a:gd name="T12" fmla="*/ 27 w 157"/>
                  <a:gd name="T13" fmla="*/ 44 h 129"/>
                  <a:gd name="T14" fmla="*/ 56 w 157"/>
                  <a:gd name="T15" fmla="*/ 74 h 129"/>
                  <a:gd name="T16" fmla="*/ 130 w 157"/>
                  <a:gd name="T17" fmla="*/ 1 h 129"/>
                  <a:gd name="T18" fmla="*/ 133 w 157"/>
                  <a:gd name="T19" fmla="*/ 1 h 129"/>
                  <a:gd name="T20" fmla="*/ 156 w 157"/>
                  <a:gd name="T21" fmla="*/ 25 h 129"/>
                  <a:gd name="T22" fmla="*/ 157 w 157"/>
                  <a:gd name="T23" fmla="*/ 26 h 129"/>
                  <a:gd name="T24" fmla="*/ 156 w 157"/>
                  <a:gd name="T25" fmla="*/ 28 h 129"/>
                  <a:gd name="T26" fmla="*/ 58 w 157"/>
                  <a:gd name="T27" fmla="*/ 128 h 129"/>
                  <a:gd name="T28" fmla="*/ 56 w 157"/>
                  <a:gd name="T2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129">
                    <a:moveTo>
                      <a:pt x="56" y="129"/>
                    </a:moveTo>
                    <a:cubicBezTo>
                      <a:pt x="56" y="129"/>
                      <a:pt x="55" y="128"/>
                      <a:pt x="55" y="128"/>
                    </a:cubicBezTo>
                    <a:cubicBezTo>
                      <a:pt x="1" y="73"/>
                      <a:pt x="1" y="73"/>
                      <a:pt x="1" y="73"/>
                    </a:cubicBezTo>
                    <a:cubicBezTo>
                      <a:pt x="0" y="72"/>
                      <a:pt x="0" y="71"/>
                      <a:pt x="1" y="70"/>
                    </a:cubicBezTo>
                    <a:cubicBezTo>
                      <a:pt x="24" y="44"/>
                      <a:pt x="24" y="44"/>
                      <a:pt x="24" y="44"/>
                    </a:cubicBezTo>
                    <a:cubicBezTo>
                      <a:pt x="24" y="44"/>
                      <a:pt x="25" y="44"/>
                      <a:pt x="26" y="44"/>
                    </a:cubicBezTo>
                    <a:cubicBezTo>
                      <a:pt x="26" y="43"/>
                      <a:pt x="27" y="44"/>
                      <a:pt x="27" y="44"/>
                    </a:cubicBezTo>
                    <a:cubicBezTo>
                      <a:pt x="56" y="74"/>
                      <a:pt x="56" y="74"/>
                      <a:pt x="56" y="74"/>
                    </a:cubicBezTo>
                    <a:cubicBezTo>
                      <a:pt x="130" y="1"/>
                      <a:pt x="130" y="1"/>
                      <a:pt x="130" y="1"/>
                    </a:cubicBezTo>
                    <a:cubicBezTo>
                      <a:pt x="131" y="0"/>
                      <a:pt x="132" y="0"/>
                      <a:pt x="133" y="1"/>
                    </a:cubicBezTo>
                    <a:cubicBezTo>
                      <a:pt x="156" y="25"/>
                      <a:pt x="156" y="25"/>
                      <a:pt x="156" y="25"/>
                    </a:cubicBezTo>
                    <a:cubicBezTo>
                      <a:pt x="156" y="25"/>
                      <a:pt x="157" y="26"/>
                      <a:pt x="157" y="26"/>
                    </a:cubicBezTo>
                    <a:cubicBezTo>
                      <a:pt x="157" y="27"/>
                      <a:pt x="156" y="28"/>
                      <a:pt x="156" y="28"/>
                    </a:cubicBezTo>
                    <a:cubicBezTo>
                      <a:pt x="58" y="128"/>
                      <a:pt x="58" y="128"/>
                      <a:pt x="58" y="128"/>
                    </a:cubicBezTo>
                    <a:cubicBezTo>
                      <a:pt x="58" y="128"/>
                      <a:pt x="57" y="129"/>
                      <a:pt x="56" y="129"/>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 name="Oval 106">
                <a:extLst>
                  <a:ext uri="{FF2B5EF4-FFF2-40B4-BE49-F238E27FC236}">
                    <a16:creationId xmlns:a16="http://schemas.microsoft.com/office/drawing/2014/main" id="{68D960D3-C511-43A5-AA88-64B4C4ABAF32}"/>
                  </a:ext>
                </a:extLst>
              </p:cNvPr>
              <p:cNvSpPr>
                <a:spLocks noChangeArrowheads="1"/>
              </p:cNvSpPr>
              <p:nvPr/>
            </p:nvSpPr>
            <p:spPr bwMode="auto">
              <a:xfrm>
                <a:off x="5407025" y="5675313"/>
                <a:ext cx="563562" cy="5651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52" name="Group 151">
              <a:extLst>
                <a:ext uri="{FF2B5EF4-FFF2-40B4-BE49-F238E27FC236}">
                  <a16:creationId xmlns:a16="http://schemas.microsoft.com/office/drawing/2014/main" id="{5F3C9B0D-FAA4-4095-89EF-4069B4911536}"/>
                </a:ext>
              </a:extLst>
            </p:cNvPr>
            <p:cNvGrpSpPr/>
            <p:nvPr/>
          </p:nvGrpSpPr>
          <p:grpSpPr>
            <a:xfrm>
              <a:off x="5941033" y="3507161"/>
              <a:ext cx="572984" cy="463648"/>
              <a:chOff x="4370388" y="5627687"/>
              <a:chExt cx="657225" cy="531814"/>
            </a:xfrm>
          </p:grpSpPr>
          <p:sp>
            <p:nvSpPr>
              <p:cNvPr id="158" name="Line 110">
                <a:extLst>
                  <a:ext uri="{FF2B5EF4-FFF2-40B4-BE49-F238E27FC236}">
                    <a16:creationId xmlns:a16="http://schemas.microsoft.com/office/drawing/2014/main" id="{B8187F48-67E5-48DF-9E85-1EFD60468A09}"/>
                  </a:ext>
                </a:extLst>
              </p:cNvPr>
              <p:cNvSpPr>
                <a:spLocks noChangeShapeType="1"/>
              </p:cNvSpPr>
              <p:nvPr/>
            </p:nvSpPr>
            <p:spPr bwMode="auto">
              <a:xfrm flipH="1" flipV="1">
                <a:off x="4829175" y="5843588"/>
                <a:ext cx="101600" cy="968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Line 111">
                <a:extLst>
                  <a:ext uri="{FF2B5EF4-FFF2-40B4-BE49-F238E27FC236}">
                    <a16:creationId xmlns:a16="http://schemas.microsoft.com/office/drawing/2014/main" id="{374752A8-6450-4F20-8B05-DD87A5E4FA86}"/>
                  </a:ext>
                </a:extLst>
              </p:cNvPr>
              <p:cNvSpPr>
                <a:spLocks noChangeShapeType="1"/>
              </p:cNvSpPr>
              <p:nvPr/>
            </p:nvSpPr>
            <p:spPr bwMode="auto">
              <a:xfrm flipV="1">
                <a:off x="4933950" y="5838825"/>
                <a:ext cx="93663" cy="1016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Freeform 112">
                <a:extLst>
                  <a:ext uri="{FF2B5EF4-FFF2-40B4-BE49-F238E27FC236}">
                    <a16:creationId xmlns:a16="http://schemas.microsoft.com/office/drawing/2014/main" id="{763A9F96-E500-457E-9C4E-AF1196DD5699}"/>
                  </a:ext>
                </a:extLst>
              </p:cNvPr>
              <p:cNvSpPr>
                <a:spLocks/>
              </p:cNvSpPr>
              <p:nvPr/>
            </p:nvSpPr>
            <p:spPr bwMode="auto">
              <a:xfrm>
                <a:off x="4505325" y="5627687"/>
                <a:ext cx="441325" cy="303213"/>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Freeform 113">
                <a:extLst>
                  <a:ext uri="{FF2B5EF4-FFF2-40B4-BE49-F238E27FC236}">
                    <a16:creationId xmlns:a16="http://schemas.microsoft.com/office/drawing/2014/main" id="{7CB39738-A6F8-4750-A4CA-B41F66559004}"/>
                  </a:ext>
                </a:extLst>
              </p:cNvPr>
              <p:cNvSpPr>
                <a:spLocks/>
              </p:cNvSpPr>
              <p:nvPr/>
            </p:nvSpPr>
            <p:spPr bwMode="auto">
              <a:xfrm>
                <a:off x="4452938" y="5862638"/>
                <a:ext cx="246063" cy="271463"/>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Line 114">
                <a:extLst>
                  <a:ext uri="{FF2B5EF4-FFF2-40B4-BE49-F238E27FC236}">
                    <a16:creationId xmlns:a16="http://schemas.microsoft.com/office/drawing/2014/main" id="{E750214C-57F3-413B-B2DB-BF368E23D453}"/>
                  </a:ext>
                </a:extLst>
              </p:cNvPr>
              <p:cNvSpPr>
                <a:spLocks noChangeShapeType="1"/>
              </p:cNvSpPr>
              <p:nvPr/>
            </p:nvSpPr>
            <p:spPr bwMode="auto">
              <a:xfrm>
                <a:off x="4465638" y="5848350"/>
                <a:ext cx="103188" cy="968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 name="Line 115">
                <a:extLst>
                  <a:ext uri="{FF2B5EF4-FFF2-40B4-BE49-F238E27FC236}">
                    <a16:creationId xmlns:a16="http://schemas.microsoft.com/office/drawing/2014/main" id="{F2B8356E-F27F-449D-90F1-F0A429136C25}"/>
                  </a:ext>
                </a:extLst>
              </p:cNvPr>
              <p:cNvSpPr>
                <a:spLocks noChangeShapeType="1"/>
              </p:cNvSpPr>
              <p:nvPr/>
            </p:nvSpPr>
            <p:spPr bwMode="auto">
              <a:xfrm flipH="1">
                <a:off x="4370388" y="5848350"/>
                <a:ext cx="93663" cy="10318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 name="Freeform 116">
                <a:extLst>
                  <a:ext uri="{FF2B5EF4-FFF2-40B4-BE49-F238E27FC236}">
                    <a16:creationId xmlns:a16="http://schemas.microsoft.com/office/drawing/2014/main" id="{FDD70C22-4EB8-4050-B58D-3C87C4336C60}"/>
                  </a:ext>
                </a:extLst>
              </p:cNvPr>
              <p:cNvSpPr>
                <a:spLocks/>
              </p:cNvSpPr>
              <p:nvPr/>
            </p:nvSpPr>
            <p:spPr bwMode="auto">
              <a:xfrm>
                <a:off x="4451350" y="5859463"/>
                <a:ext cx="433388" cy="300038"/>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Freeform 117">
                <a:extLst>
                  <a:ext uri="{FF2B5EF4-FFF2-40B4-BE49-F238E27FC236}">
                    <a16:creationId xmlns:a16="http://schemas.microsoft.com/office/drawing/2014/main" id="{F3979F4D-DF3B-4A1E-AD74-EF278CC6EB1E}"/>
                  </a:ext>
                </a:extLst>
              </p:cNvPr>
              <p:cNvSpPr>
                <a:spLocks/>
              </p:cNvSpPr>
              <p:nvPr/>
            </p:nvSpPr>
            <p:spPr bwMode="auto">
              <a:xfrm>
                <a:off x="4695825" y="5653088"/>
                <a:ext cx="247650" cy="273050"/>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54" name="Freeform 5">
              <a:extLst>
                <a:ext uri="{FF2B5EF4-FFF2-40B4-BE49-F238E27FC236}">
                  <a16:creationId xmlns:a16="http://schemas.microsoft.com/office/drawing/2014/main" id="{76395203-3B6A-4DF6-84E8-FFE5A2F48B64}"/>
                </a:ext>
              </a:extLst>
            </p:cNvPr>
            <p:cNvSpPr>
              <a:spLocks/>
            </p:cNvSpPr>
            <p:nvPr/>
          </p:nvSpPr>
          <p:spPr bwMode="auto">
            <a:xfrm>
              <a:off x="7613699" y="3531435"/>
              <a:ext cx="513096" cy="413785"/>
            </a:xfrm>
            <a:custGeom>
              <a:avLst/>
              <a:gdLst>
                <a:gd name="T0" fmla="*/ 148 w 296"/>
                <a:gd name="T1" fmla="*/ 237 h 238"/>
                <a:gd name="T2" fmla="*/ 8 w 296"/>
                <a:gd name="T3" fmla="*/ 104 h 238"/>
                <a:gd name="T4" fmla="*/ 0 w 296"/>
                <a:gd name="T5" fmla="*/ 70 h 238"/>
                <a:gd name="T6" fmla="*/ 78 w 296"/>
                <a:gd name="T7" fmla="*/ 0 h 238"/>
                <a:gd name="T8" fmla="*/ 148 w 296"/>
                <a:gd name="T9" fmla="*/ 40 h 238"/>
                <a:gd name="T10" fmla="*/ 218 w 296"/>
                <a:gd name="T11" fmla="*/ 0 h 238"/>
                <a:gd name="T12" fmla="*/ 296 w 296"/>
                <a:gd name="T13" fmla="*/ 70 h 238"/>
                <a:gd name="T14" fmla="*/ 288 w 296"/>
                <a:gd name="T15" fmla="*/ 104 h 238"/>
                <a:gd name="T16" fmla="*/ 149 w 296"/>
                <a:gd name="T17" fmla="*/ 237 h 238"/>
                <a:gd name="T18" fmla="*/ 148 w 296"/>
                <a:gd name="T19" fmla="*/ 238 h 238"/>
                <a:gd name="T20" fmla="*/ 148 w 296"/>
                <a:gd name="T21" fmla="*/ 237 h 238"/>
                <a:gd name="T22" fmla="*/ 148 w 296"/>
                <a:gd name="T23" fmla="*/ 23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38">
                  <a:moveTo>
                    <a:pt x="148" y="237"/>
                  </a:moveTo>
                  <a:cubicBezTo>
                    <a:pt x="137" y="230"/>
                    <a:pt x="30" y="155"/>
                    <a:pt x="8" y="104"/>
                  </a:cubicBezTo>
                  <a:cubicBezTo>
                    <a:pt x="4" y="94"/>
                    <a:pt x="0" y="81"/>
                    <a:pt x="0" y="70"/>
                  </a:cubicBezTo>
                  <a:cubicBezTo>
                    <a:pt x="0" y="31"/>
                    <a:pt x="35" y="0"/>
                    <a:pt x="78" y="0"/>
                  </a:cubicBezTo>
                  <a:cubicBezTo>
                    <a:pt x="109" y="0"/>
                    <a:pt x="136" y="17"/>
                    <a:pt x="148" y="40"/>
                  </a:cubicBezTo>
                  <a:cubicBezTo>
                    <a:pt x="161" y="17"/>
                    <a:pt x="188" y="0"/>
                    <a:pt x="218" y="0"/>
                  </a:cubicBezTo>
                  <a:cubicBezTo>
                    <a:pt x="261" y="0"/>
                    <a:pt x="296" y="31"/>
                    <a:pt x="296" y="70"/>
                  </a:cubicBezTo>
                  <a:cubicBezTo>
                    <a:pt x="296" y="81"/>
                    <a:pt x="292" y="94"/>
                    <a:pt x="288" y="104"/>
                  </a:cubicBezTo>
                  <a:cubicBezTo>
                    <a:pt x="266" y="155"/>
                    <a:pt x="159" y="230"/>
                    <a:pt x="149" y="237"/>
                  </a:cubicBezTo>
                  <a:cubicBezTo>
                    <a:pt x="148" y="238"/>
                    <a:pt x="148" y="238"/>
                    <a:pt x="148" y="238"/>
                  </a:cubicBezTo>
                  <a:cubicBezTo>
                    <a:pt x="148" y="237"/>
                    <a:pt x="148" y="237"/>
                    <a:pt x="148" y="237"/>
                  </a:cubicBezTo>
                  <a:cubicBezTo>
                    <a:pt x="148" y="237"/>
                    <a:pt x="148" y="237"/>
                    <a:pt x="148" y="237"/>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49" name="Group 148">
              <a:extLst>
                <a:ext uri="{FF2B5EF4-FFF2-40B4-BE49-F238E27FC236}">
                  <a16:creationId xmlns:a16="http://schemas.microsoft.com/office/drawing/2014/main" id="{801B90A6-91B6-482E-AA6D-59C642FD7620}"/>
                </a:ext>
              </a:extLst>
            </p:cNvPr>
            <p:cNvGrpSpPr/>
            <p:nvPr/>
          </p:nvGrpSpPr>
          <p:grpSpPr>
            <a:xfrm>
              <a:off x="994765" y="3538369"/>
              <a:ext cx="468623" cy="464963"/>
              <a:chOff x="3400426" y="2743200"/>
              <a:chExt cx="812800" cy="806450"/>
            </a:xfrm>
          </p:grpSpPr>
          <p:sp>
            <p:nvSpPr>
              <p:cNvPr id="151" name="Freeform 37">
                <a:extLst>
                  <a:ext uri="{FF2B5EF4-FFF2-40B4-BE49-F238E27FC236}">
                    <a16:creationId xmlns:a16="http://schemas.microsoft.com/office/drawing/2014/main" id="{9AEBF4E3-FFFB-4AC8-9C95-96E2B89043E1}"/>
                  </a:ext>
                </a:extLst>
              </p:cNvPr>
              <p:cNvSpPr>
                <a:spLocks/>
              </p:cNvSpPr>
              <p:nvPr/>
            </p:nvSpPr>
            <p:spPr bwMode="auto">
              <a:xfrm>
                <a:off x="3400426" y="2743200"/>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Freeform 38">
                <a:extLst>
                  <a:ext uri="{FF2B5EF4-FFF2-40B4-BE49-F238E27FC236}">
                    <a16:creationId xmlns:a16="http://schemas.microsoft.com/office/drawing/2014/main" id="{2CB30704-CB8E-4AB2-A743-6B12DE2FD61A}"/>
                  </a:ext>
                </a:extLst>
              </p:cNvPr>
              <p:cNvSpPr>
                <a:spLocks/>
              </p:cNvSpPr>
              <p:nvPr/>
            </p:nvSpPr>
            <p:spPr bwMode="auto">
              <a:xfrm>
                <a:off x="3665538" y="3008313"/>
                <a:ext cx="282575" cy="277812"/>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59" name="Freeform 23">
              <a:extLst>
                <a:ext uri="{FF2B5EF4-FFF2-40B4-BE49-F238E27FC236}">
                  <a16:creationId xmlns:a16="http://schemas.microsoft.com/office/drawing/2014/main" id="{3DEE6B72-78F0-4A15-B9C2-B4B17D57EA5B}"/>
                </a:ext>
              </a:extLst>
            </p:cNvPr>
            <p:cNvSpPr>
              <a:spLocks/>
            </p:cNvSpPr>
            <p:nvPr/>
          </p:nvSpPr>
          <p:spPr bwMode="auto">
            <a:xfrm>
              <a:off x="2681560" y="3499266"/>
              <a:ext cx="467764" cy="469538"/>
            </a:xfrm>
            <a:custGeom>
              <a:avLst/>
              <a:gdLst>
                <a:gd name="T0" fmla="*/ 284 w 296"/>
                <a:gd name="T1" fmla="*/ 242 h 297"/>
                <a:gd name="T2" fmla="*/ 154 w 296"/>
                <a:gd name="T3" fmla="*/ 112 h 297"/>
                <a:gd name="T4" fmla="*/ 137 w 296"/>
                <a:gd name="T5" fmla="*/ 29 h 297"/>
                <a:gd name="T6" fmla="*/ 54 w 296"/>
                <a:gd name="T7" fmla="*/ 11 h 297"/>
                <a:gd name="T8" fmla="*/ 88 w 296"/>
                <a:gd name="T9" fmla="*/ 45 h 297"/>
                <a:gd name="T10" fmla="*/ 76 w 296"/>
                <a:gd name="T11" fmla="*/ 77 h 297"/>
                <a:gd name="T12" fmla="*/ 45 w 296"/>
                <a:gd name="T13" fmla="*/ 88 h 297"/>
                <a:gd name="T14" fmla="*/ 11 w 296"/>
                <a:gd name="T15" fmla="*/ 54 h 297"/>
                <a:gd name="T16" fmla="*/ 28 w 296"/>
                <a:gd name="T17" fmla="*/ 137 h 297"/>
                <a:gd name="T18" fmla="*/ 111 w 296"/>
                <a:gd name="T19" fmla="*/ 155 h 297"/>
                <a:gd name="T20" fmla="*/ 241 w 296"/>
                <a:gd name="T21" fmla="*/ 285 h 297"/>
                <a:gd name="T22" fmla="*/ 284 w 296"/>
                <a:gd name="T23" fmla="*/ 285 h 297"/>
                <a:gd name="T24" fmla="*/ 284 w 296"/>
                <a:gd name="T25" fmla="*/ 24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6" h="297">
                  <a:moveTo>
                    <a:pt x="284" y="242"/>
                  </a:moveTo>
                  <a:cubicBezTo>
                    <a:pt x="154" y="112"/>
                    <a:pt x="154" y="112"/>
                    <a:pt x="154" y="112"/>
                  </a:cubicBezTo>
                  <a:cubicBezTo>
                    <a:pt x="165" y="84"/>
                    <a:pt x="160" y="51"/>
                    <a:pt x="137" y="29"/>
                  </a:cubicBezTo>
                  <a:cubicBezTo>
                    <a:pt x="115" y="6"/>
                    <a:pt x="82" y="0"/>
                    <a:pt x="54" y="11"/>
                  </a:cubicBezTo>
                  <a:cubicBezTo>
                    <a:pt x="88" y="45"/>
                    <a:pt x="88" y="45"/>
                    <a:pt x="88" y="45"/>
                  </a:cubicBezTo>
                  <a:cubicBezTo>
                    <a:pt x="76" y="77"/>
                    <a:pt x="76" y="77"/>
                    <a:pt x="76" y="77"/>
                  </a:cubicBezTo>
                  <a:cubicBezTo>
                    <a:pt x="45" y="88"/>
                    <a:pt x="45" y="88"/>
                    <a:pt x="45" y="88"/>
                  </a:cubicBezTo>
                  <a:cubicBezTo>
                    <a:pt x="11" y="54"/>
                    <a:pt x="11" y="54"/>
                    <a:pt x="11" y="54"/>
                  </a:cubicBezTo>
                  <a:cubicBezTo>
                    <a:pt x="0" y="82"/>
                    <a:pt x="6" y="115"/>
                    <a:pt x="28" y="137"/>
                  </a:cubicBezTo>
                  <a:cubicBezTo>
                    <a:pt x="51" y="160"/>
                    <a:pt x="84" y="166"/>
                    <a:pt x="111" y="155"/>
                  </a:cubicBezTo>
                  <a:cubicBezTo>
                    <a:pt x="241" y="285"/>
                    <a:pt x="241" y="285"/>
                    <a:pt x="241" y="285"/>
                  </a:cubicBezTo>
                  <a:cubicBezTo>
                    <a:pt x="253" y="297"/>
                    <a:pt x="272" y="297"/>
                    <a:pt x="284" y="285"/>
                  </a:cubicBezTo>
                  <a:cubicBezTo>
                    <a:pt x="296" y="273"/>
                    <a:pt x="296" y="254"/>
                    <a:pt x="284" y="242"/>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 name="Group 4">
            <a:extLst>
              <a:ext uri="{FF2B5EF4-FFF2-40B4-BE49-F238E27FC236}">
                <a16:creationId xmlns:a16="http://schemas.microsoft.com/office/drawing/2014/main" id="{E5B19C84-97E0-473B-B27E-3A9F9A7DDEAA}"/>
              </a:ext>
            </a:extLst>
          </p:cNvPr>
          <p:cNvGrpSpPr/>
          <p:nvPr/>
        </p:nvGrpSpPr>
        <p:grpSpPr>
          <a:xfrm>
            <a:off x="3570744" y="5241624"/>
            <a:ext cx="2677173" cy="1122351"/>
            <a:chOff x="3583444" y="5241624"/>
            <a:chExt cx="2677173" cy="1122351"/>
          </a:xfrm>
        </p:grpSpPr>
        <p:sp>
          <p:nvSpPr>
            <p:cNvPr id="134" name="Text Placeholder 21">
              <a:extLst>
                <a:ext uri="{FF2B5EF4-FFF2-40B4-BE49-F238E27FC236}">
                  <a16:creationId xmlns:a16="http://schemas.microsoft.com/office/drawing/2014/main" id="{4447B48A-D92E-4119-B717-A83AD6C38318}"/>
                </a:ext>
              </a:extLst>
            </p:cNvPr>
            <p:cNvSpPr txBox="1">
              <a:spLocks/>
            </p:cNvSpPr>
            <p:nvPr/>
          </p:nvSpPr>
          <p:spPr>
            <a:xfrm>
              <a:off x="3583444" y="5985410"/>
              <a:ext cx="2677173" cy="378565"/>
            </a:xfrm>
            <a:prstGeom prst="rect">
              <a:avLst/>
            </a:prstGeom>
          </p:spPr>
          <p:txBody>
            <a:bodyPr lIns="91440" tIns="91440" rIns="91440" bIns="9144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a:solidFill>
                    <a:srgbClr val="505050"/>
                  </a:solidFill>
                </a:rPr>
                <a:t>Azure</a:t>
              </a:r>
            </a:p>
          </p:txBody>
        </p:sp>
        <p:sp>
          <p:nvSpPr>
            <p:cNvPr id="136" name="Freeform 126">
              <a:extLst>
                <a:ext uri="{FF2B5EF4-FFF2-40B4-BE49-F238E27FC236}">
                  <a16:creationId xmlns:a16="http://schemas.microsoft.com/office/drawing/2014/main" id="{6CAC7CA3-DA4D-4C1C-AB15-12FC1D94F907}"/>
                </a:ext>
              </a:extLst>
            </p:cNvPr>
            <p:cNvSpPr>
              <a:spLocks/>
            </p:cNvSpPr>
            <p:nvPr/>
          </p:nvSpPr>
          <p:spPr bwMode="auto">
            <a:xfrm>
              <a:off x="4710749" y="5439458"/>
              <a:ext cx="422565" cy="263384"/>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 name="Oval 136">
              <a:extLst>
                <a:ext uri="{FF2B5EF4-FFF2-40B4-BE49-F238E27FC236}">
                  <a16:creationId xmlns:a16="http://schemas.microsoft.com/office/drawing/2014/main" id="{7CFE22FD-0B2E-4EEC-870F-4EC3205B2745}"/>
                </a:ext>
              </a:extLst>
            </p:cNvPr>
            <p:cNvSpPr/>
            <p:nvPr/>
          </p:nvSpPr>
          <p:spPr bwMode="auto">
            <a:xfrm>
              <a:off x="4577856" y="5241624"/>
              <a:ext cx="661224" cy="661224"/>
            </a:xfrm>
            <a:prstGeom prst="ellipse">
              <a:avLst/>
            </a:pr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9818FC9D-F266-4287-B0B0-4569C1FED802}"/>
              </a:ext>
            </a:extLst>
          </p:cNvPr>
          <p:cNvGrpSpPr/>
          <p:nvPr/>
        </p:nvGrpSpPr>
        <p:grpSpPr>
          <a:xfrm>
            <a:off x="6179896" y="5241624"/>
            <a:ext cx="2677173" cy="1122351"/>
            <a:chOff x="6189421" y="5241624"/>
            <a:chExt cx="2677173" cy="1122351"/>
          </a:xfrm>
        </p:grpSpPr>
        <p:sp>
          <p:nvSpPr>
            <p:cNvPr id="125" name="Text Placeholder 21">
              <a:extLst>
                <a:ext uri="{FF2B5EF4-FFF2-40B4-BE49-F238E27FC236}">
                  <a16:creationId xmlns:a16="http://schemas.microsoft.com/office/drawing/2014/main" id="{F7D18347-D790-44A8-A4E4-98CBC32AAE49}"/>
                </a:ext>
              </a:extLst>
            </p:cNvPr>
            <p:cNvSpPr txBox="1">
              <a:spLocks/>
            </p:cNvSpPr>
            <p:nvPr/>
          </p:nvSpPr>
          <p:spPr>
            <a:xfrm>
              <a:off x="6189421" y="5985410"/>
              <a:ext cx="2677173" cy="378565"/>
            </a:xfrm>
            <a:prstGeom prst="rect">
              <a:avLst/>
            </a:prstGeom>
          </p:spPr>
          <p:txBody>
            <a:bodyPr wrap="square" lIns="91440" tIns="91440" rIns="91440" bIns="9144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a:solidFill>
                    <a:srgbClr val="505050"/>
                  </a:solidFill>
                </a:rPr>
                <a:t>On-premises infrastructure</a:t>
              </a:r>
            </a:p>
          </p:txBody>
        </p:sp>
        <p:grpSp>
          <p:nvGrpSpPr>
            <p:cNvPr id="128" name="Group 127">
              <a:extLst>
                <a:ext uri="{FF2B5EF4-FFF2-40B4-BE49-F238E27FC236}">
                  <a16:creationId xmlns:a16="http://schemas.microsoft.com/office/drawing/2014/main" id="{3D116039-6964-4A4E-A0BE-AADD8F493735}"/>
                </a:ext>
              </a:extLst>
            </p:cNvPr>
            <p:cNvGrpSpPr/>
            <p:nvPr/>
          </p:nvGrpSpPr>
          <p:grpSpPr>
            <a:xfrm>
              <a:off x="7417787" y="5398718"/>
              <a:ext cx="269268" cy="344864"/>
              <a:chOff x="6654800" y="5372100"/>
              <a:chExt cx="593725" cy="760413"/>
            </a:xfrm>
          </p:grpSpPr>
          <p:sp>
            <p:nvSpPr>
              <p:cNvPr id="130" name="Freeform 130">
                <a:extLst>
                  <a:ext uri="{FF2B5EF4-FFF2-40B4-BE49-F238E27FC236}">
                    <a16:creationId xmlns:a16="http://schemas.microsoft.com/office/drawing/2014/main" id="{03C63A95-B683-4D10-B8B6-AB9D6F5D1112}"/>
                  </a:ext>
                </a:extLst>
              </p:cNvPr>
              <p:cNvSpPr>
                <a:spLocks/>
              </p:cNvSpPr>
              <p:nvPr/>
            </p:nvSpPr>
            <p:spPr bwMode="auto">
              <a:xfrm>
                <a:off x="6654800" y="5372100"/>
                <a:ext cx="433387" cy="760412"/>
              </a:xfrm>
              <a:custGeom>
                <a:avLst/>
                <a:gdLst>
                  <a:gd name="T0" fmla="*/ 161 w 273"/>
                  <a:gd name="T1" fmla="*/ 479 h 479"/>
                  <a:gd name="T2" fmla="*/ 0 w 273"/>
                  <a:gd name="T3" fmla="*/ 479 h 479"/>
                  <a:gd name="T4" fmla="*/ 0 w 273"/>
                  <a:gd name="T5" fmla="*/ 0 h 479"/>
                  <a:gd name="T6" fmla="*/ 273 w 273"/>
                  <a:gd name="T7" fmla="*/ 0 h 479"/>
                  <a:gd name="T8" fmla="*/ 273 w 273"/>
                  <a:gd name="T9" fmla="*/ 185 h 479"/>
                </a:gdLst>
                <a:ahLst/>
                <a:cxnLst>
                  <a:cxn ang="0">
                    <a:pos x="T0" y="T1"/>
                  </a:cxn>
                  <a:cxn ang="0">
                    <a:pos x="T2" y="T3"/>
                  </a:cxn>
                  <a:cxn ang="0">
                    <a:pos x="T4" y="T5"/>
                  </a:cxn>
                  <a:cxn ang="0">
                    <a:pos x="T6" y="T7"/>
                  </a:cxn>
                  <a:cxn ang="0">
                    <a:pos x="T8" y="T9"/>
                  </a:cxn>
                </a:cxnLst>
                <a:rect l="0" t="0" r="r" b="b"/>
                <a:pathLst>
                  <a:path w="273" h="479">
                    <a:moveTo>
                      <a:pt x="161" y="479"/>
                    </a:moveTo>
                    <a:lnTo>
                      <a:pt x="0" y="479"/>
                    </a:lnTo>
                    <a:lnTo>
                      <a:pt x="0" y="0"/>
                    </a:lnTo>
                    <a:lnTo>
                      <a:pt x="273" y="0"/>
                    </a:lnTo>
                    <a:lnTo>
                      <a:pt x="273" y="185"/>
                    </a:lnTo>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34">
                <a:extLst>
                  <a:ext uri="{FF2B5EF4-FFF2-40B4-BE49-F238E27FC236}">
                    <a16:creationId xmlns:a16="http://schemas.microsoft.com/office/drawing/2014/main" id="{9414CE5F-CF53-41FC-BFC1-20F87EFFB927}"/>
                  </a:ext>
                </a:extLst>
              </p:cNvPr>
              <p:cNvSpPr>
                <a:spLocks noChangeArrowheads="1"/>
              </p:cNvSpPr>
              <p:nvPr/>
            </p:nvSpPr>
            <p:spPr bwMode="auto">
              <a:xfrm>
                <a:off x="6910388" y="5665788"/>
                <a:ext cx="338137" cy="466725"/>
              </a:xfrm>
              <a:prstGeom prst="rect">
                <a:avLst/>
              </a:pr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Freeform 135">
                <a:extLst>
                  <a:ext uri="{FF2B5EF4-FFF2-40B4-BE49-F238E27FC236}">
                    <a16:creationId xmlns:a16="http://schemas.microsoft.com/office/drawing/2014/main" id="{89BE6819-415B-4FFD-A499-F23EDFE10283}"/>
                  </a:ext>
                </a:extLst>
              </p:cNvPr>
              <p:cNvSpPr>
                <a:spLocks/>
              </p:cNvSpPr>
              <p:nvPr/>
            </p:nvSpPr>
            <p:spPr bwMode="auto">
              <a:xfrm>
                <a:off x="7037388" y="6008688"/>
                <a:ext cx="79375" cy="123825"/>
              </a:xfrm>
              <a:custGeom>
                <a:avLst/>
                <a:gdLst>
                  <a:gd name="T0" fmla="*/ 28 w 28"/>
                  <a:gd name="T1" fmla="*/ 44 h 44"/>
                  <a:gd name="T2" fmla="*/ 1 w 28"/>
                  <a:gd name="T3" fmla="*/ 44 h 44"/>
                  <a:gd name="T4" fmla="*/ 0 w 28"/>
                  <a:gd name="T5" fmla="*/ 43 h 44"/>
                  <a:gd name="T6" fmla="*/ 0 w 28"/>
                  <a:gd name="T7" fmla="*/ 0 h 44"/>
                  <a:gd name="T8" fmla="*/ 1 w 28"/>
                  <a:gd name="T9" fmla="*/ 0 h 44"/>
                  <a:gd name="T10" fmla="*/ 28 w 28"/>
                  <a:gd name="T11" fmla="*/ 0 h 44"/>
                  <a:gd name="T12" fmla="*/ 28 w 28"/>
                  <a:gd name="T13" fmla="*/ 0 h 44"/>
                  <a:gd name="T14" fmla="*/ 28 w 28"/>
                  <a:gd name="T15" fmla="*/ 43 h 44"/>
                  <a:gd name="T16" fmla="*/ 28 w 28"/>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4">
                    <a:moveTo>
                      <a:pt x="28" y="44"/>
                    </a:moveTo>
                    <a:cubicBezTo>
                      <a:pt x="1" y="44"/>
                      <a:pt x="1" y="44"/>
                      <a:pt x="1" y="44"/>
                    </a:cubicBezTo>
                    <a:cubicBezTo>
                      <a:pt x="1" y="44"/>
                      <a:pt x="0" y="44"/>
                      <a:pt x="0" y="43"/>
                    </a:cubicBezTo>
                    <a:cubicBezTo>
                      <a:pt x="0" y="0"/>
                      <a:pt x="0" y="0"/>
                      <a:pt x="0" y="0"/>
                    </a:cubicBezTo>
                    <a:cubicBezTo>
                      <a:pt x="0" y="0"/>
                      <a:pt x="1" y="0"/>
                      <a:pt x="1" y="0"/>
                    </a:cubicBezTo>
                    <a:cubicBezTo>
                      <a:pt x="28" y="0"/>
                      <a:pt x="28" y="0"/>
                      <a:pt x="28" y="0"/>
                    </a:cubicBezTo>
                    <a:cubicBezTo>
                      <a:pt x="28" y="0"/>
                      <a:pt x="28" y="0"/>
                      <a:pt x="28" y="0"/>
                    </a:cubicBezTo>
                    <a:cubicBezTo>
                      <a:pt x="28" y="43"/>
                      <a:pt x="28" y="43"/>
                      <a:pt x="28" y="43"/>
                    </a:cubicBezTo>
                    <a:cubicBezTo>
                      <a:pt x="28" y="44"/>
                      <a:pt x="28" y="44"/>
                      <a:pt x="28" y="44"/>
                    </a:cubicBezTo>
                    <a:close/>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29" name="Oval 128">
              <a:extLst>
                <a:ext uri="{FF2B5EF4-FFF2-40B4-BE49-F238E27FC236}">
                  <a16:creationId xmlns:a16="http://schemas.microsoft.com/office/drawing/2014/main" id="{0CA3D6D7-8FC9-47C7-9D1E-B38D4C1D7E1B}"/>
                </a:ext>
              </a:extLst>
            </p:cNvPr>
            <p:cNvSpPr/>
            <p:nvPr/>
          </p:nvSpPr>
          <p:spPr bwMode="auto">
            <a:xfrm>
              <a:off x="7197396" y="5241624"/>
              <a:ext cx="661224" cy="661224"/>
            </a:xfrm>
            <a:prstGeom prst="ellipse">
              <a:avLst/>
            </a:pr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0B85987E-2195-481B-A519-1C371D6E2B8C}"/>
              </a:ext>
            </a:extLst>
          </p:cNvPr>
          <p:cNvGrpSpPr/>
          <p:nvPr/>
        </p:nvGrpSpPr>
        <p:grpSpPr>
          <a:xfrm>
            <a:off x="8790877" y="5241624"/>
            <a:ext cx="2677173" cy="1122351"/>
            <a:chOff x="8803576" y="5241624"/>
            <a:chExt cx="2677173" cy="1122351"/>
          </a:xfrm>
        </p:grpSpPr>
        <p:sp>
          <p:nvSpPr>
            <p:cNvPr id="118" name="Text Placeholder 21">
              <a:extLst>
                <a:ext uri="{FF2B5EF4-FFF2-40B4-BE49-F238E27FC236}">
                  <a16:creationId xmlns:a16="http://schemas.microsoft.com/office/drawing/2014/main" id="{3302CE2F-ECC0-41DA-BA65-046D7CDC72A0}"/>
                </a:ext>
              </a:extLst>
            </p:cNvPr>
            <p:cNvSpPr txBox="1">
              <a:spLocks/>
            </p:cNvSpPr>
            <p:nvPr/>
          </p:nvSpPr>
          <p:spPr>
            <a:xfrm>
              <a:off x="8803576" y="5985410"/>
              <a:ext cx="2677173" cy="378565"/>
            </a:xfrm>
            <a:prstGeom prst="rect">
              <a:avLst/>
            </a:prstGeom>
          </p:spPr>
          <p:txBody>
            <a:bodyPr lIns="91440" tIns="91440" rIns="91440" bIns="9144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a:solidFill>
                    <a:srgbClr val="505050"/>
                  </a:solidFill>
                </a:rPr>
                <a:t>Other clouds</a:t>
              </a:r>
            </a:p>
          </p:txBody>
        </p:sp>
        <p:grpSp>
          <p:nvGrpSpPr>
            <p:cNvPr id="120" name="Group 119">
              <a:extLst>
                <a:ext uri="{FF2B5EF4-FFF2-40B4-BE49-F238E27FC236}">
                  <a16:creationId xmlns:a16="http://schemas.microsoft.com/office/drawing/2014/main" id="{DC0605F3-6FA0-49C6-87EE-1F10A7B399AC}"/>
                </a:ext>
              </a:extLst>
            </p:cNvPr>
            <p:cNvGrpSpPr/>
            <p:nvPr/>
          </p:nvGrpSpPr>
          <p:grpSpPr>
            <a:xfrm>
              <a:off x="9937688" y="5495644"/>
              <a:ext cx="419720" cy="196186"/>
              <a:chOff x="8529638" y="5526088"/>
              <a:chExt cx="1120775" cy="523875"/>
            </a:xfrm>
          </p:grpSpPr>
          <p:sp>
            <p:nvSpPr>
              <p:cNvPr id="122" name="Freeform 139">
                <a:extLst>
                  <a:ext uri="{FF2B5EF4-FFF2-40B4-BE49-F238E27FC236}">
                    <a16:creationId xmlns:a16="http://schemas.microsoft.com/office/drawing/2014/main" id="{5B355329-DDF9-4836-A46A-18019DB6D3A2}"/>
                  </a:ext>
                </a:extLst>
              </p:cNvPr>
              <p:cNvSpPr>
                <a:spLocks/>
              </p:cNvSpPr>
              <p:nvPr/>
            </p:nvSpPr>
            <p:spPr bwMode="auto">
              <a:xfrm>
                <a:off x="9199563" y="5526088"/>
                <a:ext cx="450850" cy="415925"/>
              </a:xfrm>
              <a:custGeom>
                <a:avLst/>
                <a:gdLst>
                  <a:gd name="T0" fmla="*/ 52 w 160"/>
                  <a:gd name="T1" fmla="*/ 146 h 146"/>
                  <a:gd name="T2" fmla="*/ 113 w 160"/>
                  <a:gd name="T3" fmla="*/ 146 h 146"/>
                  <a:gd name="T4" fmla="*/ 147 w 160"/>
                  <a:gd name="T5" fmla="*/ 132 h 146"/>
                  <a:gd name="T6" fmla="*/ 160 w 160"/>
                  <a:gd name="T7" fmla="*/ 98 h 146"/>
                  <a:gd name="T8" fmla="*/ 147 w 160"/>
                  <a:gd name="T9" fmla="*/ 64 h 146"/>
                  <a:gd name="T10" fmla="*/ 126 w 160"/>
                  <a:gd name="T11" fmla="*/ 52 h 146"/>
                  <a:gd name="T12" fmla="*/ 126 w 160"/>
                  <a:gd name="T13" fmla="*/ 48 h 146"/>
                  <a:gd name="T14" fmla="*/ 113 w 160"/>
                  <a:gd name="T15" fmla="*/ 14 h 146"/>
                  <a:gd name="T16" fmla="*/ 79 w 160"/>
                  <a:gd name="T17" fmla="*/ 0 h 146"/>
                  <a:gd name="T18" fmla="*/ 79 w 160"/>
                  <a:gd name="T19" fmla="*/ 0 h 146"/>
                  <a:gd name="T20" fmla="*/ 38 w 160"/>
                  <a:gd name="T21" fmla="*/ 23 h 146"/>
                  <a:gd name="T22" fmla="*/ 20 w 160"/>
                  <a:gd name="T23" fmla="*/ 20 h 146"/>
                  <a:gd name="T24" fmla="*/ 0 w 160"/>
                  <a:gd name="T25" fmla="*/ 2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46">
                    <a:moveTo>
                      <a:pt x="52" y="146"/>
                    </a:moveTo>
                    <a:cubicBezTo>
                      <a:pt x="113" y="146"/>
                      <a:pt x="113" y="146"/>
                      <a:pt x="113" y="146"/>
                    </a:cubicBezTo>
                    <a:cubicBezTo>
                      <a:pt x="126" y="146"/>
                      <a:pt x="138" y="141"/>
                      <a:pt x="147" y="132"/>
                    </a:cubicBezTo>
                    <a:cubicBezTo>
                      <a:pt x="155" y="123"/>
                      <a:pt x="160" y="111"/>
                      <a:pt x="160" y="98"/>
                    </a:cubicBezTo>
                    <a:cubicBezTo>
                      <a:pt x="160" y="85"/>
                      <a:pt x="155" y="73"/>
                      <a:pt x="147" y="64"/>
                    </a:cubicBezTo>
                    <a:cubicBezTo>
                      <a:pt x="141" y="58"/>
                      <a:pt x="134" y="54"/>
                      <a:pt x="126" y="52"/>
                    </a:cubicBezTo>
                    <a:cubicBezTo>
                      <a:pt x="126" y="51"/>
                      <a:pt x="126" y="49"/>
                      <a:pt x="126" y="48"/>
                    </a:cubicBezTo>
                    <a:cubicBezTo>
                      <a:pt x="126" y="36"/>
                      <a:pt x="121" y="24"/>
                      <a:pt x="113" y="14"/>
                    </a:cubicBezTo>
                    <a:cubicBezTo>
                      <a:pt x="104" y="5"/>
                      <a:pt x="92" y="0"/>
                      <a:pt x="79" y="0"/>
                    </a:cubicBezTo>
                    <a:cubicBezTo>
                      <a:pt x="79" y="0"/>
                      <a:pt x="79" y="0"/>
                      <a:pt x="79" y="0"/>
                    </a:cubicBezTo>
                    <a:cubicBezTo>
                      <a:pt x="62" y="0"/>
                      <a:pt x="47" y="9"/>
                      <a:pt x="38" y="23"/>
                    </a:cubicBezTo>
                    <a:cubicBezTo>
                      <a:pt x="33" y="21"/>
                      <a:pt x="26" y="20"/>
                      <a:pt x="20" y="20"/>
                    </a:cubicBezTo>
                    <a:cubicBezTo>
                      <a:pt x="13" y="20"/>
                      <a:pt x="6" y="21"/>
                      <a:pt x="0" y="24"/>
                    </a:cubicBezTo>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Freeform 140">
                <a:extLst>
                  <a:ext uri="{FF2B5EF4-FFF2-40B4-BE49-F238E27FC236}">
                    <a16:creationId xmlns:a16="http://schemas.microsoft.com/office/drawing/2014/main" id="{CE18E9E0-C7D5-4933-BCF5-E58E7CCA0570}"/>
                  </a:ext>
                </a:extLst>
              </p:cNvPr>
              <p:cNvSpPr>
                <a:spLocks/>
              </p:cNvSpPr>
              <p:nvPr/>
            </p:nvSpPr>
            <p:spPr bwMode="auto">
              <a:xfrm>
                <a:off x="8529638" y="5529263"/>
                <a:ext cx="825500" cy="520700"/>
              </a:xfrm>
              <a:custGeom>
                <a:avLst/>
                <a:gdLst>
                  <a:gd name="T0" fmla="*/ 192 w 293"/>
                  <a:gd name="T1" fmla="*/ 0 h 183"/>
                  <a:gd name="T2" fmla="*/ 141 w 293"/>
                  <a:gd name="T3" fmla="*/ 30 h 183"/>
                  <a:gd name="T4" fmla="*/ 118 w 293"/>
                  <a:gd name="T5" fmla="*/ 25 h 183"/>
                  <a:gd name="T6" fmla="*/ 76 w 293"/>
                  <a:gd name="T7" fmla="*/ 41 h 183"/>
                  <a:gd name="T8" fmla="*/ 62 w 293"/>
                  <a:gd name="T9" fmla="*/ 63 h 183"/>
                  <a:gd name="T10" fmla="*/ 60 w 293"/>
                  <a:gd name="T11" fmla="*/ 63 h 183"/>
                  <a:gd name="T12" fmla="*/ 18 w 293"/>
                  <a:gd name="T13" fmla="*/ 81 h 183"/>
                  <a:gd name="T14" fmla="*/ 0 w 293"/>
                  <a:gd name="T15" fmla="*/ 123 h 183"/>
                  <a:gd name="T16" fmla="*/ 18 w 293"/>
                  <a:gd name="T17" fmla="*/ 165 h 183"/>
                  <a:gd name="T18" fmla="*/ 60 w 293"/>
                  <a:gd name="T19" fmla="*/ 183 h 183"/>
                  <a:gd name="T20" fmla="*/ 234 w 293"/>
                  <a:gd name="T21" fmla="*/ 183 h 183"/>
                  <a:gd name="T22" fmla="*/ 276 w 293"/>
                  <a:gd name="T23" fmla="*/ 165 h 183"/>
                  <a:gd name="T24" fmla="*/ 293 w 293"/>
                  <a:gd name="T25" fmla="*/ 123 h 183"/>
                  <a:gd name="T26" fmla="*/ 276 w 293"/>
                  <a:gd name="T27" fmla="*/ 81 h 183"/>
                  <a:gd name="T28" fmla="*/ 250 w 293"/>
                  <a:gd name="T29" fmla="*/ 65 h 183"/>
                  <a:gd name="T30" fmla="*/ 250 w 293"/>
                  <a:gd name="T31" fmla="*/ 61 h 183"/>
                  <a:gd name="T32" fmla="*/ 234 w 293"/>
                  <a:gd name="T33" fmla="*/ 19 h 183"/>
                  <a:gd name="T34" fmla="*/ 192 w 293"/>
                  <a:gd name="T3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183">
                    <a:moveTo>
                      <a:pt x="192" y="0"/>
                    </a:moveTo>
                    <a:cubicBezTo>
                      <a:pt x="171" y="0"/>
                      <a:pt x="152" y="12"/>
                      <a:pt x="141" y="30"/>
                    </a:cubicBezTo>
                    <a:cubicBezTo>
                      <a:pt x="134" y="27"/>
                      <a:pt x="126" y="25"/>
                      <a:pt x="118" y="25"/>
                    </a:cubicBezTo>
                    <a:cubicBezTo>
                      <a:pt x="102" y="25"/>
                      <a:pt x="88" y="31"/>
                      <a:pt x="76" y="41"/>
                    </a:cubicBezTo>
                    <a:cubicBezTo>
                      <a:pt x="70" y="47"/>
                      <a:pt x="65" y="55"/>
                      <a:pt x="62" y="63"/>
                    </a:cubicBezTo>
                    <a:cubicBezTo>
                      <a:pt x="61" y="63"/>
                      <a:pt x="60" y="63"/>
                      <a:pt x="60" y="63"/>
                    </a:cubicBezTo>
                    <a:cubicBezTo>
                      <a:pt x="44" y="63"/>
                      <a:pt x="29" y="69"/>
                      <a:pt x="18" y="81"/>
                    </a:cubicBezTo>
                    <a:cubicBezTo>
                      <a:pt x="6" y="92"/>
                      <a:pt x="0" y="107"/>
                      <a:pt x="0" y="123"/>
                    </a:cubicBezTo>
                    <a:cubicBezTo>
                      <a:pt x="0" y="139"/>
                      <a:pt x="6" y="154"/>
                      <a:pt x="18" y="165"/>
                    </a:cubicBezTo>
                    <a:cubicBezTo>
                      <a:pt x="29" y="177"/>
                      <a:pt x="44" y="183"/>
                      <a:pt x="60" y="183"/>
                    </a:cubicBezTo>
                    <a:cubicBezTo>
                      <a:pt x="234" y="183"/>
                      <a:pt x="234" y="183"/>
                      <a:pt x="234" y="183"/>
                    </a:cubicBezTo>
                    <a:cubicBezTo>
                      <a:pt x="250" y="183"/>
                      <a:pt x="265" y="177"/>
                      <a:pt x="276" y="165"/>
                    </a:cubicBezTo>
                    <a:cubicBezTo>
                      <a:pt x="287" y="154"/>
                      <a:pt x="293" y="139"/>
                      <a:pt x="293" y="123"/>
                    </a:cubicBezTo>
                    <a:cubicBezTo>
                      <a:pt x="293" y="107"/>
                      <a:pt x="287" y="92"/>
                      <a:pt x="276" y="81"/>
                    </a:cubicBezTo>
                    <a:cubicBezTo>
                      <a:pt x="269" y="73"/>
                      <a:pt x="260" y="68"/>
                      <a:pt x="250" y="65"/>
                    </a:cubicBezTo>
                    <a:cubicBezTo>
                      <a:pt x="250" y="64"/>
                      <a:pt x="250" y="62"/>
                      <a:pt x="250" y="61"/>
                    </a:cubicBezTo>
                    <a:cubicBezTo>
                      <a:pt x="250" y="45"/>
                      <a:pt x="245" y="30"/>
                      <a:pt x="234" y="19"/>
                    </a:cubicBezTo>
                    <a:cubicBezTo>
                      <a:pt x="223" y="7"/>
                      <a:pt x="208" y="0"/>
                      <a:pt x="192" y="0"/>
                    </a:cubicBezTo>
                    <a:close/>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21" name="Oval 120">
              <a:extLst>
                <a:ext uri="{FF2B5EF4-FFF2-40B4-BE49-F238E27FC236}">
                  <a16:creationId xmlns:a16="http://schemas.microsoft.com/office/drawing/2014/main" id="{293EE638-68E3-4FAF-9A27-E2F3BF5495B2}"/>
                </a:ext>
              </a:extLst>
            </p:cNvPr>
            <p:cNvSpPr/>
            <p:nvPr/>
          </p:nvSpPr>
          <p:spPr bwMode="auto">
            <a:xfrm>
              <a:off x="9816936" y="5241624"/>
              <a:ext cx="661224" cy="661224"/>
            </a:xfrm>
            <a:prstGeom prst="ellipse">
              <a:avLst/>
            </a:pr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id="{6A66F496-CB08-465C-AF6C-F4E54E8520C5}"/>
              </a:ext>
            </a:extLst>
          </p:cNvPr>
          <p:cNvGrpSpPr/>
          <p:nvPr/>
        </p:nvGrpSpPr>
        <p:grpSpPr>
          <a:xfrm>
            <a:off x="950341" y="5241624"/>
            <a:ext cx="2677173" cy="1122351"/>
            <a:chOff x="950341" y="5241624"/>
            <a:chExt cx="2677173" cy="1122351"/>
          </a:xfrm>
        </p:grpSpPr>
        <p:sp>
          <p:nvSpPr>
            <p:cNvPr id="110" name="Text Placeholder 21">
              <a:extLst>
                <a:ext uri="{FF2B5EF4-FFF2-40B4-BE49-F238E27FC236}">
                  <a16:creationId xmlns:a16="http://schemas.microsoft.com/office/drawing/2014/main" id="{984A9BF6-16BB-4135-B850-4F5D7C8EDD0A}"/>
                </a:ext>
              </a:extLst>
            </p:cNvPr>
            <p:cNvSpPr txBox="1">
              <a:spLocks/>
            </p:cNvSpPr>
            <p:nvPr/>
          </p:nvSpPr>
          <p:spPr>
            <a:xfrm>
              <a:off x="950341" y="5985410"/>
              <a:ext cx="2677173" cy="378565"/>
            </a:xfrm>
            <a:prstGeom prst="rect">
              <a:avLst/>
            </a:prstGeom>
          </p:spPr>
          <p:txBody>
            <a:bodyPr lIns="91440" tIns="91440" rIns="91440" bIns="9144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a:solidFill>
                    <a:srgbClr val="505050"/>
                  </a:solidFill>
                </a:rPr>
                <a:t>Dev machine</a:t>
              </a:r>
            </a:p>
          </p:txBody>
        </p:sp>
        <p:grpSp>
          <p:nvGrpSpPr>
            <p:cNvPr id="113" name="Group 112">
              <a:extLst>
                <a:ext uri="{FF2B5EF4-FFF2-40B4-BE49-F238E27FC236}">
                  <a16:creationId xmlns:a16="http://schemas.microsoft.com/office/drawing/2014/main" id="{29E8876B-08D2-4A60-81E7-95DB800155D2}"/>
                </a:ext>
              </a:extLst>
            </p:cNvPr>
            <p:cNvGrpSpPr/>
            <p:nvPr/>
          </p:nvGrpSpPr>
          <p:grpSpPr>
            <a:xfrm>
              <a:off x="2053919" y="5436119"/>
              <a:ext cx="489068" cy="286352"/>
              <a:chOff x="2324101" y="5397500"/>
              <a:chExt cx="1336675" cy="782637"/>
            </a:xfrm>
          </p:grpSpPr>
          <p:sp>
            <p:nvSpPr>
              <p:cNvPr id="115" name="Freeform 121">
                <a:extLst>
                  <a:ext uri="{FF2B5EF4-FFF2-40B4-BE49-F238E27FC236}">
                    <a16:creationId xmlns:a16="http://schemas.microsoft.com/office/drawing/2014/main" id="{186FE1A2-D71E-4E5D-ADEA-0CD10702E1F1}"/>
                  </a:ext>
                </a:extLst>
              </p:cNvPr>
              <p:cNvSpPr>
                <a:spLocks/>
              </p:cNvSpPr>
              <p:nvPr/>
            </p:nvSpPr>
            <p:spPr bwMode="auto">
              <a:xfrm>
                <a:off x="2324101" y="5397500"/>
                <a:ext cx="1011238" cy="666750"/>
              </a:xfrm>
              <a:custGeom>
                <a:avLst/>
                <a:gdLst>
                  <a:gd name="T0" fmla="*/ 355 w 359"/>
                  <a:gd name="T1" fmla="*/ 188 h 236"/>
                  <a:gd name="T2" fmla="*/ 113 w 359"/>
                  <a:gd name="T3" fmla="*/ 236 h 236"/>
                  <a:gd name="T4" fmla="*/ 109 w 359"/>
                  <a:gd name="T5" fmla="*/ 234 h 236"/>
                  <a:gd name="T6" fmla="*/ 1 w 359"/>
                  <a:gd name="T7" fmla="*/ 5 h 236"/>
                  <a:gd name="T8" fmla="*/ 4 w 359"/>
                  <a:gd name="T9" fmla="*/ 0 h 236"/>
                  <a:gd name="T10" fmla="*/ 250 w 359"/>
                  <a:gd name="T11" fmla="*/ 0 h 236"/>
                  <a:gd name="T12" fmla="*/ 253 w 359"/>
                  <a:gd name="T13" fmla="*/ 2 h 236"/>
                  <a:gd name="T14" fmla="*/ 357 w 359"/>
                  <a:gd name="T15" fmla="*/ 183 h 236"/>
                  <a:gd name="T16" fmla="*/ 355 w 359"/>
                  <a:gd name="T17" fmla="*/ 18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236">
                    <a:moveTo>
                      <a:pt x="355" y="188"/>
                    </a:moveTo>
                    <a:cubicBezTo>
                      <a:pt x="113" y="236"/>
                      <a:pt x="113" y="236"/>
                      <a:pt x="113" y="236"/>
                    </a:cubicBezTo>
                    <a:cubicBezTo>
                      <a:pt x="111" y="236"/>
                      <a:pt x="110" y="236"/>
                      <a:pt x="109" y="234"/>
                    </a:cubicBezTo>
                    <a:cubicBezTo>
                      <a:pt x="1" y="5"/>
                      <a:pt x="1" y="5"/>
                      <a:pt x="1" y="5"/>
                    </a:cubicBezTo>
                    <a:cubicBezTo>
                      <a:pt x="0" y="3"/>
                      <a:pt x="1" y="0"/>
                      <a:pt x="4" y="0"/>
                    </a:cubicBezTo>
                    <a:cubicBezTo>
                      <a:pt x="250" y="0"/>
                      <a:pt x="250" y="0"/>
                      <a:pt x="250" y="0"/>
                    </a:cubicBezTo>
                    <a:cubicBezTo>
                      <a:pt x="251" y="0"/>
                      <a:pt x="252" y="1"/>
                      <a:pt x="253" y="2"/>
                    </a:cubicBezTo>
                    <a:cubicBezTo>
                      <a:pt x="357" y="183"/>
                      <a:pt x="357" y="183"/>
                      <a:pt x="357" y="183"/>
                    </a:cubicBezTo>
                    <a:cubicBezTo>
                      <a:pt x="359" y="185"/>
                      <a:pt x="357" y="188"/>
                      <a:pt x="355" y="188"/>
                    </a:cubicBezTo>
                    <a:close/>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Freeform 122">
                <a:extLst>
                  <a:ext uri="{FF2B5EF4-FFF2-40B4-BE49-F238E27FC236}">
                    <a16:creationId xmlns:a16="http://schemas.microsoft.com/office/drawing/2014/main" id="{317147FB-16EB-47E8-83CC-C7583A1192FF}"/>
                  </a:ext>
                </a:extLst>
              </p:cNvPr>
              <p:cNvSpPr>
                <a:spLocks/>
              </p:cNvSpPr>
              <p:nvPr/>
            </p:nvSpPr>
            <p:spPr bwMode="auto">
              <a:xfrm>
                <a:off x="2455863" y="5730875"/>
                <a:ext cx="1204913" cy="449262"/>
              </a:xfrm>
              <a:custGeom>
                <a:avLst/>
                <a:gdLst>
                  <a:gd name="T0" fmla="*/ 7 w 428"/>
                  <a:gd name="T1" fmla="*/ 0 h 159"/>
                  <a:gd name="T2" fmla="*/ 0 w 428"/>
                  <a:gd name="T3" fmla="*/ 100 h 159"/>
                  <a:gd name="T4" fmla="*/ 3 w 428"/>
                  <a:gd name="T5" fmla="*/ 104 h 159"/>
                  <a:gd name="T6" fmla="*/ 195 w 428"/>
                  <a:gd name="T7" fmla="*/ 158 h 159"/>
                  <a:gd name="T8" fmla="*/ 210 w 428"/>
                  <a:gd name="T9" fmla="*/ 158 h 159"/>
                  <a:gd name="T10" fmla="*/ 424 w 428"/>
                  <a:gd name="T11" fmla="*/ 106 h 159"/>
                  <a:gd name="T12" fmla="*/ 425 w 428"/>
                  <a:gd name="T13" fmla="*/ 99 h 159"/>
                  <a:gd name="T14" fmla="*/ 313 w 428"/>
                  <a:gd name="T15" fmla="*/ 6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159">
                    <a:moveTo>
                      <a:pt x="7" y="0"/>
                    </a:moveTo>
                    <a:cubicBezTo>
                      <a:pt x="0" y="100"/>
                      <a:pt x="0" y="100"/>
                      <a:pt x="0" y="100"/>
                    </a:cubicBezTo>
                    <a:cubicBezTo>
                      <a:pt x="0" y="102"/>
                      <a:pt x="1" y="104"/>
                      <a:pt x="3" y="104"/>
                    </a:cubicBezTo>
                    <a:cubicBezTo>
                      <a:pt x="195" y="158"/>
                      <a:pt x="195" y="158"/>
                      <a:pt x="195" y="158"/>
                    </a:cubicBezTo>
                    <a:cubicBezTo>
                      <a:pt x="200" y="159"/>
                      <a:pt x="205" y="159"/>
                      <a:pt x="210" y="158"/>
                    </a:cubicBezTo>
                    <a:cubicBezTo>
                      <a:pt x="424" y="106"/>
                      <a:pt x="424" y="106"/>
                      <a:pt x="424" y="106"/>
                    </a:cubicBezTo>
                    <a:cubicBezTo>
                      <a:pt x="428" y="105"/>
                      <a:pt x="428" y="100"/>
                      <a:pt x="425" y="99"/>
                    </a:cubicBezTo>
                    <a:cubicBezTo>
                      <a:pt x="313" y="69"/>
                      <a:pt x="313" y="69"/>
                      <a:pt x="313" y="69"/>
                    </a:cubicBezTo>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4" name="Oval 113">
              <a:extLst>
                <a:ext uri="{FF2B5EF4-FFF2-40B4-BE49-F238E27FC236}">
                  <a16:creationId xmlns:a16="http://schemas.microsoft.com/office/drawing/2014/main" id="{B7D8AA3B-3DD5-41F3-95B8-969F68EB12D3}"/>
                </a:ext>
              </a:extLst>
            </p:cNvPr>
            <p:cNvSpPr/>
            <p:nvPr/>
          </p:nvSpPr>
          <p:spPr bwMode="auto">
            <a:xfrm>
              <a:off x="1958316" y="5241624"/>
              <a:ext cx="661224" cy="661224"/>
            </a:xfrm>
            <a:prstGeom prst="ellipse">
              <a:avLst/>
            </a:pr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38" name="Rectangle 137">
            <a:extLst>
              <a:ext uri="{FF2B5EF4-FFF2-40B4-BE49-F238E27FC236}">
                <a16:creationId xmlns:a16="http://schemas.microsoft.com/office/drawing/2014/main" id="{C57B3DF1-002D-47A3-82B4-C4CF03DF2632}"/>
              </a:ext>
            </a:extLst>
          </p:cNvPr>
          <p:cNvSpPr/>
          <p:nvPr/>
        </p:nvSpPr>
        <p:spPr bwMode="auto">
          <a:xfrm>
            <a:off x="0" y="6410325"/>
            <a:ext cx="12436475" cy="5842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3" name="Title 1">
            <a:extLst>
              <a:ext uri="{FF2B5EF4-FFF2-40B4-BE49-F238E27FC236}">
                <a16:creationId xmlns:a16="http://schemas.microsoft.com/office/drawing/2014/main" id="{DE58F840-3D43-416F-86F1-A3FF7DF87DC6}"/>
              </a:ext>
            </a:extLst>
          </p:cNvPr>
          <p:cNvSpPr>
            <a:spLocks noGrp="1"/>
          </p:cNvSpPr>
          <p:nvPr>
            <p:ph type="title"/>
          </p:nvPr>
        </p:nvSpPr>
        <p:spPr>
          <a:xfrm>
            <a:off x="211913" y="208697"/>
            <a:ext cx="12793980" cy="917575"/>
          </a:xfrm>
        </p:spPr>
        <p:txBody>
          <a:bodyPr/>
          <a:lstStyle/>
          <a:p>
            <a:r>
              <a:rPr lang="en-US" dirty="0">
                <a:solidFill>
                  <a:schemeClr val="tx1"/>
                </a:solidFill>
                <a:cs typeface="Segoe UI Semibold" panose="020B0702040204020203" pitchFamily="34" charset="0"/>
              </a:rPr>
              <a:t>Azure Service Fabric: Microservices platform </a:t>
            </a:r>
          </a:p>
        </p:txBody>
      </p:sp>
      <p:sp>
        <p:nvSpPr>
          <p:cNvPr id="147" name="Text Placeholder 21">
            <a:extLst>
              <a:ext uri="{FF2B5EF4-FFF2-40B4-BE49-F238E27FC236}">
                <a16:creationId xmlns:a16="http://schemas.microsoft.com/office/drawing/2014/main" id="{688C46F3-BD66-43C6-BA71-E12DAA4AF555}"/>
              </a:ext>
            </a:extLst>
          </p:cNvPr>
          <p:cNvSpPr txBox="1">
            <a:spLocks/>
          </p:cNvSpPr>
          <p:nvPr/>
        </p:nvSpPr>
        <p:spPr>
          <a:xfrm>
            <a:off x="329743" y="1097101"/>
            <a:ext cx="11880154" cy="461665"/>
          </a:xfrm>
          <a:prstGeom prst="rect">
            <a:avLst/>
          </a:prstGeom>
        </p:spPr>
        <p:txBody>
          <a:bodyPr wrap="square" lIns="146304" tIns="91440" rIns="91440" bIns="9144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defRPr/>
            </a:pPr>
            <a:r>
              <a:rPr lang="en-US" sz="2000" dirty="0">
                <a:solidFill>
                  <a:srgbClr val="505050"/>
                </a:solidFill>
                <a:latin typeface="+mj-lt"/>
                <a:ea typeface="+mn-ea"/>
                <a:cs typeface="+mn-cs"/>
              </a:rPr>
              <a:t>Build, deploy, and operate applications as microservices, using any OS, at any scale, on any cloud</a:t>
            </a:r>
          </a:p>
        </p:txBody>
      </p:sp>
    </p:spTree>
    <p:extLst>
      <p:ext uri="{BB962C8B-B14F-4D97-AF65-F5344CB8AC3E}">
        <p14:creationId xmlns:p14="http://schemas.microsoft.com/office/powerpoint/2010/main" val="2388045856"/>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4200A-A224-4378-B321-EA53DBA21AC2}"/>
              </a:ext>
            </a:extLst>
          </p:cNvPr>
          <p:cNvSpPr>
            <a:spLocks noGrp="1"/>
          </p:cNvSpPr>
          <p:nvPr>
            <p:ph type="title"/>
          </p:nvPr>
        </p:nvSpPr>
        <p:spPr>
          <a:xfrm>
            <a:off x="274640" y="295276"/>
            <a:ext cx="11584851" cy="779439"/>
          </a:xfrm>
        </p:spPr>
        <p:txBody>
          <a:bodyPr/>
          <a:lstStyle/>
          <a:p>
            <a:r>
              <a:rPr lang="en-US"/>
              <a:t>Microsoft Azure compute offerings</a:t>
            </a:r>
          </a:p>
        </p:txBody>
      </p:sp>
      <p:pic>
        <p:nvPicPr>
          <p:cNvPr id="37" name="Picture 36">
            <a:extLst>
              <a:ext uri="{FF2B5EF4-FFF2-40B4-BE49-F238E27FC236}">
                <a16:creationId xmlns:a16="http://schemas.microsoft.com/office/drawing/2014/main" id="{A41B1396-5E9A-4CD4-B88F-5E851168BF43}"/>
              </a:ext>
            </a:extLst>
          </p:cNvPr>
          <p:cNvPicPr>
            <a:picLocks noChangeAspect="1"/>
          </p:cNvPicPr>
          <p:nvPr/>
        </p:nvPicPr>
        <p:blipFill>
          <a:blip r:embed="rId3"/>
          <a:stretch>
            <a:fillRect/>
          </a:stretch>
        </p:blipFill>
        <p:spPr>
          <a:xfrm>
            <a:off x="794973" y="2240291"/>
            <a:ext cx="792217" cy="779439"/>
          </a:xfrm>
          <a:prstGeom prst="rect">
            <a:avLst/>
          </a:prstGeom>
        </p:spPr>
      </p:pic>
      <p:pic>
        <p:nvPicPr>
          <p:cNvPr id="39" name="Picture 38">
            <a:extLst>
              <a:ext uri="{FF2B5EF4-FFF2-40B4-BE49-F238E27FC236}">
                <a16:creationId xmlns:a16="http://schemas.microsoft.com/office/drawing/2014/main" id="{B5A6F4BE-7511-431A-BDDA-B51C92CE762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301366" y="2118834"/>
            <a:ext cx="1055256" cy="900896"/>
          </a:xfrm>
          <a:prstGeom prst="rect">
            <a:avLst/>
          </a:prstGeom>
        </p:spPr>
      </p:pic>
      <p:pic>
        <p:nvPicPr>
          <p:cNvPr id="40" name="Graphic 39">
            <a:extLst>
              <a:ext uri="{FF2B5EF4-FFF2-40B4-BE49-F238E27FC236}">
                <a16:creationId xmlns:a16="http://schemas.microsoft.com/office/drawing/2014/main" id="{0A70503B-90EF-468C-B18D-49F2734E29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45286" y="3881258"/>
            <a:ext cx="977717" cy="900896"/>
          </a:xfrm>
          <a:prstGeom prst="rect">
            <a:avLst/>
          </a:prstGeom>
        </p:spPr>
      </p:pic>
      <p:pic>
        <p:nvPicPr>
          <p:cNvPr id="42" name="Picture 12" descr="Image result for azure app service">
            <a:extLst>
              <a:ext uri="{FF2B5EF4-FFF2-40B4-BE49-F238E27FC236}">
                <a16:creationId xmlns:a16="http://schemas.microsoft.com/office/drawing/2014/main" id="{66CF6031-1580-4209-AC28-A91E6374EA1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381" r="24265"/>
          <a:stretch/>
        </p:blipFill>
        <p:spPr bwMode="auto">
          <a:xfrm>
            <a:off x="1799767" y="3881258"/>
            <a:ext cx="792217" cy="79442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DD24E79-22F8-4DEE-8C7C-71814B186655}"/>
              </a:ext>
            </a:extLst>
          </p:cNvPr>
          <p:cNvSpPr/>
          <p:nvPr/>
        </p:nvSpPr>
        <p:spPr>
          <a:xfrm>
            <a:off x="1707261" y="2368400"/>
            <a:ext cx="4198265" cy="523220"/>
          </a:xfrm>
          <a:prstGeom prst="rect">
            <a:avLst/>
          </a:prstGeom>
        </p:spPr>
        <p:txBody>
          <a:bodyPr wrap="none">
            <a:spAutoFit/>
          </a:bodyPr>
          <a:lstStyle/>
          <a:p>
            <a:r>
              <a:rPr lang="en-US" sz="2800"/>
              <a:t>Azure Kubernetes Service</a:t>
            </a:r>
          </a:p>
        </p:txBody>
      </p:sp>
      <p:sp>
        <p:nvSpPr>
          <p:cNvPr id="47" name="Rectangle 46">
            <a:extLst>
              <a:ext uri="{FF2B5EF4-FFF2-40B4-BE49-F238E27FC236}">
                <a16:creationId xmlns:a16="http://schemas.microsoft.com/office/drawing/2014/main" id="{71425A19-6E7E-4372-ABCD-63A826ECF6FB}"/>
              </a:ext>
            </a:extLst>
          </p:cNvPr>
          <p:cNvSpPr/>
          <p:nvPr/>
        </p:nvSpPr>
        <p:spPr>
          <a:xfrm>
            <a:off x="7328416" y="2368400"/>
            <a:ext cx="3291286" cy="523220"/>
          </a:xfrm>
          <a:prstGeom prst="rect">
            <a:avLst/>
          </a:prstGeom>
        </p:spPr>
        <p:txBody>
          <a:bodyPr wrap="none">
            <a:spAutoFit/>
          </a:bodyPr>
          <a:lstStyle/>
          <a:p>
            <a:r>
              <a:rPr lang="en-US" sz="2800"/>
              <a:t>Container Instances</a:t>
            </a:r>
          </a:p>
        </p:txBody>
      </p:sp>
      <p:sp>
        <p:nvSpPr>
          <p:cNvPr id="48" name="Rectangle 47">
            <a:extLst>
              <a:ext uri="{FF2B5EF4-FFF2-40B4-BE49-F238E27FC236}">
                <a16:creationId xmlns:a16="http://schemas.microsoft.com/office/drawing/2014/main" id="{46C808B5-B498-48B2-86FC-8A54FE3D4CC5}"/>
              </a:ext>
            </a:extLst>
          </p:cNvPr>
          <p:cNvSpPr/>
          <p:nvPr/>
        </p:nvSpPr>
        <p:spPr>
          <a:xfrm>
            <a:off x="2712056" y="4016862"/>
            <a:ext cx="2217210" cy="523220"/>
          </a:xfrm>
          <a:prstGeom prst="rect">
            <a:avLst/>
          </a:prstGeom>
        </p:spPr>
        <p:txBody>
          <a:bodyPr wrap="none">
            <a:spAutoFit/>
          </a:bodyPr>
          <a:lstStyle/>
          <a:p>
            <a:r>
              <a:rPr lang="en-US" sz="2800"/>
              <a:t>App Services</a:t>
            </a:r>
          </a:p>
        </p:txBody>
      </p:sp>
      <p:sp>
        <p:nvSpPr>
          <p:cNvPr id="53" name="Rectangle 52">
            <a:extLst>
              <a:ext uri="{FF2B5EF4-FFF2-40B4-BE49-F238E27FC236}">
                <a16:creationId xmlns:a16="http://schemas.microsoft.com/office/drawing/2014/main" id="{70BB42C9-E8F9-45B7-B5CD-78439841E8E8}"/>
              </a:ext>
            </a:extLst>
          </p:cNvPr>
          <p:cNvSpPr/>
          <p:nvPr/>
        </p:nvSpPr>
        <p:spPr>
          <a:xfrm>
            <a:off x="8261773" y="4070096"/>
            <a:ext cx="1705916" cy="523220"/>
          </a:xfrm>
          <a:prstGeom prst="rect">
            <a:avLst/>
          </a:prstGeom>
        </p:spPr>
        <p:txBody>
          <a:bodyPr wrap="none">
            <a:spAutoFit/>
          </a:bodyPr>
          <a:lstStyle/>
          <a:p>
            <a:r>
              <a:rPr lang="en-US" sz="2800"/>
              <a:t>Functions</a:t>
            </a:r>
          </a:p>
        </p:txBody>
      </p:sp>
      <p:pic>
        <p:nvPicPr>
          <p:cNvPr id="11" name="Picture 10">
            <a:extLst>
              <a:ext uri="{FF2B5EF4-FFF2-40B4-BE49-F238E27FC236}">
                <a16:creationId xmlns:a16="http://schemas.microsoft.com/office/drawing/2014/main" id="{5E54D553-258E-F646-A3F7-989364E18F83}"/>
              </a:ext>
            </a:extLst>
          </p:cNvPr>
          <p:cNvPicPr>
            <a:picLocks noChangeAspect="1"/>
          </p:cNvPicPr>
          <p:nvPr/>
        </p:nvPicPr>
        <p:blipFill>
          <a:blip r:embed="rId8"/>
          <a:stretch>
            <a:fillRect/>
          </a:stretch>
        </p:blipFill>
        <p:spPr>
          <a:xfrm>
            <a:off x="3940281" y="5323342"/>
            <a:ext cx="1700397" cy="891764"/>
          </a:xfrm>
          <a:prstGeom prst="rect">
            <a:avLst/>
          </a:prstGeom>
        </p:spPr>
      </p:pic>
      <p:sp>
        <p:nvSpPr>
          <p:cNvPr id="13" name="Rectangle 12">
            <a:extLst>
              <a:ext uri="{FF2B5EF4-FFF2-40B4-BE49-F238E27FC236}">
                <a16:creationId xmlns:a16="http://schemas.microsoft.com/office/drawing/2014/main" id="{BA19F1F8-94D4-B743-9E66-D305635C1BD0}"/>
              </a:ext>
            </a:extLst>
          </p:cNvPr>
          <p:cNvSpPr/>
          <p:nvPr/>
        </p:nvSpPr>
        <p:spPr>
          <a:xfrm>
            <a:off x="5385981" y="5507614"/>
            <a:ext cx="2343334" cy="523220"/>
          </a:xfrm>
          <a:prstGeom prst="rect">
            <a:avLst/>
          </a:prstGeom>
        </p:spPr>
        <p:txBody>
          <a:bodyPr wrap="none">
            <a:spAutoFit/>
          </a:bodyPr>
          <a:lstStyle/>
          <a:p>
            <a:r>
              <a:rPr lang="en-US" sz="2800" dirty="0"/>
              <a:t>Service Fabric</a:t>
            </a:r>
          </a:p>
        </p:txBody>
      </p:sp>
    </p:spTree>
    <p:extLst>
      <p:ext uri="{BB962C8B-B14F-4D97-AF65-F5344CB8AC3E}">
        <p14:creationId xmlns:p14="http://schemas.microsoft.com/office/powerpoint/2010/main" val="10725056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8" name="Group 277">
            <a:extLst>
              <a:ext uri="{FF2B5EF4-FFF2-40B4-BE49-F238E27FC236}">
                <a16:creationId xmlns:a16="http://schemas.microsoft.com/office/drawing/2014/main" id="{3ACDF643-E268-45CA-ADE8-8E74B32FB950}"/>
              </a:ext>
            </a:extLst>
          </p:cNvPr>
          <p:cNvGrpSpPr/>
          <p:nvPr/>
        </p:nvGrpSpPr>
        <p:grpSpPr>
          <a:xfrm>
            <a:off x="-226230" y="4584522"/>
            <a:ext cx="13154807" cy="2748832"/>
            <a:chOff x="-359166" y="3595461"/>
            <a:chExt cx="13154807" cy="2748832"/>
          </a:xfrm>
        </p:grpSpPr>
        <p:grpSp>
          <p:nvGrpSpPr>
            <p:cNvPr id="280" name="Group 279">
              <a:extLst>
                <a:ext uri="{FF2B5EF4-FFF2-40B4-BE49-F238E27FC236}">
                  <a16:creationId xmlns:a16="http://schemas.microsoft.com/office/drawing/2014/main" id="{E8310034-1BE8-4116-A30E-7EC7FEC2E080}"/>
                </a:ext>
              </a:extLst>
            </p:cNvPr>
            <p:cNvGrpSpPr/>
            <p:nvPr/>
          </p:nvGrpSpPr>
          <p:grpSpPr>
            <a:xfrm>
              <a:off x="-359166" y="4877425"/>
              <a:ext cx="13154807" cy="1466868"/>
              <a:chOff x="-359166" y="1894404"/>
              <a:chExt cx="13154807" cy="1466868"/>
            </a:xfrm>
          </p:grpSpPr>
          <p:grpSp>
            <p:nvGrpSpPr>
              <p:cNvPr id="454" name="Group 453">
                <a:extLst>
                  <a:ext uri="{FF2B5EF4-FFF2-40B4-BE49-F238E27FC236}">
                    <a16:creationId xmlns:a16="http://schemas.microsoft.com/office/drawing/2014/main" id="{81460BBC-713C-4EC0-BB9F-8FE6941255C6}"/>
                  </a:ext>
                </a:extLst>
              </p:cNvPr>
              <p:cNvGrpSpPr/>
              <p:nvPr/>
            </p:nvGrpSpPr>
            <p:grpSpPr>
              <a:xfrm>
                <a:off x="166743" y="2868963"/>
                <a:ext cx="12106163" cy="492309"/>
                <a:chOff x="166743" y="3220231"/>
                <a:chExt cx="12106163" cy="492309"/>
              </a:xfrm>
              <a:noFill/>
            </p:grpSpPr>
            <p:sp>
              <p:nvSpPr>
                <p:cNvPr id="496" name="Hexagon 495">
                  <a:extLst>
                    <a:ext uri="{FF2B5EF4-FFF2-40B4-BE49-F238E27FC236}">
                      <a16:creationId xmlns:a16="http://schemas.microsoft.com/office/drawing/2014/main" id="{69987455-3D75-4E0B-B66C-1A7232C9B1AE}"/>
                    </a:ext>
                  </a:extLst>
                </p:cNvPr>
                <p:cNvSpPr/>
                <p:nvPr/>
              </p:nvSpPr>
              <p:spPr bwMode="auto">
                <a:xfrm>
                  <a:off x="16674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7" name="Hexagon 496">
                  <a:extLst>
                    <a:ext uri="{FF2B5EF4-FFF2-40B4-BE49-F238E27FC236}">
                      <a16:creationId xmlns:a16="http://schemas.microsoft.com/office/drawing/2014/main" id="{0B991C23-1BC6-47C3-A162-F084DFA42450}"/>
                    </a:ext>
                  </a:extLst>
                </p:cNvPr>
                <p:cNvSpPr/>
                <p:nvPr/>
              </p:nvSpPr>
              <p:spPr bwMode="auto">
                <a:xfrm>
                  <a:off x="121538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8" name="Hexagon 497">
                  <a:extLst>
                    <a:ext uri="{FF2B5EF4-FFF2-40B4-BE49-F238E27FC236}">
                      <a16:creationId xmlns:a16="http://schemas.microsoft.com/office/drawing/2014/main" id="{A9899071-484A-47C2-B988-03B018788002}"/>
                    </a:ext>
                  </a:extLst>
                </p:cNvPr>
                <p:cNvSpPr/>
                <p:nvPr/>
              </p:nvSpPr>
              <p:spPr bwMode="auto">
                <a:xfrm>
                  <a:off x="2264031"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9" name="Hexagon 498">
                  <a:extLst>
                    <a:ext uri="{FF2B5EF4-FFF2-40B4-BE49-F238E27FC236}">
                      <a16:creationId xmlns:a16="http://schemas.microsoft.com/office/drawing/2014/main" id="{E7AC10B4-640A-437F-9D5E-9D1FFE22825E}"/>
                    </a:ext>
                  </a:extLst>
                </p:cNvPr>
                <p:cNvSpPr/>
                <p:nvPr/>
              </p:nvSpPr>
              <p:spPr bwMode="auto">
                <a:xfrm>
                  <a:off x="3312675"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00" name="Hexagon 499">
                  <a:extLst>
                    <a:ext uri="{FF2B5EF4-FFF2-40B4-BE49-F238E27FC236}">
                      <a16:creationId xmlns:a16="http://schemas.microsoft.com/office/drawing/2014/main" id="{6CF0986F-B7A1-44B3-861C-B63D7362C6E0}"/>
                    </a:ext>
                  </a:extLst>
                </p:cNvPr>
                <p:cNvSpPr/>
                <p:nvPr/>
              </p:nvSpPr>
              <p:spPr bwMode="auto">
                <a:xfrm>
                  <a:off x="4361319"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01" name="Hexagon 500">
                  <a:extLst>
                    <a:ext uri="{FF2B5EF4-FFF2-40B4-BE49-F238E27FC236}">
                      <a16:creationId xmlns:a16="http://schemas.microsoft.com/office/drawing/2014/main" id="{322C0763-4723-4354-B463-C45A09CFDDBA}"/>
                    </a:ext>
                  </a:extLst>
                </p:cNvPr>
                <p:cNvSpPr/>
                <p:nvPr/>
              </p:nvSpPr>
              <p:spPr bwMode="auto">
                <a:xfrm>
                  <a:off x="540996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02" name="Hexagon 501">
                  <a:extLst>
                    <a:ext uri="{FF2B5EF4-FFF2-40B4-BE49-F238E27FC236}">
                      <a16:creationId xmlns:a16="http://schemas.microsoft.com/office/drawing/2014/main" id="{5BB0CBBF-E2F3-4146-A3F1-195A23438D10}"/>
                    </a:ext>
                  </a:extLst>
                </p:cNvPr>
                <p:cNvSpPr/>
                <p:nvPr/>
              </p:nvSpPr>
              <p:spPr bwMode="auto">
                <a:xfrm>
                  <a:off x="645860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03" name="Hexagon 502">
                  <a:extLst>
                    <a:ext uri="{FF2B5EF4-FFF2-40B4-BE49-F238E27FC236}">
                      <a16:creationId xmlns:a16="http://schemas.microsoft.com/office/drawing/2014/main" id="{BAE5CC24-7674-4817-A982-02103837AFFA}"/>
                    </a:ext>
                  </a:extLst>
                </p:cNvPr>
                <p:cNvSpPr/>
                <p:nvPr/>
              </p:nvSpPr>
              <p:spPr bwMode="auto">
                <a:xfrm>
                  <a:off x="7507251"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04" name="Hexagon 503">
                  <a:extLst>
                    <a:ext uri="{FF2B5EF4-FFF2-40B4-BE49-F238E27FC236}">
                      <a16:creationId xmlns:a16="http://schemas.microsoft.com/office/drawing/2014/main" id="{43B31AF2-6A8E-4779-90C4-BE19352E5C4B}"/>
                    </a:ext>
                  </a:extLst>
                </p:cNvPr>
                <p:cNvSpPr/>
                <p:nvPr/>
              </p:nvSpPr>
              <p:spPr bwMode="auto">
                <a:xfrm>
                  <a:off x="8555895"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05" name="Hexagon 504">
                  <a:extLst>
                    <a:ext uri="{FF2B5EF4-FFF2-40B4-BE49-F238E27FC236}">
                      <a16:creationId xmlns:a16="http://schemas.microsoft.com/office/drawing/2014/main" id="{2595764C-030B-4D0D-BBCB-1A0091B58B5E}"/>
                    </a:ext>
                  </a:extLst>
                </p:cNvPr>
                <p:cNvSpPr/>
                <p:nvPr/>
              </p:nvSpPr>
              <p:spPr bwMode="auto">
                <a:xfrm>
                  <a:off x="9604539"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06" name="Hexagon 505">
                  <a:extLst>
                    <a:ext uri="{FF2B5EF4-FFF2-40B4-BE49-F238E27FC236}">
                      <a16:creationId xmlns:a16="http://schemas.microsoft.com/office/drawing/2014/main" id="{B31C39DB-9158-4671-9435-FD1BD08B7610}"/>
                    </a:ext>
                  </a:extLst>
                </p:cNvPr>
                <p:cNvSpPr/>
                <p:nvPr/>
              </p:nvSpPr>
              <p:spPr bwMode="auto">
                <a:xfrm>
                  <a:off x="1065318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07" name="Hexagon 506">
                  <a:extLst>
                    <a:ext uri="{FF2B5EF4-FFF2-40B4-BE49-F238E27FC236}">
                      <a16:creationId xmlns:a16="http://schemas.microsoft.com/office/drawing/2014/main" id="{B6C68820-C374-4FE3-B5BE-D61EC087CDE1}"/>
                    </a:ext>
                  </a:extLst>
                </p:cNvPr>
                <p:cNvSpPr/>
                <p:nvPr/>
              </p:nvSpPr>
              <p:spPr bwMode="auto">
                <a:xfrm>
                  <a:off x="1170182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455" name="Group 454">
                <a:extLst>
                  <a:ext uri="{FF2B5EF4-FFF2-40B4-BE49-F238E27FC236}">
                    <a16:creationId xmlns:a16="http://schemas.microsoft.com/office/drawing/2014/main" id="{88639934-9374-4F43-B438-EC5146CDC229}"/>
                  </a:ext>
                </a:extLst>
              </p:cNvPr>
              <p:cNvGrpSpPr/>
              <p:nvPr/>
            </p:nvGrpSpPr>
            <p:grpSpPr>
              <a:xfrm>
                <a:off x="-359166" y="1894404"/>
                <a:ext cx="12106163" cy="492309"/>
                <a:chOff x="-359166" y="1894404"/>
                <a:chExt cx="12106163" cy="492309"/>
              </a:xfrm>
            </p:grpSpPr>
            <p:sp>
              <p:nvSpPr>
                <p:cNvPr id="484" name="Hexagon 483">
                  <a:extLst>
                    <a:ext uri="{FF2B5EF4-FFF2-40B4-BE49-F238E27FC236}">
                      <a16:creationId xmlns:a16="http://schemas.microsoft.com/office/drawing/2014/main" id="{CA1F35B6-BA47-48A5-A5A0-1A909FFA65DB}"/>
                    </a:ext>
                  </a:extLst>
                </p:cNvPr>
                <p:cNvSpPr/>
                <p:nvPr/>
              </p:nvSpPr>
              <p:spPr bwMode="auto">
                <a:xfrm>
                  <a:off x="-359166"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5" name="Hexagon 484">
                  <a:extLst>
                    <a:ext uri="{FF2B5EF4-FFF2-40B4-BE49-F238E27FC236}">
                      <a16:creationId xmlns:a16="http://schemas.microsoft.com/office/drawing/2014/main" id="{A3353996-7466-497B-8759-D609F831147E}"/>
                    </a:ext>
                  </a:extLst>
                </p:cNvPr>
                <p:cNvSpPr/>
                <p:nvPr/>
              </p:nvSpPr>
              <p:spPr bwMode="auto">
                <a:xfrm>
                  <a:off x="68947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6" name="Hexagon 485">
                  <a:extLst>
                    <a:ext uri="{FF2B5EF4-FFF2-40B4-BE49-F238E27FC236}">
                      <a16:creationId xmlns:a16="http://schemas.microsoft.com/office/drawing/2014/main" id="{4ACF03CF-0340-4C6B-B22C-CA84A5FB6817}"/>
                    </a:ext>
                  </a:extLst>
                </p:cNvPr>
                <p:cNvSpPr/>
                <p:nvPr/>
              </p:nvSpPr>
              <p:spPr bwMode="auto">
                <a:xfrm>
                  <a:off x="1738122"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7" name="Hexagon 486">
                  <a:extLst>
                    <a:ext uri="{FF2B5EF4-FFF2-40B4-BE49-F238E27FC236}">
                      <a16:creationId xmlns:a16="http://schemas.microsoft.com/office/drawing/2014/main" id="{60CC02E1-C48C-47EC-B86C-2BBB7CCC1C82}"/>
                    </a:ext>
                  </a:extLst>
                </p:cNvPr>
                <p:cNvSpPr/>
                <p:nvPr/>
              </p:nvSpPr>
              <p:spPr bwMode="auto">
                <a:xfrm>
                  <a:off x="2786766"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8" name="Hexagon 487">
                  <a:extLst>
                    <a:ext uri="{FF2B5EF4-FFF2-40B4-BE49-F238E27FC236}">
                      <a16:creationId xmlns:a16="http://schemas.microsoft.com/office/drawing/2014/main" id="{85513372-B5D0-47E7-B243-E304FAB8A70C}"/>
                    </a:ext>
                  </a:extLst>
                </p:cNvPr>
                <p:cNvSpPr/>
                <p:nvPr/>
              </p:nvSpPr>
              <p:spPr bwMode="auto">
                <a:xfrm>
                  <a:off x="3835410"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9" name="Hexagon 488">
                  <a:extLst>
                    <a:ext uri="{FF2B5EF4-FFF2-40B4-BE49-F238E27FC236}">
                      <a16:creationId xmlns:a16="http://schemas.microsoft.com/office/drawing/2014/main" id="{6FD16D9D-EF89-4BB6-8270-3CEA67DFCC20}"/>
                    </a:ext>
                  </a:extLst>
                </p:cNvPr>
                <p:cNvSpPr/>
                <p:nvPr/>
              </p:nvSpPr>
              <p:spPr bwMode="auto">
                <a:xfrm>
                  <a:off x="4884054"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0" name="Hexagon 489">
                  <a:extLst>
                    <a:ext uri="{FF2B5EF4-FFF2-40B4-BE49-F238E27FC236}">
                      <a16:creationId xmlns:a16="http://schemas.microsoft.com/office/drawing/2014/main" id="{CFB9C89F-2023-4A24-8924-A569B28B231A}"/>
                    </a:ext>
                  </a:extLst>
                </p:cNvPr>
                <p:cNvSpPr/>
                <p:nvPr/>
              </p:nvSpPr>
              <p:spPr bwMode="auto">
                <a:xfrm>
                  <a:off x="593269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1" name="Hexagon 490">
                  <a:extLst>
                    <a:ext uri="{FF2B5EF4-FFF2-40B4-BE49-F238E27FC236}">
                      <a16:creationId xmlns:a16="http://schemas.microsoft.com/office/drawing/2014/main" id="{8793900B-3C5C-4AC7-96F3-AF041254BF26}"/>
                    </a:ext>
                  </a:extLst>
                </p:cNvPr>
                <p:cNvSpPr/>
                <p:nvPr/>
              </p:nvSpPr>
              <p:spPr bwMode="auto">
                <a:xfrm>
                  <a:off x="6981342"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2" name="Hexagon 491">
                  <a:extLst>
                    <a:ext uri="{FF2B5EF4-FFF2-40B4-BE49-F238E27FC236}">
                      <a16:creationId xmlns:a16="http://schemas.microsoft.com/office/drawing/2014/main" id="{2A0CF86D-0D02-4854-BB45-3121B3D8D479}"/>
                    </a:ext>
                  </a:extLst>
                </p:cNvPr>
                <p:cNvSpPr/>
                <p:nvPr/>
              </p:nvSpPr>
              <p:spPr bwMode="auto">
                <a:xfrm>
                  <a:off x="8029986"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3" name="Hexagon 492">
                  <a:extLst>
                    <a:ext uri="{FF2B5EF4-FFF2-40B4-BE49-F238E27FC236}">
                      <a16:creationId xmlns:a16="http://schemas.microsoft.com/office/drawing/2014/main" id="{34684C85-EF26-4AC3-AD4C-A99843416947}"/>
                    </a:ext>
                  </a:extLst>
                </p:cNvPr>
                <p:cNvSpPr/>
                <p:nvPr/>
              </p:nvSpPr>
              <p:spPr bwMode="auto">
                <a:xfrm>
                  <a:off x="9078630"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4" name="Hexagon 493">
                  <a:extLst>
                    <a:ext uri="{FF2B5EF4-FFF2-40B4-BE49-F238E27FC236}">
                      <a16:creationId xmlns:a16="http://schemas.microsoft.com/office/drawing/2014/main" id="{3297FBA1-8283-46B1-9E6A-E7F5AEE0DEBA}"/>
                    </a:ext>
                  </a:extLst>
                </p:cNvPr>
                <p:cNvSpPr/>
                <p:nvPr/>
              </p:nvSpPr>
              <p:spPr bwMode="auto">
                <a:xfrm>
                  <a:off x="10127274"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5" name="Hexagon 494">
                  <a:extLst>
                    <a:ext uri="{FF2B5EF4-FFF2-40B4-BE49-F238E27FC236}">
                      <a16:creationId xmlns:a16="http://schemas.microsoft.com/office/drawing/2014/main" id="{1C231D4F-918A-4553-9066-1750B904301B}"/>
                    </a:ext>
                  </a:extLst>
                </p:cNvPr>
                <p:cNvSpPr/>
                <p:nvPr/>
              </p:nvSpPr>
              <p:spPr bwMode="auto">
                <a:xfrm>
                  <a:off x="1117591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456" name="Group 455">
                <a:extLst>
                  <a:ext uri="{FF2B5EF4-FFF2-40B4-BE49-F238E27FC236}">
                    <a16:creationId xmlns:a16="http://schemas.microsoft.com/office/drawing/2014/main" id="{5225FDA5-5406-4473-B414-7E9675F81895}"/>
                  </a:ext>
                </a:extLst>
              </p:cNvPr>
              <p:cNvGrpSpPr/>
              <p:nvPr/>
            </p:nvGrpSpPr>
            <p:grpSpPr>
              <a:xfrm>
                <a:off x="166743" y="2231934"/>
                <a:ext cx="12106163" cy="492309"/>
                <a:chOff x="166743" y="2231934"/>
                <a:chExt cx="12106163" cy="492309"/>
              </a:xfrm>
            </p:grpSpPr>
            <p:sp>
              <p:nvSpPr>
                <p:cNvPr id="472" name="Hexagon 471">
                  <a:extLst>
                    <a:ext uri="{FF2B5EF4-FFF2-40B4-BE49-F238E27FC236}">
                      <a16:creationId xmlns:a16="http://schemas.microsoft.com/office/drawing/2014/main" id="{0A898783-A511-4E02-AE9C-492B5D3D6AE9}"/>
                    </a:ext>
                  </a:extLst>
                </p:cNvPr>
                <p:cNvSpPr/>
                <p:nvPr/>
              </p:nvSpPr>
              <p:spPr bwMode="auto">
                <a:xfrm>
                  <a:off x="16674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73" name="Hexagon 472">
                  <a:extLst>
                    <a:ext uri="{FF2B5EF4-FFF2-40B4-BE49-F238E27FC236}">
                      <a16:creationId xmlns:a16="http://schemas.microsoft.com/office/drawing/2014/main" id="{66EB0806-2985-40E5-A4DB-0E28AE6FFE9E}"/>
                    </a:ext>
                  </a:extLst>
                </p:cNvPr>
                <p:cNvSpPr/>
                <p:nvPr/>
              </p:nvSpPr>
              <p:spPr bwMode="auto">
                <a:xfrm>
                  <a:off x="121538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74" name="Hexagon 473">
                  <a:extLst>
                    <a:ext uri="{FF2B5EF4-FFF2-40B4-BE49-F238E27FC236}">
                      <a16:creationId xmlns:a16="http://schemas.microsoft.com/office/drawing/2014/main" id="{EEEA4A46-5542-403A-821F-C0F35F2DFF7C}"/>
                    </a:ext>
                  </a:extLst>
                </p:cNvPr>
                <p:cNvSpPr/>
                <p:nvPr/>
              </p:nvSpPr>
              <p:spPr bwMode="auto">
                <a:xfrm>
                  <a:off x="2264031"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75" name="Hexagon 474">
                  <a:extLst>
                    <a:ext uri="{FF2B5EF4-FFF2-40B4-BE49-F238E27FC236}">
                      <a16:creationId xmlns:a16="http://schemas.microsoft.com/office/drawing/2014/main" id="{104BD9EF-550C-4673-A727-F40F58971615}"/>
                    </a:ext>
                  </a:extLst>
                </p:cNvPr>
                <p:cNvSpPr/>
                <p:nvPr/>
              </p:nvSpPr>
              <p:spPr bwMode="auto">
                <a:xfrm>
                  <a:off x="3312675"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76" name="Hexagon 475">
                  <a:extLst>
                    <a:ext uri="{FF2B5EF4-FFF2-40B4-BE49-F238E27FC236}">
                      <a16:creationId xmlns:a16="http://schemas.microsoft.com/office/drawing/2014/main" id="{053C91A7-3FE7-424B-8000-148E23890FC1}"/>
                    </a:ext>
                  </a:extLst>
                </p:cNvPr>
                <p:cNvSpPr/>
                <p:nvPr/>
              </p:nvSpPr>
              <p:spPr bwMode="auto">
                <a:xfrm>
                  <a:off x="4361319"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77" name="Hexagon 476">
                  <a:extLst>
                    <a:ext uri="{FF2B5EF4-FFF2-40B4-BE49-F238E27FC236}">
                      <a16:creationId xmlns:a16="http://schemas.microsoft.com/office/drawing/2014/main" id="{DEC4E690-9858-4FD3-A655-0D3ED1EE4183}"/>
                    </a:ext>
                  </a:extLst>
                </p:cNvPr>
                <p:cNvSpPr/>
                <p:nvPr/>
              </p:nvSpPr>
              <p:spPr bwMode="auto">
                <a:xfrm>
                  <a:off x="540996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78" name="Hexagon 477">
                  <a:extLst>
                    <a:ext uri="{FF2B5EF4-FFF2-40B4-BE49-F238E27FC236}">
                      <a16:creationId xmlns:a16="http://schemas.microsoft.com/office/drawing/2014/main" id="{A1F92765-FB9D-4600-8634-10FD6C581909}"/>
                    </a:ext>
                  </a:extLst>
                </p:cNvPr>
                <p:cNvSpPr/>
                <p:nvPr/>
              </p:nvSpPr>
              <p:spPr bwMode="auto">
                <a:xfrm>
                  <a:off x="645860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79" name="Hexagon 478">
                  <a:extLst>
                    <a:ext uri="{FF2B5EF4-FFF2-40B4-BE49-F238E27FC236}">
                      <a16:creationId xmlns:a16="http://schemas.microsoft.com/office/drawing/2014/main" id="{45C14BD9-50B0-401C-BA77-20AF957E1ABE}"/>
                    </a:ext>
                  </a:extLst>
                </p:cNvPr>
                <p:cNvSpPr/>
                <p:nvPr/>
              </p:nvSpPr>
              <p:spPr bwMode="auto">
                <a:xfrm>
                  <a:off x="7507251"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0" name="Hexagon 479">
                  <a:extLst>
                    <a:ext uri="{FF2B5EF4-FFF2-40B4-BE49-F238E27FC236}">
                      <a16:creationId xmlns:a16="http://schemas.microsoft.com/office/drawing/2014/main" id="{D13AEE80-3B1C-4E4F-B37E-E13E023FD0B3}"/>
                    </a:ext>
                  </a:extLst>
                </p:cNvPr>
                <p:cNvSpPr/>
                <p:nvPr/>
              </p:nvSpPr>
              <p:spPr bwMode="auto">
                <a:xfrm>
                  <a:off x="8555895"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1" name="Hexagon 480">
                  <a:extLst>
                    <a:ext uri="{FF2B5EF4-FFF2-40B4-BE49-F238E27FC236}">
                      <a16:creationId xmlns:a16="http://schemas.microsoft.com/office/drawing/2014/main" id="{C979B4CB-0455-449E-AEF2-4714F02FAC00}"/>
                    </a:ext>
                  </a:extLst>
                </p:cNvPr>
                <p:cNvSpPr/>
                <p:nvPr/>
              </p:nvSpPr>
              <p:spPr bwMode="auto">
                <a:xfrm>
                  <a:off x="9604539"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2" name="Hexagon 481">
                  <a:extLst>
                    <a:ext uri="{FF2B5EF4-FFF2-40B4-BE49-F238E27FC236}">
                      <a16:creationId xmlns:a16="http://schemas.microsoft.com/office/drawing/2014/main" id="{8CE2082B-C773-4484-B455-D27B47247870}"/>
                    </a:ext>
                  </a:extLst>
                </p:cNvPr>
                <p:cNvSpPr/>
                <p:nvPr/>
              </p:nvSpPr>
              <p:spPr bwMode="auto">
                <a:xfrm>
                  <a:off x="1065318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3" name="Hexagon 482">
                  <a:extLst>
                    <a:ext uri="{FF2B5EF4-FFF2-40B4-BE49-F238E27FC236}">
                      <a16:creationId xmlns:a16="http://schemas.microsoft.com/office/drawing/2014/main" id="{C77218C4-71D0-4D89-A258-6F9E2CB2E14F}"/>
                    </a:ext>
                  </a:extLst>
                </p:cNvPr>
                <p:cNvSpPr/>
                <p:nvPr/>
              </p:nvSpPr>
              <p:spPr bwMode="auto">
                <a:xfrm>
                  <a:off x="1170182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57" name="Hexagon 456">
                <a:extLst>
                  <a:ext uri="{FF2B5EF4-FFF2-40B4-BE49-F238E27FC236}">
                    <a16:creationId xmlns:a16="http://schemas.microsoft.com/office/drawing/2014/main" id="{E469044C-6DFF-4A1D-8F75-68F78D10AA1B}"/>
                  </a:ext>
                </a:extLst>
              </p:cNvPr>
              <p:cNvSpPr/>
              <p:nvPr/>
            </p:nvSpPr>
            <p:spPr bwMode="auto">
              <a:xfrm>
                <a:off x="12224562"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58" name="Group 457">
                <a:extLst>
                  <a:ext uri="{FF2B5EF4-FFF2-40B4-BE49-F238E27FC236}">
                    <a16:creationId xmlns:a16="http://schemas.microsoft.com/office/drawing/2014/main" id="{A8559991-7C04-42C8-9382-60664B62E446}"/>
                  </a:ext>
                </a:extLst>
              </p:cNvPr>
              <p:cNvGrpSpPr/>
              <p:nvPr/>
            </p:nvGrpSpPr>
            <p:grpSpPr>
              <a:xfrm>
                <a:off x="-359166" y="2546046"/>
                <a:ext cx="12106163" cy="492309"/>
                <a:chOff x="-359166" y="2546046"/>
                <a:chExt cx="12106163" cy="492309"/>
              </a:xfrm>
            </p:grpSpPr>
            <p:sp>
              <p:nvSpPr>
                <p:cNvPr id="460" name="Hexagon 459">
                  <a:extLst>
                    <a:ext uri="{FF2B5EF4-FFF2-40B4-BE49-F238E27FC236}">
                      <a16:creationId xmlns:a16="http://schemas.microsoft.com/office/drawing/2014/main" id="{8BC6D57D-31C2-487C-B4BA-6A3D68429B3C}"/>
                    </a:ext>
                  </a:extLst>
                </p:cNvPr>
                <p:cNvSpPr/>
                <p:nvPr/>
              </p:nvSpPr>
              <p:spPr bwMode="auto">
                <a:xfrm>
                  <a:off x="-35916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61" name="Hexagon 460">
                  <a:extLst>
                    <a:ext uri="{FF2B5EF4-FFF2-40B4-BE49-F238E27FC236}">
                      <a16:creationId xmlns:a16="http://schemas.microsoft.com/office/drawing/2014/main" id="{CB259829-85AE-4D0B-8493-F35265DC61EE}"/>
                    </a:ext>
                  </a:extLst>
                </p:cNvPr>
                <p:cNvSpPr/>
                <p:nvPr/>
              </p:nvSpPr>
              <p:spPr bwMode="auto">
                <a:xfrm>
                  <a:off x="68947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62" name="Hexagon 461">
                  <a:extLst>
                    <a:ext uri="{FF2B5EF4-FFF2-40B4-BE49-F238E27FC236}">
                      <a16:creationId xmlns:a16="http://schemas.microsoft.com/office/drawing/2014/main" id="{93E3AD4F-409E-49A8-95A1-3396F334599D}"/>
                    </a:ext>
                  </a:extLst>
                </p:cNvPr>
                <p:cNvSpPr/>
                <p:nvPr/>
              </p:nvSpPr>
              <p:spPr bwMode="auto">
                <a:xfrm>
                  <a:off x="173812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63" name="Hexagon 462">
                  <a:extLst>
                    <a:ext uri="{FF2B5EF4-FFF2-40B4-BE49-F238E27FC236}">
                      <a16:creationId xmlns:a16="http://schemas.microsoft.com/office/drawing/2014/main" id="{C781A108-7964-4DF9-B284-74838D21D3EF}"/>
                    </a:ext>
                  </a:extLst>
                </p:cNvPr>
                <p:cNvSpPr/>
                <p:nvPr/>
              </p:nvSpPr>
              <p:spPr bwMode="auto">
                <a:xfrm>
                  <a:off x="278676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64" name="Hexagon 463">
                  <a:extLst>
                    <a:ext uri="{FF2B5EF4-FFF2-40B4-BE49-F238E27FC236}">
                      <a16:creationId xmlns:a16="http://schemas.microsoft.com/office/drawing/2014/main" id="{9C1FF0E0-CAA9-4935-8B12-09B7FE79F3D5}"/>
                    </a:ext>
                  </a:extLst>
                </p:cNvPr>
                <p:cNvSpPr/>
                <p:nvPr/>
              </p:nvSpPr>
              <p:spPr bwMode="auto">
                <a:xfrm>
                  <a:off x="3835410"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65" name="Hexagon 464">
                  <a:extLst>
                    <a:ext uri="{FF2B5EF4-FFF2-40B4-BE49-F238E27FC236}">
                      <a16:creationId xmlns:a16="http://schemas.microsoft.com/office/drawing/2014/main" id="{355C27F9-2CA4-43C3-9F56-D82BAC3EF860}"/>
                    </a:ext>
                  </a:extLst>
                </p:cNvPr>
                <p:cNvSpPr/>
                <p:nvPr/>
              </p:nvSpPr>
              <p:spPr bwMode="auto">
                <a:xfrm>
                  <a:off x="4884054"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66" name="Hexagon 465">
                  <a:extLst>
                    <a:ext uri="{FF2B5EF4-FFF2-40B4-BE49-F238E27FC236}">
                      <a16:creationId xmlns:a16="http://schemas.microsoft.com/office/drawing/2014/main" id="{F6D873C5-336A-4D53-A4D3-6F9F6CE9AC01}"/>
                    </a:ext>
                  </a:extLst>
                </p:cNvPr>
                <p:cNvSpPr/>
                <p:nvPr/>
              </p:nvSpPr>
              <p:spPr bwMode="auto">
                <a:xfrm>
                  <a:off x="593269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67" name="Hexagon 466">
                  <a:extLst>
                    <a:ext uri="{FF2B5EF4-FFF2-40B4-BE49-F238E27FC236}">
                      <a16:creationId xmlns:a16="http://schemas.microsoft.com/office/drawing/2014/main" id="{1E360F7E-87BC-42B8-9A94-F315D6A21243}"/>
                    </a:ext>
                  </a:extLst>
                </p:cNvPr>
                <p:cNvSpPr/>
                <p:nvPr/>
              </p:nvSpPr>
              <p:spPr bwMode="auto">
                <a:xfrm>
                  <a:off x="698134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68" name="Hexagon 467">
                  <a:extLst>
                    <a:ext uri="{FF2B5EF4-FFF2-40B4-BE49-F238E27FC236}">
                      <a16:creationId xmlns:a16="http://schemas.microsoft.com/office/drawing/2014/main" id="{3EF0861A-C3FA-49E8-BEA4-939B88D64990}"/>
                    </a:ext>
                  </a:extLst>
                </p:cNvPr>
                <p:cNvSpPr/>
                <p:nvPr/>
              </p:nvSpPr>
              <p:spPr bwMode="auto">
                <a:xfrm>
                  <a:off x="802998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69" name="Hexagon 468">
                  <a:extLst>
                    <a:ext uri="{FF2B5EF4-FFF2-40B4-BE49-F238E27FC236}">
                      <a16:creationId xmlns:a16="http://schemas.microsoft.com/office/drawing/2014/main" id="{A1DFA8D8-A3D7-4B7D-9EF0-60B0F3EB6077}"/>
                    </a:ext>
                  </a:extLst>
                </p:cNvPr>
                <p:cNvSpPr/>
                <p:nvPr/>
              </p:nvSpPr>
              <p:spPr bwMode="auto">
                <a:xfrm>
                  <a:off x="9078630"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70" name="Hexagon 469">
                  <a:extLst>
                    <a:ext uri="{FF2B5EF4-FFF2-40B4-BE49-F238E27FC236}">
                      <a16:creationId xmlns:a16="http://schemas.microsoft.com/office/drawing/2014/main" id="{0E4DFB0F-84EC-452D-8896-7413A0AD6132}"/>
                    </a:ext>
                  </a:extLst>
                </p:cNvPr>
                <p:cNvSpPr/>
                <p:nvPr/>
              </p:nvSpPr>
              <p:spPr bwMode="auto">
                <a:xfrm>
                  <a:off x="10127274"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71" name="Hexagon 470">
                  <a:extLst>
                    <a:ext uri="{FF2B5EF4-FFF2-40B4-BE49-F238E27FC236}">
                      <a16:creationId xmlns:a16="http://schemas.microsoft.com/office/drawing/2014/main" id="{35BAFAF2-6400-4E39-A23D-1DABB796EDDA}"/>
                    </a:ext>
                  </a:extLst>
                </p:cNvPr>
                <p:cNvSpPr/>
                <p:nvPr/>
              </p:nvSpPr>
              <p:spPr bwMode="auto">
                <a:xfrm>
                  <a:off x="1117591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59" name="Hexagon 458">
                <a:extLst>
                  <a:ext uri="{FF2B5EF4-FFF2-40B4-BE49-F238E27FC236}">
                    <a16:creationId xmlns:a16="http://schemas.microsoft.com/office/drawing/2014/main" id="{A7CED481-5909-4AE4-B71D-DC645B3E5F68}"/>
                  </a:ext>
                </a:extLst>
              </p:cNvPr>
              <p:cNvSpPr/>
              <p:nvPr/>
            </p:nvSpPr>
            <p:spPr bwMode="auto">
              <a:xfrm>
                <a:off x="1222456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81" name="Group 280">
              <a:extLst>
                <a:ext uri="{FF2B5EF4-FFF2-40B4-BE49-F238E27FC236}">
                  <a16:creationId xmlns:a16="http://schemas.microsoft.com/office/drawing/2014/main" id="{FB35D6EE-6776-485D-B112-E1FD130B7377}"/>
                </a:ext>
              </a:extLst>
            </p:cNvPr>
            <p:cNvGrpSpPr/>
            <p:nvPr/>
          </p:nvGrpSpPr>
          <p:grpSpPr>
            <a:xfrm>
              <a:off x="-359166" y="3595461"/>
              <a:ext cx="13154807" cy="1466868"/>
              <a:chOff x="-359166" y="1894404"/>
              <a:chExt cx="13154807" cy="1466868"/>
            </a:xfrm>
          </p:grpSpPr>
          <p:grpSp>
            <p:nvGrpSpPr>
              <p:cNvPr id="282" name="Group 281">
                <a:extLst>
                  <a:ext uri="{FF2B5EF4-FFF2-40B4-BE49-F238E27FC236}">
                    <a16:creationId xmlns:a16="http://schemas.microsoft.com/office/drawing/2014/main" id="{64ABFCF2-894C-4383-9440-2A8D2671CD4F}"/>
                  </a:ext>
                </a:extLst>
              </p:cNvPr>
              <p:cNvGrpSpPr/>
              <p:nvPr/>
            </p:nvGrpSpPr>
            <p:grpSpPr>
              <a:xfrm>
                <a:off x="166743" y="2868963"/>
                <a:ext cx="12106163" cy="492309"/>
                <a:chOff x="166743" y="3220231"/>
                <a:chExt cx="12106163" cy="492309"/>
              </a:xfrm>
              <a:noFill/>
            </p:grpSpPr>
            <p:sp>
              <p:nvSpPr>
                <p:cNvPr id="442" name="Hexagon 441">
                  <a:extLst>
                    <a:ext uri="{FF2B5EF4-FFF2-40B4-BE49-F238E27FC236}">
                      <a16:creationId xmlns:a16="http://schemas.microsoft.com/office/drawing/2014/main" id="{666037EC-69DC-4F2B-8858-DE741067CCC7}"/>
                    </a:ext>
                  </a:extLst>
                </p:cNvPr>
                <p:cNvSpPr/>
                <p:nvPr/>
              </p:nvSpPr>
              <p:spPr bwMode="auto">
                <a:xfrm>
                  <a:off x="16674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43" name="Hexagon 442">
                  <a:extLst>
                    <a:ext uri="{FF2B5EF4-FFF2-40B4-BE49-F238E27FC236}">
                      <a16:creationId xmlns:a16="http://schemas.microsoft.com/office/drawing/2014/main" id="{49742267-8C01-4DD7-A91C-739B5BABDDCA}"/>
                    </a:ext>
                  </a:extLst>
                </p:cNvPr>
                <p:cNvSpPr/>
                <p:nvPr/>
              </p:nvSpPr>
              <p:spPr bwMode="auto">
                <a:xfrm>
                  <a:off x="121538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44" name="Hexagon 443">
                  <a:extLst>
                    <a:ext uri="{FF2B5EF4-FFF2-40B4-BE49-F238E27FC236}">
                      <a16:creationId xmlns:a16="http://schemas.microsoft.com/office/drawing/2014/main" id="{EDF148C1-67EC-4F9F-B202-3F8C0CCD1A30}"/>
                    </a:ext>
                  </a:extLst>
                </p:cNvPr>
                <p:cNvSpPr/>
                <p:nvPr/>
              </p:nvSpPr>
              <p:spPr bwMode="auto">
                <a:xfrm>
                  <a:off x="2264031"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45" name="Hexagon 444">
                  <a:extLst>
                    <a:ext uri="{FF2B5EF4-FFF2-40B4-BE49-F238E27FC236}">
                      <a16:creationId xmlns:a16="http://schemas.microsoft.com/office/drawing/2014/main" id="{F3FAB0F9-1519-4B2A-9280-3A47F3F16F36}"/>
                    </a:ext>
                  </a:extLst>
                </p:cNvPr>
                <p:cNvSpPr/>
                <p:nvPr/>
              </p:nvSpPr>
              <p:spPr bwMode="auto">
                <a:xfrm>
                  <a:off x="3312675"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46" name="Hexagon 445">
                  <a:extLst>
                    <a:ext uri="{FF2B5EF4-FFF2-40B4-BE49-F238E27FC236}">
                      <a16:creationId xmlns:a16="http://schemas.microsoft.com/office/drawing/2014/main" id="{2FD438F0-FD65-47B7-A05F-DDEBE3E2EB0F}"/>
                    </a:ext>
                  </a:extLst>
                </p:cNvPr>
                <p:cNvSpPr/>
                <p:nvPr/>
              </p:nvSpPr>
              <p:spPr bwMode="auto">
                <a:xfrm>
                  <a:off x="4361319"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47" name="Hexagon 446">
                  <a:extLst>
                    <a:ext uri="{FF2B5EF4-FFF2-40B4-BE49-F238E27FC236}">
                      <a16:creationId xmlns:a16="http://schemas.microsoft.com/office/drawing/2014/main" id="{151737DC-0427-4B23-92E7-CEA54D506F86}"/>
                    </a:ext>
                  </a:extLst>
                </p:cNvPr>
                <p:cNvSpPr/>
                <p:nvPr/>
              </p:nvSpPr>
              <p:spPr bwMode="auto">
                <a:xfrm>
                  <a:off x="540996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48" name="Hexagon 447">
                  <a:extLst>
                    <a:ext uri="{FF2B5EF4-FFF2-40B4-BE49-F238E27FC236}">
                      <a16:creationId xmlns:a16="http://schemas.microsoft.com/office/drawing/2014/main" id="{EC8FBFC1-3B4A-4270-9274-ED513DA55401}"/>
                    </a:ext>
                  </a:extLst>
                </p:cNvPr>
                <p:cNvSpPr/>
                <p:nvPr/>
              </p:nvSpPr>
              <p:spPr bwMode="auto">
                <a:xfrm>
                  <a:off x="645860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49" name="Hexagon 448">
                  <a:extLst>
                    <a:ext uri="{FF2B5EF4-FFF2-40B4-BE49-F238E27FC236}">
                      <a16:creationId xmlns:a16="http://schemas.microsoft.com/office/drawing/2014/main" id="{7652CED4-0618-4123-A876-77D21420D593}"/>
                    </a:ext>
                  </a:extLst>
                </p:cNvPr>
                <p:cNvSpPr/>
                <p:nvPr/>
              </p:nvSpPr>
              <p:spPr bwMode="auto">
                <a:xfrm>
                  <a:off x="7507251"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50" name="Hexagon 449">
                  <a:extLst>
                    <a:ext uri="{FF2B5EF4-FFF2-40B4-BE49-F238E27FC236}">
                      <a16:creationId xmlns:a16="http://schemas.microsoft.com/office/drawing/2014/main" id="{E57286C5-D9D7-4C64-BEC7-E01BC7623BD2}"/>
                    </a:ext>
                  </a:extLst>
                </p:cNvPr>
                <p:cNvSpPr/>
                <p:nvPr/>
              </p:nvSpPr>
              <p:spPr bwMode="auto">
                <a:xfrm>
                  <a:off x="8555895"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51" name="Hexagon 450">
                  <a:extLst>
                    <a:ext uri="{FF2B5EF4-FFF2-40B4-BE49-F238E27FC236}">
                      <a16:creationId xmlns:a16="http://schemas.microsoft.com/office/drawing/2014/main" id="{930E294D-BE15-403C-A969-3E38499EFC59}"/>
                    </a:ext>
                  </a:extLst>
                </p:cNvPr>
                <p:cNvSpPr/>
                <p:nvPr/>
              </p:nvSpPr>
              <p:spPr bwMode="auto">
                <a:xfrm>
                  <a:off x="9604539"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52" name="Hexagon 451">
                  <a:extLst>
                    <a:ext uri="{FF2B5EF4-FFF2-40B4-BE49-F238E27FC236}">
                      <a16:creationId xmlns:a16="http://schemas.microsoft.com/office/drawing/2014/main" id="{ACB6873D-ADA9-4A1A-AACE-EA5C24B6B8B0}"/>
                    </a:ext>
                  </a:extLst>
                </p:cNvPr>
                <p:cNvSpPr/>
                <p:nvPr/>
              </p:nvSpPr>
              <p:spPr bwMode="auto">
                <a:xfrm>
                  <a:off x="1065318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53" name="Hexagon 452">
                  <a:extLst>
                    <a:ext uri="{FF2B5EF4-FFF2-40B4-BE49-F238E27FC236}">
                      <a16:creationId xmlns:a16="http://schemas.microsoft.com/office/drawing/2014/main" id="{C828B65D-6762-4B8E-9F6D-5DEF87FC4807}"/>
                    </a:ext>
                  </a:extLst>
                </p:cNvPr>
                <p:cNvSpPr/>
                <p:nvPr/>
              </p:nvSpPr>
              <p:spPr bwMode="auto">
                <a:xfrm>
                  <a:off x="1170182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83" name="Group 282">
                <a:extLst>
                  <a:ext uri="{FF2B5EF4-FFF2-40B4-BE49-F238E27FC236}">
                    <a16:creationId xmlns:a16="http://schemas.microsoft.com/office/drawing/2014/main" id="{F114655E-F8C4-4978-A515-193A2880C806}"/>
                  </a:ext>
                </a:extLst>
              </p:cNvPr>
              <p:cNvGrpSpPr/>
              <p:nvPr/>
            </p:nvGrpSpPr>
            <p:grpSpPr>
              <a:xfrm>
                <a:off x="689478" y="1894404"/>
                <a:ext cx="11057519" cy="492309"/>
                <a:chOff x="689478" y="1894404"/>
                <a:chExt cx="11057519" cy="492309"/>
              </a:xfrm>
            </p:grpSpPr>
            <p:sp>
              <p:nvSpPr>
                <p:cNvPr id="438" name="Hexagon 437">
                  <a:extLst>
                    <a:ext uri="{FF2B5EF4-FFF2-40B4-BE49-F238E27FC236}">
                      <a16:creationId xmlns:a16="http://schemas.microsoft.com/office/drawing/2014/main" id="{C530ABB2-2CD1-498D-BA55-B1388F9AED57}"/>
                    </a:ext>
                  </a:extLst>
                </p:cNvPr>
                <p:cNvSpPr/>
                <p:nvPr/>
              </p:nvSpPr>
              <p:spPr bwMode="auto">
                <a:xfrm>
                  <a:off x="68947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9" name="Hexagon 438">
                  <a:extLst>
                    <a:ext uri="{FF2B5EF4-FFF2-40B4-BE49-F238E27FC236}">
                      <a16:creationId xmlns:a16="http://schemas.microsoft.com/office/drawing/2014/main" id="{7271B5DA-4A89-48B5-8EF8-7013303C41BF}"/>
                    </a:ext>
                  </a:extLst>
                </p:cNvPr>
                <p:cNvSpPr/>
                <p:nvPr/>
              </p:nvSpPr>
              <p:spPr bwMode="auto">
                <a:xfrm>
                  <a:off x="4884054"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40" name="Hexagon 439">
                  <a:extLst>
                    <a:ext uri="{FF2B5EF4-FFF2-40B4-BE49-F238E27FC236}">
                      <a16:creationId xmlns:a16="http://schemas.microsoft.com/office/drawing/2014/main" id="{13106D72-8B7E-494C-9658-A2683CDF1F45}"/>
                    </a:ext>
                  </a:extLst>
                </p:cNvPr>
                <p:cNvSpPr/>
                <p:nvPr/>
              </p:nvSpPr>
              <p:spPr bwMode="auto">
                <a:xfrm>
                  <a:off x="9078630"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41" name="Hexagon 440">
                  <a:extLst>
                    <a:ext uri="{FF2B5EF4-FFF2-40B4-BE49-F238E27FC236}">
                      <a16:creationId xmlns:a16="http://schemas.microsoft.com/office/drawing/2014/main" id="{6E18328F-954C-46F3-9089-E842AF2975B0}"/>
                    </a:ext>
                  </a:extLst>
                </p:cNvPr>
                <p:cNvSpPr/>
                <p:nvPr/>
              </p:nvSpPr>
              <p:spPr bwMode="auto">
                <a:xfrm>
                  <a:off x="1117591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84" name="Group 283">
                <a:extLst>
                  <a:ext uri="{FF2B5EF4-FFF2-40B4-BE49-F238E27FC236}">
                    <a16:creationId xmlns:a16="http://schemas.microsoft.com/office/drawing/2014/main" id="{0B6ECEA6-D337-4CAF-84C7-52746BDBB93E}"/>
                  </a:ext>
                </a:extLst>
              </p:cNvPr>
              <p:cNvGrpSpPr/>
              <p:nvPr/>
            </p:nvGrpSpPr>
            <p:grpSpPr>
              <a:xfrm>
                <a:off x="166743" y="2231934"/>
                <a:ext cx="12106163" cy="492309"/>
                <a:chOff x="166743" y="2231934"/>
                <a:chExt cx="12106163" cy="492309"/>
              </a:xfrm>
            </p:grpSpPr>
            <p:sp>
              <p:nvSpPr>
                <p:cNvPr id="358" name="Hexagon 357">
                  <a:extLst>
                    <a:ext uri="{FF2B5EF4-FFF2-40B4-BE49-F238E27FC236}">
                      <a16:creationId xmlns:a16="http://schemas.microsoft.com/office/drawing/2014/main" id="{068344E5-0FAC-458B-9D5B-10E3C4B96D62}"/>
                    </a:ext>
                  </a:extLst>
                </p:cNvPr>
                <p:cNvSpPr/>
                <p:nvPr/>
              </p:nvSpPr>
              <p:spPr bwMode="auto">
                <a:xfrm>
                  <a:off x="16674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0" name="Hexagon 429">
                  <a:extLst>
                    <a:ext uri="{FF2B5EF4-FFF2-40B4-BE49-F238E27FC236}">
                      <a16:creationId xmlns:a16="http://schemas.microsoft.com/office/drawing/2014/main" id="{5F60CBBB-0DFF-4527-A452-98919241CEE6}"/>
                    </a:ext>
                  </a:extLst>
                </p:cNvPr>
                <p:cNvSpPr/>
                <p:nvPr/>
              </p:nvSpPr>
              <p:spPr bwMode="auto">
                <a:xfrm>
                  <a:off x="121538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1" name="Hexagon 430">
                  <a:extLst>
                    <a:ext uri="{FF2B5EF4-FFF2-40B4-BE49-F238E27FC236}">
                      <a16:creationId xmlns:a16="http://schemas.microsoft.com/office/drawing/2014/main" id="{79ED7A62-88C5-4F85-B080-897D82343044}"/>
                    </a:ext>
                  </a:extLst>
                </p:cNvPr>
                <p:cNvSpPr/>
                <p:nvPr/>
              </p:nvSpPr>
              <p:spPr bwMode="auto">
                <a:xfrm>
                  <a:off x="3312675"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2" name="Hexagon 431">
                  <a:extLst>
                    <a:ext uri="{FF2B5EF4-FFF2-40B4-BE49-F238E27FC236}">
                      <a16:creationId xmlns:a16="http://schemas.microsoft.com/office/drawing/2014/main" id="{718BF235-9F86-4BC5-B33F-F5C2405EB275}"/>
                    </a:ext>
                  </a:extLst>
                </p:cNvPr>
                <p:cNvSpPr/>
                <p:nvPr/>
              </p:nvSpPr>
              <p:spPr bwMode="auto">
                <a:xfrm>
                  <a:off x="4361319"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3" name="Hexagon 432">
                  <a:extLst>
                    <a:ext uri="{FF2B5EF4-FFF2-40B4-BE49-F238E27FC236}">
                      <a16:creationId xmlns:a16="http://schemas.microsoft.com/office/drawing/2014/main" id="{92ED66AB-C09C-4EDF-A635-83B87AA2C68C}"/>
                    </a:ext>
                  </a:extLst>
                </p:cNvPr>
                <p:cNvSpPr/>
                <p:nvPr/>
              </p:nvSpPr>
              <p:spPr bwMode="auto">
                <a:xfrm>
                  <a:off x="540996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4" name="Hexagon 433">
                  <a:extLst>
                    <a:ext uri="{FF2B5EF4-FFF2-40B4-BE49-F238E27FC236}">
                      <a16:creationId xmlns:a16="http://schemas.microsoft.com/office/drawing/2014/main" id="{9C57D134-B2CF-4C06-AC6B-D6D6BFCA2B7C}"/>
                    </a:ext>
                  </a:extLst>
                </p:cNvPr>
                <p:cNvSpPr/>
                <p:nvPr/>
              </p:nvSpPr>
              <p:spPr bwMode="auto">
                <a:xfrm>
                  <a:off x="8555895"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5" name="Hexagon 434">
                  <a:extLst>
                    <a:ext uri="{FF2B5EF4-FFF2-40B4-BE49-F238E27FC236}">
                      <a16:creationId xmlns:a16="http://schemas.microsoft.com/office/drawing/2014/main" id="{39822025-32F5-4C42-BBC4-C1C6AA78D94F}"/>
                    </a:ext>
                  </a:extLst>
                </p:cNvPr>
                <p:cNvSpPr/>
                <p:nvPr/>
              </p:nvSpPr>
              <p:spPr bwMode="auto">
                <a:xfrm>
                  <a:off x="9604539"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6" name="Hexagon 435">
                  <a:extLst>
                    <a:ext uri="{FF2B5EF4-FFF2-40B4-BE49-F238E27FC236}">
                      <a16:creationId xmlns:a16="http://schemas.microsoft.com/office/drawing/2014/main" id="{F88F3875-E467-42E6-81C0-3F2ABF599485}"/>
                    </a:ext>
                  </a:extLst>
                </p:cNvPr>
                <p:cNvSpPr/>
                <p:nvPr/>
              </p:nvSpPr>
              <p:spPr bwMode="auto">
                <a:xfrm>
                  <a:off x="1065318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7" name="Hexagon 436">
                  <a:extLst>
                    <a:ext uri="{FF2B5EF4-FFF2-40B4-BE49-F238E27FC236}">
                      <a16:creationId xmlns:a16="http://schemas.microsoft.com/office/drawing/2014/main" id="{ED94D50C-A937-4800-BDB9-F640358E7ECA}"/>
                    </a:ext>
                  </a:extLst>
                </p:cNvPr>
                <p:cNvSpPr/>
                <p:nvPr/>
              </p:nvSpPr>
              <p:spPr bwMode="auto">
                <a:xfrm>
                  <a:off x="1170182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89" name="Group 288">
                <a:extLst>
                  <a:ext uri="{FF2B5EF4-FFF2-40B4-BE49-F238E27FC236}">
                    <a16:creationId xmlns:a16="http://schemas.microsoft.com/office/drawing/2014/main" id="{0446FAD8-B156-4F8C-A1B6-46290D3CC2FD}"/>
                  </a:ext>
                </a:extLst>
              </p:cNvPr>
              <p:cNvGrpSpPr/>
              <p:nvPr/>
            </p:nvGrpSpPr>
            <p:grpSpPr>
              <a:xfrm>
                <a:off x="-359166" y="2546046"/>
                <a:ext cx="12106163" cy="492309"/>
                <a:chOff x="-359166" y="2546046"/>
                <a:chExt cx="12106163" cy="492309"/>
              </a:xfrm>
            </p:grpSpPr>
            <p:sp>
              <p:nvSpPr>
                <p:cNvPr id="291" name="Hexagon 290">
                  <a:extLst>
                    <a:ext uri="{FF2B5EF4-FFF2-40B4-BE49-F238E27FC236}">
                      <a16:creationId xmlns:a16="http://schemas.microsoft.com/office/drawing/2014/main" id="{C15B2B2D-967B-485B-A855-5B52A124A831}"/>
                    </a:ext>
                  </a:extLst>
                </p:cNvPr>
                <p:cNvSpPr/>
                <p:nvPr/>
              </p:nvSpPr>
              <p:spPr bwMode="auto">
                <a:xfrm>
                  <a:off x="-35916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92" name="Hexagon 291">
                  <a:extLst>
                    <a:ext uri="{FF2B5EF4-FFF2-40B4-BE49-F238E27FC236}">
                      <a16:creationId xmlns:a16="http://schemas.microsoft.com/office/drawing/2014/main" id="{03E76456-F3BC-456F-8EF1-2777FA11B0E5}"/>
                    </a:ext>
                  </a:extLst>
                </p:cNvPr>
                <p:cNvSpPr/>
                <p:nvPr/>
              </p:nvSpPr>
              <p:spPr bwMode="auto">
                <a:xfrm>
                  <a:off x="68947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93" name="Hexagon 292">
                  <a:extLst>
                    <a:ext uri="{FF2B5EF4-FFF2-40B4-BE49-F238E27FC236}">
                      <a16:creationId xmlns:a16="http://schemas.microsoft.com/office/drawing/2014/main" id="{1D8EA871-EEE2-4C50-BE5B-02478ACC7E47}"/>
                    </a:ext>
                  </a:extLst>
                </p:cNvPr>
                <p:cNvSpPr/>
                <p:nvPr/>
              </p:nvSpPr>
              <p:spPr bwMode="auto">
                <a:xfrm>
                  <a:off x="173812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94" name="Hexagon 293">
                  <a:extLst>
                    <a:ext uri="{FF2B5EF4-FFF2-40B4-BE49-F238E27FC236}">
                      <a16:creationId xmlns:a16="http://schemas.microsoft.com/office/drawing/2014/main" id="{D9F10EB6-71C2-49F3-AB19-732B5731F530}"/>
                    </a:ext>
                  </a:extLst>
                </p:cNvPr>
                <p:cNvSpPr/>
                <p:nvPr/>
              </p:nvSpPr>
              <p:spPr bwMode="auto">
                <a:xfrm>
                  <a:off x="278676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98" name="Hexagon 297">
                  <a:extLst>
                    <a:ext uri="{FF2B5EF4-FFF2-40B4-BE49-F238E27FC236}">
                      <a16:creationId xmlns:a16="http://schemas.microsoft.com/office/drawing/2014/main" id="{A307179F-8D52-4F20-9D84-86150AB66549}"/>
                    </a:ext>
                  </a:extLst>
                </p:cNvPr>
                <p:cNvSpPr/>
                <p:nvPr/>
              </p:nvSpPr>
              <p:spPr bwMode="auto">
                <a:xfrm>
                  <a:off x="3835410"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6" name="Hexagon 305">
                  <a:extLst>
                    <a:ext uri="{FF2B5EF4-FFF2-40B4-BE49-F238E27FC236}">
                      <a16:creationId xmlns:a16="http://schemas.microsoft.com/office/drawing/2014/main" id="{4D11814B-C464-4D34-9753-DAAB56B8771F}"/>
                    </a:ext>
                  </a:extLst>
                </p:cNvPr>
                <p:cNvSpPr/>
                <p:nvPr/>
              </p:nvSpPr>
              <p:spPr bwMode="auto">
                <a:xfrm>
                  <a:off x="4884054"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7" name="Hexagon 306">
                  <a:extLst>
                    <a:ext uri="{FF2B5EF4-FFF2-40B4-BE49-F238E27FC236}">
                      <a16:creationId xmlns:a16="http://schemas.microsoft.com/office/drawing/2014/main" id="{BFFED14C-A3B4-43BD-BC6E-10A6584511B8}"/>
                    </a:ext>
                  </a:extLst>
                </p:cNvPr>
                <p:cNvSpPr/>
                <p:nvPr/>
              </p:nvSpPr>
              <p:spPr bwMode="auto">
                <a:xfrm>
                  <a:off x="593269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8" name="Hexagon 307">
                  <a:extLst>
                    <a:ext uri="{FF2B5EF4-FFF2-40B4-BE49-F238E27FC236}">
                      <a16:creationId xmlns:a16="http://schemas.microsoft.com/office/drawing/2014/main" id="{94EE3A96-5B5E-4252-B6F9-1C6FB55F3DE7}"/>
                    </a:ext>
                  </a:extLst>
                </p:cNvPr>
                <p:cNvSpPr/>
                <p:nvPr/>
              </p:nvSpPr>
              <p:spPr bwMode="auto">
                <a:xfrm>
                  <a:off x="802998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16" name="Hexagon 315">
                  <a:extLst>
                    <a:ext uri="{FF2B5EF4-FFF2-40B4-BE49-F238E27FC236}">
                      <a16:creationId xmlns:a16="http://schemas.microsoft.com/office/drawing/2014/main" id="{3814D318-CC12-4EF1-AAF5-E67EB55FF250}"/>
                    </a:ext>
                  </a:extLst>
                </p:cNvPr>
                <p:cNvSpPr/>
                <p:nvPr/>
              </p:nvSpPr>
              <p:spPr bwMode="auto">
                <a:xfrm>
                  <a:off x="9078630"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24" name="Hexagon 323">
                  <a:extLst>
                    <a:ext uri="{FF2B5EF4-FFF2-40B4-BE49-F238E27FC236}">
                      <a16:creationId xmlns:a16="http://schemas.microsoft.com/office/drawing/2014/main" id="{D9523DB1-BA59-4E15-882B-85E6119DB862}"/>
                    </a:ext>
                  </a:extLst>
                </p:cNvPr>
                <p:cNvSpPr/>
                <p:nvPr/>
              </p:nvSpPr>
              <p:spPr bwMode="auto">
                <a:xfrm>
                  <a:off x="10127274"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57" name="Hexagon 356">
                  <a:extLst>
                    <a:ext uri="{FF2B5EF4-FFF2-40B4-BE49-F238E27FC236}">
                      <a16:creationId xmlns:a16="http://schemas.microsoft.com/office/drawing/2014/main" id="{CFBFD156-5B30-4CE5-AE89-0CDC2F17CE09}"/>
                    </a:ext>
                  </a:extLst>
                </p:cNvPr>
                <p:cNvSpPr/>
                <p:nvPr/>
              </p:nvSpPr>
              <p:spPr bwMode="auto">
                <a:xfrm>
                  <a:off x="1117591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290" name="Hexagon 289">
                <a:extLst>
                  <a:ext uri="{FF2B5EF4-FFF2-40B4-BE49-F238E27FC236}">
                    <a16:creationId xmlns:a16="http://schemas.microsoft.com/office/drawing/2014/main" id="{CD60A910-1CD1-4D63-89E3-4FB8897DB04D}"/>
                  </a:ext>
                </a:extLst>
              </p:cNvPr>
              <p:cNvSpPr/>
              <p:nvPr/>
            </p:nvSpPr>
            <p:spPr bwMode="auto">
              <a:xfrm>
                <a:off x="1222456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299" name="Oval 298">
            <a:extLst>
              <a:ext uri="{FF2B5EF4-FFF2-40B4-BE49-F238E27FC236}">
                <a16:creationId xmlns:a16="http://schemas.microsoft.com/office/drawing/2014/main" id="{4F16EEC5-BA3B-4DF6-93B9-90EE3EDE873D}"/>
              </a:ext>
            </a:extLst>
          </p:cNvPr>
          <p:cNvSpPr/>
          <p:nvPr/>
        </p:nvSpPr>
        <p:spPr bwMode="auto">
          <a:xfrm>
            <a:off x="3591421" y="4389106"/>
            <a:ext cx="661224" cy="661224"/>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4320" y="271260"/>
            <a:ext cx="11889564" cy="917575"/>
          </a:xfrm>
        </p:spPr>
        <p:txBody>
          <a:bodyPr/>
          <a:lstStyle/>
          <a:p>
            <a:r>
              <a:rPr lang="en-US" dirty="0">
                <a:solidFill>
                  <a:schemeClr val="tx1"/>
                </a:solidFill>
                <a:cs typeface="Segoe UI Semibold" panose="020B0702040204020203" pitchFamily="34" charset="0"/>
              </a:rPr>
              <a:t>Build: data-aware microservices </a:t>
            </a:r>
          </a:p>
        </p:txBody>
      </p:sp>
      <p:sp>
        <p:nvSpPr>
          <p:cNvPr id="159" name="Rectangle 158">
            <a:extLst>
              <a:ext uri="{FF2B5EF4-FFF2-40B4-BE49-F238E27FC236}">
                <a16:creationId xmlns:a16="http://schemas.microsoft.com/office/drawing/2014/main" id="{9A1DA7B3-79B1-4ADB-ACD7-60E576D851CC}"/>
              </a:ext>
            </a:extLst>
          </p:cNvPr>
          <p:cNvSpPr/>
          <p:nvPr/>
        </p:nvSpPr>
        <p:spPr bwMode="auto">
          <a:xfrm>
            <a:off x="864" y="1678180"/>
            <a:ext cx="12436475" cy="193103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41846CC4-E8E0-4192-A357-E5D89DE18A20}"/>
              </a:ext>
            </a:extLst>
          </p:cNvPr>
          <p:cNvGrpSpPr/>
          <p:nvPr/>
        </p:nvGrpSpPr>
        <p:grpSpPr>
          <a:xfrm>
            <a:off x="420365" y="2042085"/>
            <a:ext cx="11595744" cy="1349897"/>
            <a:chOff x="420365" y="3479848"/>
            <a:chExt cx="11595744" cy="1349897"/>
          </a:xfrm>
        </p:grpSpPr>
        <p:grpSp>
          <p:nvGrpSpPr>
            <p:cNvPr id="9" name="Group 8">
              <a:extLst>
                <a:ext uri="{FF2B5EF4-FFF2-40B4-BE49-F238E27FC236}">
                  <a16:creationId xmlns:a16="http://schemas.microsoft.com/office/drawing/2014/main" id="{28903D69-B512-4B37-90C7-2595C1FB6E07}"/>
                </a:ext>
              </a:extLst>
            </p:cNvPr>
            <p:cNvGrpSpPr/>
            <p:nvPr/>
          </p:nvGrpSpPr>
          <p:grpSpPr>
            <a:xfrm>
              <a:off x="420365" y="4171103"/>
              <a:ext cx="11595744" cy="658642"/>
              <a:chOff x="420365" y="4085643"/>
              <a:chExt cx="11595744" cy="658642"/>
            </a:xfrm>
          </p:grpSpPr>
          <p:sp>
            <p:nvSpPr>
              <p:cNvPr id="198" name="Text Placeholder 21">
                <a:extLst>
                  <a:ext uri="{FF2B5EF4-FFF2-40B4-BE49-F238E27FC236}">
                    <a16:creationId xmlns:a16="http://schemas.microsoft.com/office/drawing/2014/main" id="{DC95C9B3-C30D-479E-9EE0-09ACA63D3167}"/>
                  </a:ext>
                </a:extLst>
              </p:cNvPr>
              <p:cNvSpPr txBox="1">
                <a:spLocks/>
              </p:cNvSpPr>
              <p:nvPr/>
            </p:nvSpPr>
            <p:spPr>
              <a:xfrm>
                <a:off x="420365" y="4085643"/>
                <a:ext cx="1692265" cy="615553"/>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Lifecycle Management</a:t>
                </a:r>
              </a:p>
            </p:txBody>
          </p:sp>
          <p:sp>
            <p:nvSpPr>
              <p:cNvPr id="199" name="Text Placeholder 21">
                <a:extLst>
                  <a:ext uri="{FF2B5EF4-FFF2-40B4-BE49-F238E27FC236}">
                    <a16:creationId xmlns:a16="http://schemas.microsoft.com/office/drawing/2014/main" id="{0E1CD134-A07C-4D02-A888-03BD9F183672}"/>
                  </a:ext>
                </a:extLst>
              </p:cNvPr>
              <p:cNvSpPr txBox="1">
                <a:spLocks/>
              </p:cNvSpPr>
              <p:nvPr/>
            </p:nvSpPr>
            <p:spPr>
              <a:xfrm>
                <a:off x="2137203" y="4085643"/>
                <a:ext cx="1692265" cy="615553"/>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Always On Availability</a:t>
                </a:r>
              </a:p>
            </p:txBody>
          </p:sp>
          <p:sp>
            <p:nvSpPr>
              <p:cNvPr id="200" name="Text Placeholder 21">
                <a:extLst>
                  <a:ext uri="{FF2B5EF4-FFF2-40B4-BE49-F238E27FC236}">
                    <a16:creationId xmlns:a16="http://schemas.microsoft.com/office/drawing/2014/main" id="{8991C98A-8B75-445E-97AF-B2E69A071283}"/>
                  </a:ext>
                </a:extLst>
              </p:cNvPr>
              <p:cNvSpPr txBox="1">
                <a:spLocks/>
              </p:cNvSpPr>
              <p:nvPr/>
            </p:nvSpPr>
            <p:spPr>
              <a:xfrm>
                <a:off x="3669012" y="4085643"/>
                <a:ext cx="1692265" cy="400110"/>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Orchestration</a:t>
                </a:r>
              </a:p>
            </p:txBody>
          </p:sp>
          <p:sp>
            <p:nvSpPr>
              <p:cNvPr id="201" name="Text Placeholder 21">
                <a:extLst>
                  <a:ext uri="{FF2B5EF4-FFF2-40B4-BE49-F238E27FC236}">
                    <a16:creationId xmlns:a16="http://schemas.microsoft.com/office/drawing/2014/main" id="{333C519D-6B0D-4377-B6D3-C465EF8C15A7}"/>
                  </a:ext>
                </a:extLst>
              </p:cNvPr>
              <p:cNvSpPr txBox="1">
                <a:spLocks/>
              </p:cNvSpPr>
              <p:nvPr/>
            </p:nvSpPr>
            <p:spPr>
              <a:xfrm>
                <a:off x="5505042" y="4085643"/>
                <a:ext cx="1692265" cy="658642"/>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Programming</a:t>
                </a:r>
              </a:p>
              <a:p>
                <a:pPr lvl="0" algn="ctr">
                  <a:lnSpc>
                    <a:spcPct val="100000"/>
                  </a:lnSpc>
                  <a:defRPr/>
                </a:pPr>
                <a:r>
                  <a:rPr lang="en-US"/>
                  <a:t>Models</a:t>
                </a:r>
              </a:p>
            </p:txBody>
          </p:sp>
          <p:sp>
            <p:nvSpPr>
              <p:cNvPr id="204" name="Text Placeholder 21">
                <a:extLst>
                  <a:ext uri="{FF2B5EF4-FFF2-40B4-BE49-F238E27FC236}">
                    <a16:creationId xmlns:a16="http://schemas.microsoft.com/office/drawing/2014/main" id="{44B53191-EDB6-4D2F-B757-A85A7478B3F1}"/>
                  </a:ext>
                </a:extLst>
              </p:cNvPr>
              <p:cNvSpPr txBox="1">
                <a:spLocks/>
              </p:cNvSpPr>
              <p:nvPr/>
            </p:nvSpPr>
            <p:spPr>
              <a:xfrm>
                <a:off x="7120683" y="4085643"/>
                <a:ext cx="1692265" cy="658642"/>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Health &amp;</a:t>
                </a:r>
              </a:p>
              <a:p>
                <a:pPr lvl="0" algn="ctr">
                  <a:lnSpc>
                    <a:spcPct val="100000"/>
                  </a:lnSpc>
                  <a:defRPr/>
                </a:pPr>
                <a:r>
                  <a:rPr lang="en-US"/>
                  <a:t>Monitoring</a:t>
                </a:r>
              </a:p>
            </p:txBody>
          </p:sp>
          <p:sp>
            <p:nvSpPr>
              <p:cNvPr id="205" name="Text Placeholder 21">
                <a:extLst>
                  <a:ext uri="{FF2B5EF4-FFF2-40B4-BE49-F238E27FC236}">
                    <a16:creationId xmlns:a16="http://schemas.microsoft.com/office/drawing/2014/main" id="{BEBD94AF-5489-4E3A-AA81-CA44BBF46C9F}"/>
                  </a:ext>
                </a:extLst>
              </p:cNvPr>
              <p:cNvSpPr txBox="1">
                <a:spLocks/>
              </p:cNvSpPr>
              <p:nvPr/>
            </p:nvSpPr>
            <p:spPr>
              <a:xfrm>
                <a:off x="8714607" y="4085643"/>
                <a:ext cx="1692265" cy="658642"/>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Dev &amp; Ops</a:t>
                </a:r>
              </a:p>
              <a:p>
                <a:pPr lvl="0" algn="ctr">
                  <a:lnSpc>
                    <a:spcPct val="100000"/>
                  </a:lnSpc>
                  <a:defRPr/>
                </a:pPr>
                <a:r>
                  <a:rPr lang="en-US"/>
                  <a:t>Tooling</a:t>
                </a:r>
              </a:p>
            </p:txBody>
          </p:sp>
          <p:sp>
            <p:nvSpPr>
              <p:cNvPr id="206" name="Text Placeholder 21">
                <a:extLst>
                  <a:ext uri="{FF2B5EF4-FFF2-40B4-BE49-F238E27FC236}">
                    <a16:creationId xmlns:a16="http://schemas.microsoft.com/office/drawing/2014/main" id="{65BA9D7D-777F-42AB-99EA-B22549CC333D}"/>
                  </a:ext>
                </a:extLst>
              </p:cNvPr>
              <p:cNvSpPr txBox="1">
                <a:spLocks/>
              </p:cNvSpPr>
              <p:nvPr/>
            </p:nvSpPr>
            <p:spPr>
              <a:xfrm>
                <a:off x="10323844" y="4085643"/>
                <a:ext cx="1692265" cy="658642"/>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Auto</a:t>
                </a:r>
              </a:p>
              <a:p>
                <a:pPr lvl="0" algn="ctr">
                  <a:lnSpc>
                    <a:spcPct val="100000"/>
                  </a:lnSpc>
                  <a:defRPr/>
                </a:pPr>
                <a:r>
                  <a:rPr lang="en-US"/>
                  <a:t>Scaling</a:t>
                </a:r>
              </a:p>
            </p:txBody>
          </p:sp>
        </p:grpSp>
        <p:grpSp>
          <p:nvGrpSpPr>
            <p:cNvPr id="13" name="Group 12">
              <a:extLst>
                <a:ext uri="{FF2B5EF4-FFF2-40B4-BE49-F238E27FC236}">
                  <a16:creationId xmlns:a16="http://schemas.microsoft.com/office/drawing/2014/main" id="{350B066C-11B5-44BE-944F-96C5C9A8CD11}"/>
                </a:ext>
              </a:extLst>
            </p:cNvPr>
            <p:cNvGrpSpPr/>
            <p:nvPr/>
          </p:nvGrpSpPr>
          <p:grpSpPr>
            <a:xfrm>
              <a:off x="10985303" y="3514618"/>
              <a:ext cx="351932" cy="344300"/>
              <a:chOff x="2378075" y="5489575"/>
              <a:chExt cx="585787" cy="573087"/>
            </a:xfrm>
          </p:grpSpPr>
          <p:sp>
            <p:nvSpPr>
              <p:cNvPr id="10" name="Freeform 5">
                <a:extLst>
                  <a:ext uri="{FF2B5EF4-FFF2-40B4-BE49-F238E27FC236}">
                    <a16:creationId xmlns:a16="http://schemas.microsoft.com/office/drawing/2014/main" id="{4954D20D-58D3-4469-B3CC-BE4852828407}"/>
                  </a:ext>
                </a:extLst>
              </p:cNvPr>
              <p:cNvSpPr>
                <a:spLocks/>
              </p:cNvSpPr>
              <p:nvPr/>
            </p:nvSpPr>
            <p:spPr bwMode="auto">
              <a:xfrm>
                <a:off x="2524125" y="5648325"/>
                <a:ext cx="269875" cy="266700"/>
              </a:xfrm>
              <a:custGeom>
                <a:avLst/>
                <a:gdLst>
                  <a:gd name="T0" fmla="*/ 170 w 170"/>
                  <a:gd name="T1" fmla="*/ 168 h 168"/>
                  <a:gd name="T2" fmla="*/ 170 w 170"/>
                  <a:gd name="T3" fmla="*/ 0 h 168"/>
                  <a:gd name="T4" fmla="*/ 0 w 170"/>
                  <a:gd name="T5" fmla="*/ 0 h 168"/>
                </a:gdLst>
                <a:ahLst/>
                <a:cxnLst>
                  <a:cxn ang="0">
                    <a:pos x="T0" y="T1"/>
                  </a:cxn>
                  <a:cxn ang="0">
                    <a:pos x="T2" y="T3"/>
                  </a:cxn>
                  <a:cxn ang="0">
                    <a:pos x="T4" y="T5"/>
                  </a:cxn>
                </a:cxnLst>
                <a:rect l="0" t="0" r="r" b="b"/>
                <a:pathLst>
                  <a:path w="170" h="168">
                    <a:moveTo>
                      <a:pt x="170" y="168"/>
                    </a:moveTo>
                    <a:lnTo>
                      <a:pt x="170" y="0"/>
                    </a:lnTo>
                    <a:lnTo>
                      <a:pt x="0" y="0"/>
                    </a:ln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6480E805-F039-4A19-90E5-FB0C5D23E411}"/>
                  </a:ext>
                </a:extLst>
              </p:cNvPr>
              <p:cNvSpPr>
                <a:spLocks/>
              </p:cNvSpPr>
              <p:nvPr/>
            </p:nvSpPr>
            <p:spPr bwMode="auto">
              <a:xfrm>
                <a:off x="2400300" y="5489575"/>
                <a:ext cx="563562" cy="558800"/>
              </a:xfrm>
              <a:custGeom>
                <a:avLst/>
                <a:gdLst>
                  <a:gd name="T0" fmla="*/ 48 w 199"/>
                  <a:gd name="T1" fmla="*/ 197 h 197"/>
                  <a:gd name="T2" fmla="*/ 191 w 199"/>
                  <a:gd name="T3" fmla="*/ 197 h 197"/>
                  <a:gd name="T4" fmla="*/ 199 w 199"/>
                  <a:gd name="T5" fmla="*/ 190 h 197"/>
                  <a:gd name="T6" fmla="*/ 199 w 199"/>
                  <a:gd name="T7" fmla="*/ 8 h 197"/>
                  <a:gd name="T8" fmla="*/ 191 w 199"/>
                  <a:gd name="T9" fmla="*/ 0 h 197"/>
                  <a:gd name="T10" fmla="*/ 8 w 199"/>
                  <a:gd name="T11" fmla="*/ 0 h 197"/>
                  <a:gd name="T12" fmla="*/ 0 w 199"/>
                  <a:gd name="T13" fmla="*/ 8 h 197"/>
                  <a:gd name="T14" fmla="*/ 0 w 199"/>
                  <a:gd name="T15" fmla="*/ 150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48" y="197"/>
                    </a:moveTo>
                    <a:cubicBezTo>
                      <a:pt x="191" y="197"/>
                      <a:pt x="191" y="197"/>
                      <a:pt x="191" y="197"/>
                    </a:cubicBezTo>
                    <a:cubicBezTo>
                      <a:pt x="195" y="197"/>
                      <a:pt x="199" y="194"/>
                      <a:pt x="199" y="190"/>
                    </a:cubicBezTo>
                    <a:cubicBezTo>
                      <a:pt x="199" y="8"/>
                      <a:pt x="199" y="8"/>
                      <a:pt x="199" y="8"/>
                    </a:cubicBezTo>
                    <a:cubicBezTo>
                      <a:pt x="199" y="4"/>
                      <a:pt x="195" y="0"/>
                      <a:pt x="191" y="0"/>
                    </a:cubicBezTo>
                    <a:cubicBezTo>
                      <a:pt x="8" y="0"/>
                      <a:pt x="8" y="0"/>
                      <a:pt x="8" y="0"/>
                    </a:cubicBezTo>
                    <a:cubicBezTo>
                      <a:pt x="4" y="0"/>
                      <a:pt x="0" y="4"/>
                      <a:pt x="0" y="8"/>
                    </a:cubicBezTo>
                    <a:cubicBezTo>
                      <a:pt x="0" y="150"/>
                      <a:pt x="0" y="150"/>
                      <a:pt x="0" y="15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a:extLst>
                  <a:ext uri="{FF2B5EF4-FFF2-40B4-BE49-F238E27FC236}">
                    <a16:creationId xmlns:a16="http://schemas.microsoft.com/office/drawing/2014/main" id="{054632BA-D337-4E88-AB0B-4AA839B854B2}"/>
                  </a:ext>
                </a:extLst>
              </p:cNvPr>
              <p:cNvSpPr>
                <a:spLocks noChangeShapeType="1"/>
              </p:cNvSpPr>
              <p:nvPr/>
            </p:nvSpPr>
            <p:spPr bwMode="auto">
              <a:xfrm flipH="1">
                <a:off x="2378075" y="5648325"/>
                <a:ext cx="415925" cy="414337"/>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3" name="Freeform 23">
              <a:extLst>
                <a:ext uri="{FF2B5EF4-FFF2-40B4-BE49-F238E27FC236}">
                  <a16:creationId xmlns:a16="http://schemas.microsoft.com/office/drawing/2014/main" id="{F1AA933E-44ED-49DD-AC72-A09E9DBFC084}"/>
                </a:ext>
              </a:extLst>
            </p:cNvPr>
            <p:cNvSpPr>
              <a:spLocks/>
            </p:cNvSpPr>
            <p:nvPr/>
          </p:nvSpPr>
          <p:spPr bwMode="auto">
            <a:xfrm>
              <a:off x="9293600" y="3479848"/>
              <a:ext cx="467764" cy="469538"/>
            </a:xfrm>
            <a:custGeom>
              <a:avLst/>
              <a:gdLst>
                <a:gd name="T0" fmla="*/ 284 w 296"/>
                <a:gd name="T1" fmla="*/ 242 h 297"/>
                <a:gd name="T2" fmla="*/ 154 w 296"/>
                <a:gd name="T3" fmla="*/ 112 h 297"/>
                <a:gd name="T4" fmla="*/ 137 w 296"/>
                <a:gd name="T5" fmla="*/ 29 h 297"/>
                <a:gd name="T6" fmla="*/ 54 w 296"/>
                <a:gd name="T7" fmla="*/ 11 h 297"/>
                <a:gd name="T8" fmla="*/ 88 w 296"/>
                <a:gd name="T9" fmla="*/ 45 h 297"/>
                <a:gd name="T10" fmla="*/ 76 w 296"/>
                <a:gd name="T11" fmla="*/ 77 h 297"/>
                <a:gd name="T12" fmla="*/ 45 w 296"/>
                <a:gd name="T13" fmla="*/ 88 h 297"/>
                <a:gd name="T14" fmla="*/ 11 w 296"/>
                <a:gd name="T15" fmla="*/ 54 h 297"/>
                <a:gd name="T16" fmla="*/ 28 w 296"/>
                <a:gd name="T17" fmla="*/ 137 h 297"/>
                <a:gd name="T18" fmla="*/ 111 w 296"/>
                <a:gd name="T19" fmla="*/ 155 h 297"/>
                <a:gd name="T20" fmla="*/ 241 w 296"/>
                <a:gd name="T21" fmla="*/ 285 h 297"/>
                <a:gd name="T22" fmla="*/ 284 w 296"/>
                <a:gd name="T23" fmla="*/ 285 h 297"/>
                <a:gd name="T24" fmla="*/ 284 w 296"/>
                <a:gd name="T25" fmla="*/ 24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6" h="297">
                  <a:moveTo>
                    <a:pt x="284" y="242"/>
                  </a:moveTo>
                  <a:cubicBezTo>
                    <a:pt x="154" y="112"/>
                    <a:pt x="154" y="112"/>
                    <a:pt x="154" y="112"/>
                  </a:cubicBezTo>
                  <a:cubicBezTo>
                    <a:pt x="165" y="84"/>
                    <a:pt x="160" y="51"/>
                    <a:pt x="137" y="29"/>
                  </a:cubicBezTo>
                  <a:cubicBezTo>
                    <a:pt x="115" y="6"/>
                    <a:pt x="82" y="0"/>
                    <a:pt x="54" y="11"/>
                  </a:cubicBezTo>
                  <a:cubicBezTo>
                    <a:pt x="88" y="45"/>
                    <a:pt x="88" y="45"/>
                    <a:pt x="88" y="45"/>
                  </a:cubicBezTo>
                  <a:cubicBezTo>
                    <a:pt x="76" y="77"/>
                    <a:pt x="76" y="77"/>
                    <a:pt x="76" y="77"/>
                  </a:cubicBezTo>
                  <a:cubicBezTo>
                    <a:pt x="45" y="88"/>
                    <a:pt x="45" y="88"/>
                    <a:pt x="45" y="88"/>
                  </a:cubicBezTo>
                  <a:cubicBezTo>
                    <a:pt x="11" y="54"/>
                    <a:pt x="11" y="54"/>
                    <a:pt x="11" y="54"/>
                  </a:cubicBezTo>
                  <a:cubicBezTo>
                    <a:pt x="0" y="82"/>
                    <a:pt x="6" y="115"/>
                    <a:pt x="28" y="137"/>
                  </a:cubicBezTo>
                  <a:cubicBezTo>
                    <a:pt x="51" y="160"/>
                    <a:pt x="84" y="166"/>
                    <a:pt x="111" y="155"/>
                  </a:cubicBezTo>
                  <a:cubicBezTo>
                    <a:pt x="241" y="285"/>
                    <a:pt x="241" y="285"/>
                    <a:pt x="241" y="285"/>
                  </a:cubicBezTo>
                  <a:cubicBezTo>
                    <a:pt x="253" y="297"/>
                    <a:pt x="272" y="297"/>
                    <a:pt x="284" y="285"/>
                  </a:cubicBezTo>
                  <a:cubicBezTo>
                    <a:pt x="296" y="273"/>
                    <a:pt x="296" y="254"/>
                    <a:pt x="284" y="242"/>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32" name="Group 231">
              <a:extLst>
                <a:ext uri="{FF2B5EF4-FFF2-40B4-BE49-F238E27FC236}">
                  <a16:creationId xmlns:a16="http://schemas.microsoft.com/office/drawing/2014/main" id="{FE0A4EFA-375E-4C61-AC1F-DAD8F6019E29}"/>
                </a:ext>
              </a:extLst>
            </p:cNvPr>
            <p:cNvGrpSpPr/>
            <p:nvPr/>
          </p:nvGrpSpPr>
          <p:grpSpPr>
            <a:xfrm>
              <a:off x="4348379" y="3527948"/>
              <a:ext cx="505553" cy="380046"/>
              <a:chOff x="10280651" y="912813"/>
              <a:chExt cx="1138238" cy="855663"/>
            </a:xfrm>
          </p:grpSpPr>
          <p:sp>
            <p:nvSpPr>
              <p:cNvPr id="223" name="Freeform 93">
                <a:extLst>
                  <a:ext uri="{FF2B5EF4-FFF2-40B4-BE49-F238E27FC236}">
                    <a16:creationId xmlns:a16="http://schemas.microsoft.com/office/drawing/2014/main" id="{3235973E-8A1E-47BE-BBF9-DC413651F231}"/>
                  </a:ext>
                </a:extLst>
              </p:cNvPr>
              <p:cNvSpPr>
                <a:spLocks/>
              </p:cNvSpPr>
              <p:nvPr/>
            </p:nvSpPr>
            <p:spPr bwMode="auto">
              <a:xfrm>
                <a:off x="11350626" y="1282700"/>
                <a:ext cx="68263" cy="115888"/>
              </a:xfrm>
              <a:custGeom>
                <a:avLst/>
                <a:gdLst>
                  <a:gd name="T0" fmla="*/ 0 w 43"/>
                  <a:gd name="T1" fmla="*/ 73 h 73"/>
                  <a:gd name="T2" fmla="*/ 43 w 43"/>
                  <a:gd name="T3" fmla="*/ 36 h 73"/>
                  <a:gd name="T4" fmla="*/ 0 w 43"/>
                  <a:gd name="T5" fmla="*/ 0 h 73"/>
                </a:gdLst>
                <a:ahLst/>
                <a:cxnLst>
                  <a:cxn ang="0">
                    <a:pos x="T0" y="T1"/>
                  </a:cxn>
                  <a:cxn ang="0">
                    <a:pos x="T2" y="T3"/>
                  </a:cxn>
                  <a:cxn ang="0">
                    <a:pos x="T4" y="T5"/>
                  </a:cxn>
                </a:cxnLst>
                <a:rect l="0" t="0" r="r" b="b"/>
                <a:pathLst>
                  <a:path w="43" h="73">
                    <a:moveTo>
                      <a:pt x="0" y="73"/>
                    </a:moveTo>
                    <a:lnTo>
                      <a:pt x="43" y="36"/>
                    </a:lnTo>
                    <a:lnTo>
                      <a:pt x="0" y="0"/>
                    </a:ln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 name="Line 94">
                <a:extLst>
                  <a:ext uri="{FF2B5EF4-FFF2-40B4-BE49-F238E27FC236}">
                    <a16:creationId xmlns:a16="http://schemas.microsoft.com/office/drawing/2014/main" id="{17695EB1-2035-4C8E-A6DC-CD8C3C22EAF0}"/>
                  </a:ext>
                </a:extLst>
              </p:cNvPr>
              <p:cNvSpPr>
                <a:spLocks noChangeShapeType="1"/>
              </p:cNvSpPr>
              <p:nvPr/>
            </p:nvSpPr>
            <p:spPr bwMode="auto">
              <a:xfrm flipH="1">
                <a:off x="10440988" y="1339850"/>
                <a:ext cx="942975" cy="0"/>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 name="Oval 95">
                <a:extLst>
                  <a:ext uri="{FF2B5EF4-FFF2-40B4-BE49-F238E27FC236}">
                    <a16:creationId xmlns:a16="http://schemas.microsoft.com/office/drawing/2014/main" id="{11026647-F60F-4F2E-BDBA-844F6A520AAC}"/>
                  </a:ext>
                </a:extLst>
              </p:cNvPr>
              <p:cNvSpPr>
                <a:spLocks noChangeArrowheads="1"/>
              </p:cNvSpPr>
              <p:nvPr/>
            </p:nvSpPr>
            <p:spPr bwMode="auto">
              <a:xfrm>
                <a:off x="10280651" y="912813"/>
                <a:ext cx="160338" cy="160338"/>
              </a:xfrm>
              <a:prstGeom prst="ellipse">
                <a:avLst/>
              </a:pr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 name="Oval 96">
                <a:extLst>
                  <a:ext uri="{FF2B5EF4-FFF2-40B4-BE49-F238E27FC236}">
                    <a16:creationId xmlns:a16="http://schemas.microsoft.com/office/drawing/2014/main" id="{C6C444B5-5E85-4DA0-BB23-CA7CEC6A17B8}"/>
                  </a:ext>
                </a:extLst>
              </p:cNvPr>
              <p:cNvSpPr>
                <a:spLocks noChangeArrowheads="1"/>
              </p:cNvSpPr>
              <p:nvPr/>
            </p:nvSpPr>
            <p:spPr bwMode="auto">
              <a:xfrm>
                <a:off x="10280651" y="1262063"/>
                <a:ext cx="160338" cy="158750"/>
              </a:xfrm>
              <a:prstGeom prst="ellipse">
                <a:avLst/>
              </a:pr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 name="Oval 97">
                <a:extLst>
                  <a:ext uri="{FF2B5EF4-FFF2-40B4-BE49-F238E27FC236}">
                    <a16:creationId xmlns:a16="http://schemas.microsoft.com/office/drawing/2014/main" id="{A9911F8D-63FC-42F8-B195-FA30DA9D5A97}"/>
                  </a:ext>
                </a:extLst>
              </p:cNvPr>
              <p:cNvSpPr>
                <a:spLocks noChangeArrowheads="1"/>
              </p:cNvSpPr>
              <p:nvPr/>
            </p:nvSpPr>
            <p:spPr bwMode="auto">
              <a:xfrm>
                <a:off x="10280651" y="1611313"/>
                <a:ext cx="160338" cy="157163"/>
              </a:xfrm>
              <a:prstGeom prst="ellipse">
                <a:avLst/>
              </a:pr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 name="Freeform 98">
                <a:extLst>
                  <a:ext uri="{FF2B5EF4-FFF2-40B4-BE49-F238E27FC236}">
                    <a16:creationId xmlns:a16="http://schemas.microsoft.com/office/drawing/2014/main" id="{60A34E10-618F-4675-9269-9EF9FC5E88D0}"/>
                  </a:ext>
                </a:extLst>
              </p:cNvPr>
              <p:cNvSpPr>
                <a:spLocks/>
              </p:cNvSpPr>
              <p:nvPr/>
            </p:nvSpPr>
            <p:spPr bwMode="auto">
              <a:xfrm>
                <a:off x="10440988" y="992188"/>
                <a:ext cx="515938" cy="163513"/>
              </a:xfrm>
              <a:custGeom>
                <a:avLst/>
                <a:gdLst>
                  <a:gd name="T0" fmla="*/ 0 w 183"/>
                  <a:gd name="T1" fmla="*/ 0 h 58"/>
                  <a:gd name="T2" fmla="*/ 126 w 183"/>
                  <a:gd name="T3" fmla="*/ 0 h 58"/>
                  <a:gd name="T4" fmla="*/ 183 w 183"/>
                  <a:gd name="T5" fmla="*/ 58 h 58"/>
                </a:gdLst>
                <a:ahLst/>
                <a:cxnLst>
                  <a:cxn ang="0">
                    <a:pos x="T0" y="T1"/>
                  </a:cxn>
                  <a:cxn ang="0">
                    <a:pos x="T2" y="T3"/>
                  </a:cxn>
                  <a:cxn ang="0">
                    <a:pos x="T4" y="T5"/>
                  </a:cxn>
                </a:cxnLst>
                <a:rect l="0" t="0" r="r" b="b"/>
                <a:pathLst>
                  <a:path w="183" h="58">
                    <a:moveTo>
                      <a:pt x="0" y="0"/>
                    </a:moveTo>
                    <a:cubicBezTo>
                      <a:pt x="126" y="0"/>
                      <a:pt x="126" y="0"/>
                      <a:pt x="126" y="0"/>
                    </a:cubicBezTo>
                    <a:cubicBezTo>
                      <a:pt x="158" y="0"/>
                      <a:pt x="183" y="26"/>
                      <a:pt x="183" y="58"/>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 name="Freeform 99">
                <a:extLst>
                  <a:ext uri="{FF2B5EF4-FFF2-40B4-BE49-F238E27FC236}">
                    <a16:creationId xmlns:a16="http://schemas.microsoft.com/office/drawing/2014/main" id="{0EFE035B-F33D-45C8-B970-C043DC0ADE9E}"/>
                  </a:ext>
                </a:extLst>
              </p:cNvPr>
              <p:cNvSpPr>
                <a:spLocks/>
              </p:cNvSpPr>
              <p:nvPr/>
            </p:nvSpPr>
            <p:spPr bwMode="auto">
              <a:xfrm>
                <a:off x="10956926" y="1155700"/>
                <a:ext cx="114300" cy="184150"/>
              </a:xfrm>
              <a:custGeom>
                <a:avLst/>
                <a:gdLst>
                  <a:gd name="T0" fmla="*/ 41 w 41"/>
                  <a:gd name="T1" fmla="*/ 65 h 65"/>
                  <a:gd name="T2" fmla="*/ 0 w 41"/>
                  <a:gd name="T3" fmla="*/ 25 h 65"/>
                  <a:gd name="T4" fmla="*/ 0 w 41"/>
                  <a:gd name="T5" fmla="*/ 0 h 65"/>
                </a:gdLst>
                <a:ahLst/>
                <a:cxnLst>
                  <a:cxn ang="0">
                    <a:pos x="T0" y="T1"/>
                  </a:cxn>
                  <a:cxn ang="0">
                    <a:pos x="T2" y="T3"/>
                  </a:cxn>
                  <a:cxn ang="0">
                    <a:pos x="T4" y="T5"/>
                  </a:cxn>
                </a:cxnLst>
                <a:rect l="0" t="0" r="r" b="b"/>
                <a:pathLst>
                  <a:path w="41" h="65">
                    <a:moveTo>
                      <a:pt x="41" y="65"/>
                    </a:moveTo>
                    <a:cubicBezTo>
                      <a:pt x="19" y="65"/>
                      <a:pt x="0" y="47"/>
                      <a:pt x="0" y="25"/>
                    </a:cubicBezTo>
                    <a:cubicBezTo>
                      <a:pt x="0" y="0"/>
                      <a:pt x="0" y="0"/>
                      <a:pt x="0" y="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 name="Freeform 100">
                <a:extLst>
                  <a:ext uri="{FF2B5EF4-FFF2-40B4-BE49-F238E27FC236}">
                    <a16:creationId xmlns:a16="http://schemas.microsoft.com/office/drawing/2014/main" id="{514DD4A6-74A3-4161-9C09-CD973F1265B9}"/>
                  </a:ext>
                </a:extLst>
              </p:cNvPr>
              <p:cNvSpPr>
                <a:spLocks/>
              </p:cNvSpPr>
              <p:nvPr/>
            </p:nvSpPr>
            <p:spPr bwMode="auto">
              <a:xfrm>
                <a:off x="10440988" y="1525588"/>
                <a:ext cx="515938" cy="163513"/>
              </a:xfrm>
              <a:custGeom>
                <a:avLst/>
                <a:gdLst>
                  <a:gd name="T0" fmla="*/ 0 w 183"/>
                  <a:gd name="T1" fmla="*/ 58 h 58"/>
                  <a:gd name="T2" fmla="*/ 126 w 183"/>
                  <a:gd name="T3" fmla="*/ 58 h 58"/>
                  <a:gd name="T4" fmla="*/ 183 w 183"/>
                  <a:gd name="T5" fmla="*/ 0 h 58"/>
                </a:gdLst>
                <a:ahLst/>
                <a:cxnLst>
                  <a:cxn ang="0">
                    <a:pos x="T0" y="T1"/>
                  </a:cxn>
                  <a:cxn ang="0">
                    <a:pos x="T2" y="T3"/>
                  </a:cxn>
                  <a:cxn ang="0">
                    <a:pos x="T4" y="T5"/>
                  </a:cxn>
                </a:cxnLst>
                <a:rect l="0" t="0" r="r" b="b"/>
                <a:pathLst>
                  <a:path w="183" h="58">
                    <a:moveTo>
                      <a:pt x="0" y="58"/>
                    </a:moveTo>
                    <a:cubicBezTo>
                      <a:pt x="126" y="58"/>
                      <a:pt x="126" y="58"/>
                      <a:pt x="126" y="58"/>
                    </a:cubicBezTo>
                    <a:cubicBezTo>
                      <a:pt x="158" y="58"/>
                      <a:pt x="183" y="32"/>
                      <a:pt x="183" y="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 name="Freeform 101">
                <a:extLst>
                  <a:ext uri="{FF2B5EF4-FFF2-40B4-BE49-F238E27FC236}">
                    <a16:creationId xmlns:a16="http://schemas.microsoft.com/office/drawing/2014/main" id="{9506EEA9-AC1E-4CB6-BA3D-1EE672A135CF}"/>
                  </a:ext>
                </a:extLst>
              </p:cNvPr>
              <p:cNvSpPr>
                <a:spLocks/>
              </p:cNvSpPr>
              <p:nvPr/>
            </p:nvSpPr>
            <p:spPr bwMode="auto">
              <a:xfrm>
                <a:off x="10956926" y="1339850"/>
                <a:ext cx="114300" cy="185738"/>
              </a:xfrm>
              <a:custGeom>
                <a:avLst/>
                <a:gdLst>
                  <a:gd name="T0" fmla="*/ 41 w 41"/>
                  <a:gd name="T1" fmla="*/ 0 h 66"/>
                  <a:gd name="T2" fmla="*/ 0 w 41"/>
                  <a:gd name="T3" fmla="*/ 41 h 66"/>
                  <a:gd name="T4" fmla="*/ 0 w 41"/>
                  <a:gd name="T5" fmla="*/ 66 h 66"/>
                </a:gdLst>
                <a:ahLst/>
                <a:cxnLst>
                  <a:cxn ang="0">
                    <a:pos x="T0" y="T1"/>
                  </a:cxn>
                  <a:cxn ang="0">
                    <a:pos x="T2" y="T3"/>
                  </a:cxn>
                  <a:cxn ang="0">
                    <a:pos x="T4" y="T5"/>
                  </a:cxn>
                </a:cxnLst>
                <a:rect l="0" t="0" r="r" b="b"/>
                <a:pathLst>
                  <a:path w="41" h="66">
                    <a:moveTo>
                      <a:pt x="41" y="0"/>
                    </a:moveTo>
                    <a:cubicBezTo>
                      <a:pt x="19" y="0"/>
                      <a:pt x="0" y="19"/>
                      <a:pt x="0" y="41"/>
                    </a:cubicBezTo>
                    <a:cubicBezTo>
                      <a:pt x="0" y="66"/>
                      <a:pt x="0" y="66"/>
                      <a:pt x="0" y="66"/>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38" name="Group 237">
              <a:extLst>
                <a:ext uri="{FF2B5EF4-FFF2-40B4-BE49-F238E27FC236}">
                  <a16:creationId xmlns:a16="http://schemas.microsoft.com/office/drawing/2014/main" id="{41C5A9E6-615A-41A0-8100-D0197F0F2CB8}"/>
                </a:ext>
              </a:extLst>
            </p:cNvPr>
            <p:cNvGrpSpPr/>
            <p:nvPr/>
          </p:nvGrpSpPr>
          <p:grpSpPr>
            <a:xfrm>
              <a:off x="2782576" y="3517912"/>
              <a:ext cx="430262" cy="431474"/>
              <a:chOff x="5407025" y="5675313"/>
              <a:chExt cx="563562" cy="565150"/>
            </a:xfrm>
          </p:grpSpPr>
          <p:sp>
            <p:nvSpPr>
              <p:cNvPr id="236" name="Freeform 105">
                <a:extLst>
                  <a:ext uri="{FF2B5EF4-FFF2-40B4-BE49-F238E27FC236}">
                    <a16:creationId xmlns:a16="http://schemas.microsoft.com/office/drawing/2014/main" id="{A1598ACE-2403-488C-A990-8A545BAED6A7}"/>
                  </a:ext>
                </a:extLst>
              </p:cNvPr>
              <p:cNvSpPr>
                <a:spLocks/>
              </p:cNvSpPr>
              <p:nvPr/>
            </p:nvSpPr>
            <p:spPr bwMode="auto">
              <a:xfrm>
                <a:off x="5522913" y="5821363"/>
                <a:ext cx="333375" cy="273050"/>
              </a:xfrm>
              <a:custGeom>
                <a:avLst/>
                <a:gdLst>
                  <a:gd name="T0" fmla="*/ 56 w 157"/>
                  <a:gd name="T1" fmla="*/ 129 h 129"/>
                  <a:gd name="T2" fmla="*/ 55 w 157"/>
                  <a:gd name="T3" fmla="*/ 128 h 129"/>
                  <a:gd name="T4" fmla="*/ 1 w 157"/>
                  <a:gd name="T5" fmla="*/ 73 h 129"/>
                  <a:gd name="T6" fmla="*/ 1 w 157"/>
                  <a:gd name="T7" fmla="*/ 70 h 129"/>
                  <a:gd name="T8" fmla="*/ 24 w 157"/>
                  <a:gd name="T9" fmla="*/ 44 h 129"/>
                  <a:gd name="T10" fmla="*/ 26 w 157"/>
                  <a:gd name="T11" fmla="*/ 44 h 129"/>
                  <a:gd name="T12" fmla="*/ 27 w 157"/>
                  <a:gd name="T13" fmla="*/ 44 h 129"/>
                  <a:gd name="T14" fmla="*/ 56 w 157"/>
                  <a:gd name="T15" fmla="*/ 74 h 129"/>
                  <a:gd name="T16" fmla="*/ 130 w 157"/>
                  <a:gd name="T17" fmla="*/ 1 h 129"/>
                  <a:gd name="T18" fmla="*/ 133 w 157"/>
                  <a:gd name="T19" fmla="*/ 1 h 129"/>
                  <a:gd name="T20" fmla="*/ 156 w 157"/>
                  <a:gd name="T21" fmla="*/ 25 h 129"/>
                  <a:gd name="T22" fmla="*/ 157 w 157"/>
                  <a:gd name="T23" fmla="*/ 26 h 129"/>
                  <a:gd name="T24" fmla="*/ 156 w 157"/>
                  <a:gd name="T25" fmla="*/ 28 h 129"/>
                  <a:gd name="T26" fmla="*/ 58 w 157"/>
                  <a:gd name="T27" fmla="*/ 128 h 129"/>
                  <a:gd name="T28" fmla="*/ 56 w 157"/>
                  <a:gd name="T2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129">
                    <a:moveTo>
                      <a:pt x="56" y="129"/>
                    </a:moveTo>
                    <a:cubicBezTo>
                      <a:pt x="56" y="129"/>
                      <a:pt x="55" y="128"/>
                      <a:pt x="55" y="128"/>
                    </a:cubicBezTo>
                    <a:cubicBezTo>
                      <a:pt x="1" y="73"/>
                      <a:pt x="1" y="73"/>
                      <a:pt x="1" y="73"/>
                    </a:cubicBezTo>
                    <a:cubicBezTo>
                      <a:pt x="0" y="72"/>
                      <a:pt x="0" y="71"/>
                      <a:pt x="1" y="70"/>
                    </a:cubicBezTo>
                    <a:cubicBezTo>
                      <a:pt x="24" y="44"/>
                      <a:pt x="24" y="44"/>
                      <a:pt x="24" y="44"/>
                    </a:cubicBezTo>
                    <a:cubicBezTo>
                      <a:pt x="24" y="44"/>
                      <a:pt x="25" y="44"/>
                      <a:pt x="26" y="44"/>
                    </a:cubicBezTo>
                    <a:cubicBezTo>
                      <a:pt x="26" y="43"/>
                      <a:pt x="27" y="44"/>
                      <a:pt x="27" y="44"/>
                    </a:cubicBezTo>
                    <a:cubicBezTo>
                      <a:pt x="56" y="74"/>
                      <a:pt x="56" y="74"/>
                      <a:pt x="56" y="74"/>
                    </a:cubicBezTo>
                    <a:cubicBezTo>
                      <a:pt x="130" y="1"/>
                      <a:pt x="130" y="1"/>
                      <a:pt x="130" y="1"/>
                    </a:cubicBezTo>
                    <a:cubicBezTo>
                      <a:pt x="131" y="0"/>
                      <a:pt x="132" y="0"/>
                      <a:pt x="133" y="1"/>
                    </a:cubicBezTo>
                    <a:cubicBezTo>
                      <a:pt x="156" y="25"/>
                      <a:pt x="156" y="25"/>
                      <a:pt x="156" y="25"/>
                    </a:cubicBezTo>
                    <a:cubicBezTo>
                      <a:pt x="156" y="25"/>
                      <a:pt x="157" y="26"/>
                      <a:pt x="157" y="26"/>
                    </a:cubicBezTo>
                    <a:cubicBezTo>
                      <a:pt x="157" y="27"/>
                      <a:pt x="156" y="28"/>
                      <a:pt x="156" y="28"/>
                    </a:cubicBezTo>
                    <a:cubicBezTo>
                      <a:pt x="58" y="128"/>
                      <a:pt x="58" y="128"/>
                      <a:pt x="58" y="128"/>
                    </a:cubicBezTo>
                    <a:cubicBezTo>
                      <a:pt x="58" y="128"/>
                      <a:pt x="57" y="129"/>
                      <a:pt x="56" y="129"/>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7" name="Oval 106">
                <a:extLst>
                  <a:ext uri="{FF2B5EF4-FFF2-40B4-BE49-F238E27FC236}">
                    <a16:creationId xmlns:a16="http://schemas.microsoft.com/office/drawing/2014/main" id="{5E67E894-83C5-486D-8042-68F057B56002}"/>
                  </a:ext>
                </a:extLst>
              </p:cNvPr>
              <p:cNvSpPr>
                <a:spLocks noChangeArrowheads="1"/>
              </p:cNvSpPr>
              <p:nvPr/>
            </p:nvSpPr>
            <p:spPr bwMode="auto">
              <a:xfrm>
                <a:off x="5407025" y="5675313"/>
                <a:ext cx="563562" cy="565150"/>
              </a:xfrm>
              <a:prstGeom prst="ellipse">
                <a:avLst/>
              </a:pr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50" name="Group 249">
              <a:extLst>
                <a:ext uri="{FF2B5EF4-FFF2-40B4-BE49-F238E27FC236}">
                  <a16:creationId xmlns:a16="http://schemas.microsoft.com/office/drawing/2014/main" id="{11C78813-5B1C-47C2-A8AA-09AF2777D37C}"/>
                </a:ext>
              </a:extLst>
            </p:cNvPr>
            <p:cNvGrpSpPr/>
            <p:nvPr/>
          </p:nvGrpSpPr>
          <p:grpSpPr>
            <a:xfrm>
              <a:off x="982544" y="3505144"/>
              <a:ext cx="572984" cy="463648"/>
              <a:chOff x="4370388" y="5627687"/>
              <a:chExt cx="657225" cy="531814"/>
            </a:xfrm>
          </p:grpSpPr>
          <p:sp>
            <p:nvSpPr>
              <p:cNvPr id="242" name="Line 110">
                <a:extLst>
                  <a:ext uri="{FF2B5EF4-FFF2-40B4-BE49-F238E27FC236}">
                    <a16:creationId xmlns:a16="http://schemas.microsoft.com/office/drawing/2014/main" id="{73F3B05C-0394-4C75-8C52-9FE7B894B83B}"/>
                  </a:ext>
                </a:extLst>
              </p:cNvPr>
              <p:cNvSpPr>
                <a:spLocks noChangeShapeType="1"/>
              </p:cNvSpPr>
              <p:nvPr/>
            </p:nvSpPr>
            <p:spPr bwMode="auto">
              <a:xfrm flipH="1" flipV="1">
                <a:off x="4829175" y="5843588"/>
                <a:ext cx="101600" cy="96838"/>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3" name="Line 111">
                <a:extLst>
                  <a:ext uri="{FF2B5EF4-FFF2-40B4-BE49-F238E27FC236}">
                    <a16:creationId xmlns:a16="http://schemas.microsoft.com/office/drawing/2014/main" id="{E9275B25-EC2E-44F4-8AA6-7B7CD1D66033}"/>
                  </a:ext>
                </a:extLst>
              </p:cNvPr>
              <p:cNvSpPr>
                <a:spLocks noChangeShapeType="1"/>
              </p:cNvSpPr>
              <p:nvPr/>
            </p:nvSpPr>
            <p:spPr bwMode="auto">
              <a:xfrm flipV="1">
                <a:off x="4933950" y="5838825"/>
                <a:ext cx="93663" cy="101600"/>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4" name="Freeform 112">
                <a:extLst>
                  <a:ext uri="{FF2B5EF4-FFF2-40B4-BE49-F238E27FC236}">
                    <a16:creationId xmlns:a16="http://schemas.microsoft.com/office/drawing/2014/main" id="{F4F5FC4E-C95C-476D-9D43-98105A4B648D}"/>
                  </a:ext>
                </a:extLst>
              </p:cNvPr>
              <p:cNvSpPr>
                <a:spLocks/>
              </p:cNvSpPr>
              <p:nvPr/>
            </p:nvSpPr>
            <p:spPr bwMode="auto">
              <a:xfrm>
                <a:off x="4505325" y="5627687"/>
                <a:ext cx="441325" cy="303213"/>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 name="Freeform 113">
                <a:extLst>
                  <a:ext uri="{FF2B5EF4-FFF2-40B4-BE49-F238E27FC236}">
                    <a16:creationId xmlns:a16="http://schemas.microsoft.com/office/drawing/2014/main" id="{586485E6-D847-4771-85E6-BD020A8C0F30}"/>
                  </a:ext>
                </a:extLst>
              </p:cNvPr>
              <p:cNvSpPr>
                <a:spLocks/>
              </p:cNvSpPr>
              <p:nvPr/>
            </p:nvSpPr>
            <p:spPr bwMode="auto">
              <a:xfrm>
                <a:off x="4452938" y="5862638"/>
                <a:ext cx="246063" cy="271463"/>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 name="Line 114">
                <a:extLst>
                  <a:ext uri="{FF2B5EF4-FFF2-40B4-BE49-F238E27FC236}">
                    <a16:creationId xmlns:a16="http://schemas.microsoft.com/office/drawing/2014/main" id="{C1B3F7CB-C109-461C-BA85-73547DD3B476}"/>
                  </a:ext>
                </a:extLst>
              </p:cNvPr>
              <p:cNvSpPr>
                <a:spLocks noChangeShapeType="1"/>
              </p:cNvSpPr>
              <p:nvPr/>
            </p:nvSpPr>
            <p:spPr bwMode="auto">
              <a:xfrm>
                <a:off x="4465638" y="5848350"/>
                <a:ext cx="103188" cy="96838"/>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 name="Line 115">
                <a:extLst>
                  <a:ext uri="{FF2B5EF4-FFF2-40B4-BE49-F238E27FC236}">
                    <a16:creationId xmlns:a16="http://schemas.microsoft.com/office/drawing/2014/main" id="{44386A67-105F-4777-8C71-7E4B40B29382}"/>
                  </a:ext>
                </a:extLst>
              </p:cNvPr>
              <p:cNvSpPr>
                <a:spLocks noChangeShapeType="1"/>
              </p:cNvSpPr>
              <p:nvPr/>
            </p:nvSpPr>
            <p:spPr bwMode="auto">
              <a:xfrm flipH="1">
                <a:off x="4370388" y="5848350"/>
                <a:ext cx="93663" cy="103188"/>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 name="Freeform 116">
                <a:extLst>
                  <a:ext uri="{FF2B5EF4-FFF2-40B4-BE49-F238E27FC236}">
                    <a16:creationId xmlns:a16="http://schemas.microsoft.com/office/drawing/2014/main" id="{8FDF0EE7-01EC-4C67-9BEF-D1172F7539BD}"/>
                  </a:ext>
                </a:extLst>
              </p:cNvPr>
              <p:cNvSpPr>
                <a:spLocks/>
              </p:cNvSpPr>
              <p:nvPr/>
            </p:nvSpPr>
            <p:spPr bwMode="auto">
              <a:xfrm>
                <a:off x="4451350" y="5859463"/>
                <a:ext cx="433388" cy="300038"/>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 name="Freeform 117">
                <a:extLst>
                  <a:ext uri="{FF2B5EF4-FFF2-40B4-BE49-F238E27FC236}">
                    <a16:creationId xmlns:a16="http://schemas.microsoft.com/office/drawing/2014/main" id="{56A4EA1C-42BF-43F8-B831-59EB3D7A5573}"/>
                  </a:ext>
                </a:extLst>
              </p:cNvPr>
              <p:cNvSpPr>
                <a:spLocks/>
              </p:cNvSpPr>
              <p:nvPr/>
            </p:nvSpPr>
            <p:spPr bwMode="auto">
              <a:xfrm>
                <a:off x="4695825" y="5653088"/>
                <a:ext cx="247650" cy="273050"/>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7" name="Freeform 5">
              <a:extLst>
                <a:ext uri="{FF2B5EF4-FFF2-40B4-BE49-F238E27FC236}">
                  <a16:creationId xmlns:a16="http://schemas.microsoft.com/office/drawing/2014/main" id="{6DE071DF-F005-44DA-9BE7-219369D06A2C}"/>
                </a:ext>
              </a:extLst>
            </p:cNvPr>
            <p:cNvSpPr>
              <a:spLocks/>
            </p:cNvSpPr>
            <p:nvPr/>
          </p:nvSpPr>
          <p:spPr bwMode="auto">
            <a:xfrm>
              <a:off x="7710239" y="3527373"/>
              <a:ext cx="513096" cy="413785"/>
            </a:xfrm>
            <a:custGeom>
              <a:avLst/>
              <a:gdLst>
                <a:gd name="T0" fmla="*/ 148 w 296"/>
                <a:gd name="T1" fmla="*/ 237 h 238"/>
                <a:gd name="T2" fmla="*/ 8 w 296"/>
                <a:gd name="T3" fmla="*/ 104 h 238"/>
                <a:gd name="T4" fmla="*/ 0 w 296"/>
                <a:gd name="T5" fmla="*/ 70 h 238"/>
                <a:gd name="T6" fmla="*/ 78 w 296"/>
                <a:gd name="T7" fmla="*/ 0 h 238"/>
                <a:gd name="T8" fmla="*/ 148 w 296"/>
                <a:gd name="T9" fmla="*/ 40 h 238"/>
                <a:gd name="T10" fmla="*/ 218 w 296"/>
                <a:gd name="T11" fmla="*/ 0 h 238"/>
                <a:gd name="T12" fmla="*/ 296 w 296"/>
                <a:gd name="T13" fmla="*/ 70 h 238"/>
                <a:gd name="T14" fmla="*/ 288 w 296"/>
                <a:gd name="T15" fmla="*/ 104 h 238"/>
                <a:gd name="T16" fmla="*/ 149 w 296"/>
                <a:gd name="T17" fmla="*/ 237 h 238"/>
                <a:gd name="T18" fmla="*/ 148 w 296"/>
                <a:gd name="T19" fmla="*/ 238 h 238"/>
                <a:gd name="T20" fmla="*/ 148 w 296"/>
                <a:gd name="T21" fmla="*/ 237 h 238"/>
                <a:gd name="T22" fmla="*/ 148 w 296"/>
                <a:gd name="T23" fmla="*/ 23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38">
                  <a:moveTo>
                    <a:pt x="148" y="237"/>
                  </a:moveTo>
                  <a:cubicBezTo>
                    <a:pt x="137" y="230"/>
                    <a:pt x="30" y="155"/>
                    <a:pt x="8" y="104"/>
                  </a:cubicBezTo>
                  <a:cubicBezTo>
                    <a:pt x="4" y="94"/>
                    <a:pt x="0" y="81"/>
                    <a:pt x="0" y="70"/>
                  </a:cubicBezTo>
                  <a:cubicBezTo>
                    <a:pt x="0" y="31"/>
                    <a:pt x="35" y="0"/>
                    <a:pt x="78" y="0"/>
                  </a:cubicBezTo>
                  <a:cubicBezTo>
                    <a:pt x="109" y="0"/>
                    <a:pt x="136" y="17"/>
                    <a:pt x="148" y="40"/>
                  </a:cubicBezTo>
                  <a:cubicBezTo>
                    <a:pt x="161" y="17"/>
                    <a:pt x="188" y="0"/>
                    <a:pt x="218" y="0"/>
                  </a:cubicBezTo>
                  <a:cubicBezTo>
                    <a:pt x="261" y="0"/>
                    <a:pt x="296" y="31"/>
                    <a:pt x="296" y="70"/>
                  </a:cubicBezTo>
                  <a:cubicBezTo>
                    <a:pt x="296" y="81"/>
                    <a:pt x="292" y="94"/>
                    <a:pt x="288" y="104"/>
                  </a:cubicBezTo>
                  <a:cubicBezTo>
                    <a:pt x="266" y="155"/>
                    <a:pt x="159" y="230"/>
                    <a:pt x="149" y="237"/>
                  </a:cubicBezTo>
                  <a:cubicBezTo>
                    <a:pt x="148" y="238"/>
                    <a:pt x="148" y="238"/>
                    <a:pt x="148" y="238"/>
                  </a:cubicBezTo>
                  <a:cubicBezTo>
                    <a:pt x="148" y="237"/>
                    <a:pt x="148" y="237"/>
                    <a:pt x="148" y="237"/>
                  </a:cubicBezTo>
                  <a:cubicBezTo>
                    <a:pt x="148" y="237"/>
                    <a:pt x="148" y="237"/>
                    <a:pt x="148" y="237"/>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49" name="Group 148">
              <a:extLst>
                <a:ext uri="{FF2B5EF4-FFF2-40B4-BE49-F238E27FC236}">
                  <a16:creationId xmlns:a16="http://schemas.microsoft.com/office/drawing/2014/main" id="{6A5E801A-0121-49D5-AFC6-5C2F0992AC6E}"/>
                </a:ext>
              </a:extLst>
            </p:cNvPr>
            <p:cNvGrpSpPr/>
            <p:nvPr/>
          </p:nvGrpSpPr>
          <p:grpSpPr>
            <a:xfrm>
              <a:off x="6149002" y="3503828"/>
              <a:ext cx="468623" cy="464963"/>
              <a:chOff x="3400426" y="2743200"/>
              <a:chExt cx="812800" cy="806450"/>
            </a:xfrm>
          </p:grpSpPr>
          <p:sp>
            <p:nvSpPr>
              <p:cNvPr id="151" name="Freeform 37">
                <a:extLst>
                  <a:ext uri="{FF2B5EF4-FFF2-40B4-BE49-F238E27FC236}">
                    <a16:creationId xmlns:a16="http://schemas.microsoft.com/office/drawing/2014/main" id="{783BF16D-B3C9-496D-AC4B-41936B1E3AE4}"/>
                  </a:ext>
                </a:extLst>
              </p:cNvPr>
              <p:cNvSpPr>
                <a:spLocks/>
              </p:cNvSpPr>
              <p:nvPr/>
            </p:nvSpPr>
            <p:spPr bwMode="auto">
              <a:xfrm>
                <a:off x="3400426" y="2743200"/>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Freeform 38">
                <a:extLst>
                  <a:ext uri="{FF2B5EF4-FFF2-40B4-BE49-F238E27FC236}">
                    <a16:creationId xmlns:a16="http://schemas.microsoft.com/office/drawing/2014/main" id="{B25160A7-50E5-49AC-BA0A-9442FC28B307}"/>
                  </a:ext>
                </a:extLst>
              </p:cNvPr>
              <p:cNvSpPr>
                <a:spLocks/>
              </p:cNvSpPr>
              <p:nvPr/>
            </p:nvSpPr>
            <p:spPr bwMode="auto">
              <a:xfrm>
                <a:off x="3665538" y="3008313"/>
                <a:ext cx="282575" cy="277812"/>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45" name="Freeform: Shape 44">
            <a:extLst>
              <a:ext uri="{FF2B5EF4-FFF2-40B4-BE49-F238E27FC236}">
                <a16:creationId xmlns:a16="http://schemas.microsoft.com/office/drawing/2014/main" id="{B927CBF1-328D-49EB-809C-84388FD6AC96}"/>
              </a:ext>
            </a:extLst>
          </p:cNvPr>
          <p:cNvSpPr/>
          <p:nvPr/>
        </p:nvSpPr>
        <p:spPr bwMode="auto">
          <a:xfrm>
            <a:off x="423970" y="4025711"/>
            <a:ext cx="11588534" cy="222331"/>
          </a:xfrm>
          <a:custGeom>
            <a:avLst/>
            <a:gdLst>
              <a:gd name="connsiteX0" fmla="*/ 0 w 7816645"/>
              <a:gd name="connsiteY0" fmla="*/ 1474839 h 1873045"/>
              <a:gd name="connsiteX1" fmla="*/ 0 w 7816645"/>
              <a:gd name="connsiteY1" fmla="*/ 0 h 1873045"/>
              <a:gd name="connsiteX2" fmla="*/ 7816645 w 7816645"/>
              <a:gd name="connsiteY2" fmla="*/ 0 h 1873045"/>
              <a:gd name="connsiteX3" fmla="*/ 7816645 w 7816645"/>
              <a:gd name="connsiteY3" fmla="*/ 1873045 h 1873045"/>
              <a:gd name="connsiteX0" fmla="*/ 3807 w 7816645"/>
              <a:gd name="connsiteY0" fmla="*/ 1699370 h 1873045"/>
              <a:gd name="connsiteX1" fmla="*/ 0 w 7816645"/>
              <a:gd name="connsiteY1" fmla="*/ 0 h 1873045"/>
              <a:gd name="connsiteX2" fmla="*/ 7816645 w 7816645"/>
              <a:gd name="connsiteY2" fmla="*/ 0 h 1873045"/>
              <a:gd name="connsiteX3" fmla="*/ 7816645 w 7816645"/>
              <a:gd name="connsiteY3" fmla="*/ 1873045 h 1873045"/>
              <a:gd name="connsiteX0" fmla="*/ 0 w 7824260"/>
              <a:gd name="connsiteY0" fmla="*/ 1699370 h 1873045"/>
              <a:gd name="connsiteX1" fmla="*/ 7615 w 7824260"/>
              <a:gd name="connsiteY1" fmla="*/ 0 h 1873045"/>
              <a:gd name="connsiteX2" fmla="*/ 7824260 w 7824260"/>
              <a:gd name="connsiteY2" fmla="*/ 0 h 1873045"/>
              <a:gd name="connsiteX3" fmla="*/ 7824260 w 7824260"/>
              <a:gd name="connsiteY3" fmla="*/ 1873045 h 1873045"/>
              <a:gd name="connsiteX0" fmla="*/ 4268 w 7817107"/>
              <a:gd name="connsiteY0" fmla="*/ 1683333 h 1873045"/>
              <a:gd name="connsiteX1" fmla="*/ 462 w 7817107"/>
              <a:gd name="connsiteY1" fmla="*/ 0 h 1873045"/>
              <a:gd name="connsiteX2" fmla="*/ 7817107 w 7817107"/>
              <a:gd name="connsiteY2" fmla="*/ 0 h 1873045"/>
              <a:gd name="connsiteX3" fmla="*/ 7817107 w 7817107"/>
              <a:gd name="connsiteY3" fmla="*/ 1873045 h 1873045"/>
              <a:gd name="connsiteX0" fmla="*/ 4268 w 7817107"/>
              <a:gd name="connsiteY0" fmla="*/ 1683333 h 1683333"/>
              <a:gd name="connsiteX1" fmla="*/ 462 w 7817107"/>
              <a:gd name="connsiteY1" fmla="*/ 0 h 1683333"/>
              <a:gd name="connsiteX2" fmla="*/ 7817107 w 7817107"/>
              <a:gd name="connsiteY2" fmla="*/ 0 h 1683333"/>
              <a:gd name="connsiteX3" fmla="*/ 7809492 w 7817107"/>
              <a:gd name="connsiteY3" fmla="*/ 1664555 h 1683333"/>
              <a:gd name="connsiteX0" fmla="*/ 4268 w 7817838"/>
              <a:gd name="connsiteY0" fmla="*/ 1683333 h 1683333"/>
              <a:gd name="connsiteX1" fmla="*/ 462 w 7817838"/>
              <a:gd name="connsiteY1" fmla="*/ 0 h 1683333"/>
              <a:gd name="connsiteX2" fmla="*/ 7817107 w 7817838"/>
              <a:gd name="connsiteY2" fmla="*/ 0 h 1683333"/>
              <a:gd name="connsiteX3" fmla="*/ 7817106 w 7817838"/>
              <a:gd name="connsiteY3" fmla="*/ 1664555 h 1683333"/>
              <a:gd name="connsiteX0" fmla="*/ 4268 w 7817107"/>
              <a:gd name="connsiteY0" fmla="*/ 1683333 h 1683333"/>
              <a:gd name="connsiteX1" fmla="*/ 462 w 7817107"/>
              <a:gd name="connsiteY1" fmla="*/ 0 h 1683333"/>
              <a:gd name="connsiteX2" fmla="*/ 7817107 w 7817107"/>
              <a:gd name="connsiteY2" fmla="*/ 0 h 1683333"/>
              <a:gd name="connsiteX3" fmla="*/ 7805685 w 7817107"/>
              <a:gd name="connsiteY3" fmla="*/ 1648518 h 1683333"/>
              <a:gd name="connsiteX0" fmla="*/ 4268 w 7817839"/>
              <a:gd name="connsiteY0" fmla="*/ 1683333 h 1683333"/>
              <a:gd name="connsiteX1" fmla="*/ 462 w 7817839"/>
              <a:gd name="connsiteY1" fmla="*/ 0 h 1683333"/>
              <a:gd name="connsiteX2" fmla="*/ 7817107 w 7817839"/>
              <a:gd name="connsiteY2" fmla="*/ 0 h 1683333"/>
              <a:gd name="connsiteX3" fmla="*/ 7817107 w 7817839"/>
              <a:gd name="connsiteY3" fmla="*/ 1616445 h 1683333"/>
              <a:gd name="connsiteX0" fmla="*/ 4268 w 7817107"/>
              <a:gd name="connsiteY0" fmla="*/ 1683333 h 1683333"/>
              <a:gd name="connsiteX1" fmla="*/ 462 w 7817107"/>
              <a:gd name="connsiteY1" fmla="*/ 0 h 1683333"/>
              <a:gd name="connsiteX2" fmla="*/ 7817107 w 7817107"/>
              <a:gd name="connsiteY2" fmla="*/ 0 h 1683333"/>
              <a:gd name="connsiteX3" fmla="*/ 7809494 w 7817107"/>
              <a:gd name="connsiteY3" fmla="*/ 1616445 h 1683333"/>
              <a:gd name="connsiteX0" fmla="*/ 4268 w 7821377"/>
              <a:gd name="connsiteY0" fmla="*/ 1683333 h 1683333"/>
              <a:gd name="connsiteX1" fmla="*/ 462 w 7821377"/>
              <a:gd name="connsiteY1" fmla="*/ 0 h 1683333"/>
              <a:gd name="connsiteX2" fmla="*/ 7817107 w 7821377"/>
              <a:gd name="connsiteY2" fmla="*/ 0 h 1683333"/>
              <a:gd name="connsiteX3" fmla="*/ 7820916 w 7821377"/>
              <a:gd name="connsiteY3" fmla="*/ 1616445 h 1683333"/>
              <a:gd name="connsiteX0" fmla="*/ 4268 w 7817107"/>
              <a:gd name="connsiteY0" fmla="*/ 1683333 h 1683333"/>
              <a:gd name="connsiteX1" fmla="*/ 462 w 7817107"/>
              <a:gd name="connsiteY1" fmla="*/ 0 h 1683333"/>
              <a:gd name="connsiteX2" fmla="*/ 7817107 w 7817107"/>
              <a:gd name="connsiteY2" fmla="*/ 0 h 1683333"/>
              <a:gd name="connsiteX3" fmla="*/ 7813302 w 7817107"/>
              <a:gd name="connsiteY3" fmla="*/ 1616445 h 1683333"/>
              <a:gd name="connsiteX0" fmla="*/ 4268 w 7817841"/>
              <a:gd name="connsiteY0" fmla="*/ 1683333 h 1696637"/>
              <a:gd name="connsiteX1" fmla="*/ 462 w 7817841"/>
              <a:gd name="connsiteY1" fmla="*/ 0 h 1696637"/>
              <a:gd name="connsiteX2" fmla="*/ 7817107 w 7817841"/>
              <a:gd name="connsiteY2" fmla="*/ 0 h 1696637"/>
              <a:gd name="connsiteX3" fmla="*/ 7817109 w 7817841"/>
              <a:gd name="connsiteY3" fmla="*/ 1696637 h 1696637"/>
              <a:gd name="connsiteX0" fmla="*/ 0 w 7823185"/>
              <a:gd name="connsiteY0" fmla="*/ 1683333 h 1696637"/>
              <a:gd name="connsiteX1" fmla="*/ 5806 w 7823185"/>
              <a:gd name="connsiteY1" fmla="*/ 0 h 1696637"/>
              <a:gd name="connsiteX2" fmla="*/ 7822451 w 7823185"/>
              <a:gd name="connsiteY2" fmla="*/ 0 h 1696637"/>
              <a:gd name="connsiteX3" fmla="*/ 7822453 w 7823185"/>
              <a:gd name="connsiteY3" fmla="*/ 1696637 h 1696637"/>
              <a:gd name="connsiteX0" fmla="*/ 4268 w 7817841"/>
              <a:gd name="connsiteY0" fmla="*/ 1683333 h 1696637"/>
              <a:gd name="connsiteX1" fmla="*/ 462 w 7817841"/>
              <a:gd name="connsiteY1" fmla="*/ 0 h 1696637"/>
              <a:gd name="connsiteX2" fmla="*/ 7817107 w 7817841"/>
              <a:gd name="connsiteY2" fmla="*/ 0 h 1696637"/>
              <a:gd name="connsiteX3" fmla="*/ 7817109 w 7817841"/>
              <a:gd name="connsiteY3" fmla="*/ 1696637 h 1696637"/>
              <a:gd name="connsiteX0" fmla="*/ 0 w 7819981"/>
              <a:gd name="connsiteY0" fmla="*/ 1683333 h 1696637"/>
              <a:gd name="connsiteX1" fmla="*/ 2602 w 7819981"/>
              <a:gd name="connsiteY1" fmla="*/ 0 h 1696637"/>
              <a:gd name="connsiteX2" fmla="*/ 7819247 w 7819981"/>
              <a:gd name="connsiteY2" fmla="*/ 0 h 1696637"/>
              <a:gd name="connsiteX3" fmla="*/ 7819249 w 7819981"/>
              <a:gd name="connsiteY3" fmla="*/ 1696637 h 1696637"/>
              <a:gd name="connsiteX0" fmla="*/ 4268 w 7817841"/>
              <a:gd name="connsiteY0" fmla="*/ 1683333 h 1696637"/>
              <a:gd name="connsiteX1" fmla="*/ 462 w 7817841"/>
              <a:gd name="connsiteY1" fmla="*/ 0 h 1696637"/>
              <a:gd name="connsiteX2" fmla="*/ 7817107 w 7817841"/>
              <a:gd name="connsiteY2" fmla="*/ 0 h 1696637"/>
              <a:gd name="connsiteX3" fmla="*/ 7817109 w 7817841"/>
              <a:gd name="connsiteY3" fmla="*/ 1696637 h 1696637"/>
              <a:gd name="connsiteX0" fmla="*/ 1271 w 7818048"/>
              <a:gd name="connsiteY0" fmla="*/ 1662974 h 1696637"/>
              <a:gd name="connsiteX1" fmla="*/ 669 w 7818048"/>
              <a:gd name="connsiteY1" fmla="*/ 0 h 1696637"/>
              <a:gd name="connsiteX2" fmla="*/ 7817314 w 7818048"/>
              <a:gd name="connsiteY2" fmla="*/ 0 h 1696637"/>
              <a:gd name="connsiteX3" fmla="*/ 7817316 w 7818048"/>
              <a:gd name="connsiteY3" fmla="*/ 1696637 h 1696637"/>
            </a:gdLst>
            <a:ahLst/>
            <a:cxnLst>
              <a:cxn ang="0">
                <a:pos x="connsiteX0" y="connsiteY0"/>
              </a:cxn>
              <a:cxn ang="0">
                <a:pos x="connsiteX1" y="connsiteY1"/>
              </a:cxn>
              <a:cxn ang="0">
                <a:pos x="connsiteX2" y="connsiteY2"/>
              </a:cxn>
              <a:cxn ang="0">
                <a:pos x="connsiteX3" y="connsiteY3"/>
              </a:cxn>
            </a:cxnLst>
            <a:rect l="l" t="t" r="r" b="b"/>
            <a:pathLst>
              <a:path w="7818048" h="1696637">
                <a:moveTo>
                  <a:pt x="1271" y="1662974"/>
                </a:moveTo>
                <a:cubicBezTo>
                  <a:pt x="3809" y="1096517"/>
                  <a:pt x="-1869" y="566457"/>
                  <a:pt x="669" y="0"/>
                </a:cubicBezTo>
                <a:lnTo>
                  <a:pt x="7817314" y="0"/>
                </a:lnTo>
                <a:cubicBezTo>
                  <a:pt x="7814776" y="554852"/>
                  <a:pt x="7819854" y="1141785"/>
                  <a:pt x="7817316" y="1696637"/>
                </a:cubicBezTo>
              </a:path>
            </a:pathLst>
          </a:custGeom>
          <a:no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a:endParaRPr lang="en-US" sz="1765"/>
          </a:p>
        </p:txBody>
      </p:sp>
      <p:sp>
        <p:nvSpPr>
          <p:cNvPr id="216" name="Rectangle 215">
            <a:extLst>
              <a:ext uri="{FF2B5EF4-FFF2-40B4-BE49-F238E27FC236}">
                <a16:creationId xmlns:a16="http://schemas.microsoft.com/office/drawing/2014/main" id="{F1F46DBC-30CB-4CC4-A233-77995C5E25D1}"/>
              </a:ext>
            </a:extLst>
          </p:cNvPr>
          <p:cNvSpPr/>
          <p:nvPr/>
        </p:nvSpPr>
        <p:spPr bwMode="auto">
          <a:xfrm>
            <a:off x="59309" y="1678180"/>
            <a:ext cx="12436475" cy="193103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7" name="Text Placeholder 21">
            <a:extLst>
              <a:ext uri="{FF2B5EF4-FFF2-40B4-BE49-F238E27FC236}">
                <a16:creationId xmlns:a16="http://schemas.microsoft.com/office/drawing/2014/main" id="{B2B5D285-1A87-41FF-9548-688ECB46412D}"/>
              </a:ext>
            </a:extLst>
          </p:cNvPr>
          <p:cNvSpPr txBox="1">
            <a:spLocks/>
          </p:cNvSpPr>
          <p:nvPr/>
        </p:nvSpPr>
        <p:spPr>
          <a:xfrm>
            <a:off x="474516" y="2636511"/>
            <a:ext cx="1692265" cy="615553"/>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Programming Models</a:t>
            </a:r>
          </a:p>
        </p:txBody>
      </p:sp>
      <p:sp>
        <p:nvSpPr>
          <p:cNvPr id="218" name="Text Placeholder 21">
            <a:extLst>
              <a:ext uri="{FF2B5EF4-FFF2-40B4-BE49-F238E27FC236}">
                <a16:creationId xmlns:a16="http://schemas.microsoft.com/office/drawing/2014/main" id="{5F9BAF7A-764A-49A1-AD76-1ECE265DF2B3}"/>
              </a:ext>
            </a:extLst>
          </p:cNvPr>
          <p:cNvSpPr txBox="1">
            <a:spLocks/>
          </p:cNvSpPr>
          <p:nvPr/>
        </p:nvSpPr>
        <p:spPr>
          <a:xfrm>
            <a:off x="2126527" y="2636511"/>
            <a:ext cx="1692265" cy="615553"/>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Dev &amp; Ops </a:t>
            </a:r>
            <a:br>
              <a:rPr lang="en-US"/>
            </a:br>
            <a:r>
              <a:rPr lang="en-US"/>
              <a:t>Tooling</a:t>
            </a:r>
          </a:p>
        </p:txBody>
      </p:sp>
      <p:sp>
        <p:nvSpPr>
          <p:cNvPr id="219" name="Text Placeholder 21">
            <a:extLst>
              <a:ext uri="{FF2B5EF4-FFF2-40B4-BE49-F238E27FC236}">
                <a16:creationId xmlns:a16="http://schemas.microsoft.com/office/drawing/2014/main" id="{691B2474-6CED-439D-A035-4A4D7D81A306}"/>
              </a:ext>
            </a:extLst>
          </p:cNvPr>
          <p:cNvSpPr txBox="1">
            <a:spLocks/>
          </p:cNvSpPr>
          <p:nvPr/>
        </p:nvSpPr>
        <p:spPr>
          <a:xfrm>
            <a:off x="3778538" y="2636511"/>
            <a:ext cx="1692265" cy="400110"/>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Orchestration</a:t>
            </a:r>
          </a:p>
        </p:txBody>
      </p:sp>
      <p:sp>
        <p:nvSpPr>
          <p:cNvPr id="220" name="Text Placeholder 21">
            <a:extLst>
              <a:ext uri="{FF2B5EF4-FFF2-40B4-BE49-F238E27FC236}">
                <a16:creationId xmlns:a16="http://schemas.microsoft.com/office/drawing/2014/main" id="{0CFB7950-581D-49BF-B412-E8EDAA7F8963}"/>
              </a:ext>
            </a:extLst>
          </p:cNvPr>
          <p:cNvSpPr txBox="1">
            <a:spLocks/>
          </p:cNvSpPr>
          <p:nvPr/>
        </p:nvSpPr>
        <p:spPr>
          <a:xfrm>
            <a:off x="5430549" y="2636511"/>
            <a:ext cx="1692265" cy="615553"/>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Lifecycle Management</a:t>
            </a:r>
          </a:p>
        </p:txBody>
      </p:sp>
      <p:sp>
        <p:nvSpPr>
          <p:cNvPr id="221" name="Text Placeholder 21">
            <a:extLst>
              <a:ext uri="{FF2B5EF4-FFF2-40B4-BE49-F238E27FC236}">
                <a16:creationId xmlns:a16="http://schemas.microsoft.com/office/drawing/2014/main" id="{0DEA2DC7-3F59-4ED3-BC19-8CDBB8353CE7}"/>
              </a:ext>
            </a:extLst>
          </p:cNvPr>
          <p:cNvSpPr txBox="1">
            <a:spLocks/>
          </p:cNvSpPr>
          <p:nvPr/>
        </p:nvSpPr>
        <p:spPr>
          <a:xfrm>
            <a:off x="7082560" y="2636511"/>
            <a:ext cx="1692265" cy="658642"/>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Health &amp;</a:t>
            </a:r>
          </a:p>
          <a:p>
            <a:pPr lvl="0" algn="ctr">
              <a:lnSpc>
                <a:spcPct val="100000"/>
              </a:lnSpc>
              <a:defRPr/>
            </a:pPr>
            <a:r>
              <a:rPr lang="en-US"/>
              <a:t>Monitoring</a:t>
            </a:r>
          </a:p>
        </p:txBody>
      </p:sp>
      <p:sp>
        <p:nvSpPr>
          <p:cNvPr id="222" name="Text Placeholder 21">
            <a:extLst>
              <a:ext uri="{FF2B5EF4-FFF2-40B4-BE49-F238E27FC236}">
                <a16:creationId xmlns:a16="http://schemas.microsoft.com/office/drawing/2014/main" id="{710D472B-28E1-4A67-9E09-9662FB4EA1EF}"/>
              </a:ext>
            </a:extLst>
          </p:cNvPr>
          <p:cNvSpPr txBox="1">
            <a:spLocks/>
          </p:cNvSpPr>
          <p:nvPr/>
        </p:nvSpPr>
        <p:spPr>
          <a:xfrm>
            <a:off x="8734571" y="2636511"/>
            <a:ext cx="1692265" cy="874085"/>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Always On Availability</a:t>
            </a:r>
          </a:p>
          <a:p>
            <a:pPr lvl="0" algn="ctr">
              <a:lnSpc>
                <a:spcPct val="100000"/>
              </a:lnSpc>
              <a:defRPr/>
            </a:pPr>
            <a:endParaRPr lang="en-US"/>
          </a:p>
        </p:txBody>
      </p:sp>
      <p:sp>
        <p:nvSpPr>
          <p:cNvPr id="233" name="Text Placeholder 21">
            <a:extLst>
              <a:ext uri="{FF2B5EF4-FFF2-40B4-BE49-F238E27FC236}">
                <a16:creationId xmlns:a16="http://schemas.microsoft.com/office/drawing/2014/main" id="{FF021D88-B8A1-4F31-A944-401C88153680}"/>
              </a:ext>
            </a:extLst>
          </p:cNvPr>
          <p:cNvSpPr txBox="1">
            <a:spLocks/>
          </p:cNvSpPr>
          <p:nvPr/>
        </p:nvSpPr>
        <p:spPr>
          <a:xfrm>
            <a:off x="10386584" y="2636511"/>
            <a:ext cx="1692265" cy="658642"/>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Auto</a:t>
            </a:r>
          </a:p>
          <a:p>
            <a:pPr lvl="0" algn="ctr">
              <a:lnSpc>
                <a:spcPct val="100000"/>
              </a:lnSpc>
              <a:defRPr/>
            </a:pPr>
            <a:r>
              <a:rPr lang="en-US"/>
              <a:t>Scaling</a:t>
            </a:r>
          </a:p>
        </p:txBody>
      </p:sp>
      <p:grpSp>
        <p:nvGrpSpPr>
          <p:cNvPr id="234" name="Group 233">
            <a:extLst>
              <a:ext uri="{FF2B5EF4-FFF2-40B4-BE49-F238E27FC236}">
                <a16:creationId xmlns:a16="http://schemas.microsoft.com/office/drawing/2014/main" id="{8AF2B83C-FACA-41B4-9D3C-092B64FF1750}"/>
              </a:ext>
            </a:extLst>
          </p:cNvPr>
          <p:cNvGrpSpPr/>
          <p:nvPr/>
        </p:nvGrpSpPr>
        <p:grpSpPr>
          <a:xfrm>
            <a:off x="11056750" y="2128414"/>
            <a:ext cx="351932" cy="344300"/>
            <a:chOff x="2378075" y="5489575"/>
            <a:chExt cx="585787" cy="573087"/>
          </a:xfrm>
        </p:grpSpPr>
        <p:sp>
          <p:nvSpPr>
            <p:cNvPr id="274" name="Freeform 5">
              <a:extLst>
                <a:ext uri="{FF2B5EF4-FFF2-40B4-BE49-F238E27FC236}">
                  <a16:creationId xmlns:a16="http://schemas.microsoft.com/office/drawing/2014/main" id="{5A56E1C9-8380-416F-84C9-C72C42AA4CD8}"/>
                </a:ext>
              </a:extLst>
            </p:cNvPr>
            <p:cNvSpPr>
              <a:spLocks/>
            </p:cNvSpPr>
            <p:nvPr/>
          </p:nvSpPr>
          <p:spPr bwMode="auto">
            <a:xfrm>
              <a:off x="2524125" y="5648325"/>
              <a:ext cx="269875" cy="266700"/>
            </a:xfrm>
            <a:custGeom>
              <a:avLst/>
              <a:gdLst>
                <a:gd name="T0" fmla="*/ 170 w 170"/>
                <a:gd name="T1" fmla="*/ 168 h 168"/>
                <a:gd name="T2" fmla="*/ 170 w 170"/>
                <a:gd name="T3" fmla="*/ 0 h 168"/>
                <a:gd name="T4" fmla="*/ 0 w 170"/>
                <a:gd name="T5" fmla="*/ 0 h 168"/>
              </a:gdLst>
              <a:ahLst/>
              <a:cxnLst>
                <a:cxn ang="0">
                  <a:pos x="T0" y="T1"/>
                </a:cxn>
                <a:cxn ang="0">
                  <a:pos x="T2" y="T3"/>
                </a:cxn>
                <a:cxn ang="0">
                  <a:pos x="T4" y="T5"/>
                </a:cxn>
              </a:cxnLst>
              <a:rect l="0" t="0" r="r" b="b"/>
              <a:pathLst>
                <a:path w="170" h="168">
                  <a:moveTo>
                    <a:pt x="170" y="168"/>
                  </a:moveTo>
                  <a:lnTo>
                    <a:pt x="170" y="0"/>
                  </a:lnTo>
                  <a:lnTo>
                    <a:pt x="0"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5" name="Freeform 6">
              <a:extLst>
                <a:ext uri="{FF2B5EF4-FFF2-40B4-BE49-F238E27FC236}">
                  <a16:creationId xmlns:a16="http://schemas.microsoft.com/office/drawing/2014/main" id="{5EAC541B-D9CE-4032-A42F-045893954C13}"/>
                </a:ext>
              </a:extLst>
            </p:cNvPr>
            <p:cNvSpPr>
              <a:spLocks/>
            </p:cNvSpPr>
            <p:nvPr/>
          </p:nvSpPr>
          <p:spPr bwMode="auto">
            <a:xfrm>
              <a:off x="2400300" y="5489575"/>
              <a:ext cx="563562" cy="558800"/>
            </a:xfrm>
            <a:custGeom>
              <a:avLst/>
              <a:gdLst>
                <a:gd name="T0" fmla="*/ 48 w 199"/>
                <a:gd name="T1" fmla="*/ 197 h 197"/>
                <a:gd name="T2" fmla="*/ 191 w 199"/>
                <a:gd name="T3" fmla="*/ 197 h 197"/>
                <a:gd name="T4" fmla="*/ 199 w 199"/>
                <a:gd name="T5" fmla="*/ 190 h 197"/>
                <a:gd name="T6" fmla="*/ 199 w 199"/>
                <a:gd name="T7" fmla="*/ 8 h 197"/>
                <a:gd name="T8" fmla="*/ 191 w 199"/>
                <a:gd name="T9" fmla="*/ 0 h 197"/>
                <a:gd name="T10" fmla="*/ 8 w 199"/>
                <a:gd name="T11" fmla="*/ 0 h 197"/>
                <a:gd name="T12" fmla="*/ 0 w 199"/>
                <a:gd name="T13" fmla="*/ 8 h 197"/>
                <a:gd name="T14" fmla="*/ 0 w 199"/>
                <a:gd name="T15" fmla="*/ 150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48" y="197"/>
                  </a:moveTo>
                  <a:cubicBezTo>
                    <a:pt x="191" y="197"/>
                    <a:pt x="191" y="197"/>
                    <a:pt x="191" y="197"/>
                  </a:cubicBezTo>
                  <a:cubicBezTo>
                    <a:pt x="195" y="197"/>
                    <a:pt x="199" y="194"/>
                    <a:pt x="199" y="190"/>
                  </a:cubicBezTo>
                  <a:cubicBezTo>
                    <a:pt x="199" y="8"/>
                    <a:pt x="199" y="8"/>
                    <a:pt x="199" y="8"/>
                  </a:cubicBezTo>
                  <a:cubicBezTo>
                    <a:pt x="199" y="4"/>
                    <a:pt x="195" y="0"/>
                    <a:pt x="191" y="0"/>
                  </a:cubicBezTo>
                  <a:cubicBezTo>
                    <a:pt x="8" y="0"/>
                    <a:pt x="8" y="0"/>
                    <a:pt x="8" y="0"/>
                  </a:cubicBezTo>
                  <a:cubicBezTo>
                    <a:pt x="4" y="0"/>
                    <a:pt x="0" y="4"/>
                    <a:pt x="0" y="8"/>
                  </a:cubicBezTo>
                  <a:cubicBezTo>
                    <a:pt x="0" y="150"/>
                    <a:pt x="0" y="150"/>
                    <a:pt x="0" y="15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6" name="Line 7">
              <a:extLst>
                <a:ext uri="{FF2B5EF4-FFF2-40B4-BE49-F238E27FC236}">
                  <a16:creationId xmlns:a16="http://schemas.microsoft.com/office/drawing/2014/main" id="{4B431587-2622-421E-82C0-9C3C187FF46D}"/>
                </a:ext>
              </a:extLst>
            </p:cNvPr>
            <p:cNvSpPr>
              <a:spLocks noChangeShapeType="1"/>
            </p:cNvSpPr>
            <p:nvPr/>
          </p:nvSpPr>
          <p:spPr bwMode="auto">
            <a:xfrm flipH="1">
              <a:off x="2378075" y="5648325"/>
              <a:ext cx="415925" cy="414337"/>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35" name="Group 234">
            <a:extLst>
              <a:ext uri="{FF2B5EF4-FFF2-40B4-BE49-F238E27FC236}">
                <a16:creationId xmlns:a16="http://schemas.microsoft.com/office/drawing/2014/main" id="{778598DB-0C67-4183-B9E1-6006007A44EB}"/>
              </a:ext>
            </a:extLst>
          </p:cNvPr>
          <p:cNvGrpSpPr/>
          <p:nvPr/>
        </p:nvGrpSpPr>
        <p:grpSpPr>
          <a:xfrm>
            <a:off x="4371894" y="2110541"/>
            <a:ext cx="505553" cy="380046"/>
            <a:chOff x="10280651" y="912813"/>
            <a:chExt cx="1138238" cy="855663"/>
          </a:xfrm>
        </p:grpSpPr>
        <p:sp>
          <p:nvSpPr>
            <p:cNvPr id="265" name="Freeform 93">
              <a:extLst>
                <a:ext uri="{FF2B5EF4-FFF2-40B4-BE49-F238E27FC236}">
                  <a16:creationId xmlns:a16="http://schemas.microsoft.com/office/drawing/2014/main" id="{0C70971A-84DA-4FB1-9762-3ECB2E23F38E}"/>
                </a:ext>
              </a:extLst>
            </p:cNvPr>
            <p:cNvSpPr>
              <a:spLocks/>
            </p:cNvSpPr>
            <p:nvPr/>
          </p:nvSpPr>
          <p:spPr bwMode="auto">
            <a:xfrm>
              <a:off x="11350626" y="1282700"/>
              <a:ext cx="68263" cy="115888"/>
            </a:xfrm>
            <a:custGeom>
              <a:avLst/>
              <a:gdLst>
                <a:gd name="T0" fmla="*/ 0 w 43"/>
                <a:gd name="T1" fmla="*/ 73 h 73"/>
                <a:gd name="T2" fmla="*/ 43 w 43"/>
                <a:gd name="T3" fmla="*/ 36 h 73"/>
                <a:gd name="T4" fmla="*/ 0 w 43"/>
                <a:gd name="T5" fmla="*/ 0 h 73"/>
              </a:gdLst>
              <a:ahLst/>
              <a:cxnLst>
                <a:cxn ang="0">
                  <a:pos x="T0" y="T1"/>
                </a:cxn>
                <a:cxn ang="0">
                  <a:pos x="T2" y="T3"/>
                </a:cxn>
                <a:cxn ang="0">
                  <a:pos x="T4" y="T5"/>
                </a:cxn>
              </a:cxnLst>
              <a:rect l="0" t="0" r="r" b="b"/>
              <a:pathLst>
                <a:path w="43" h="73">
                  <a:moveTo>
                    <a:pt x="0" y="73"/>
                  </a:moveTo>
                  <a:lnTo>
                    <a:pt x="43" y="36"/>
                  </a:lnTo>
                  <a:lnTo>
                    <a:pt x="0"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6" name="Line 94">
              <a:extLst>
                <a:ext uri="{FF2B5EF4-FFF2-40B4-BE49-F238E27FC236}">
                  <a16:creationId xmlns:a16="http://schemas.microsoft.com/office/drawing/2014/main" id="{B2EAF37E-B1CD-4280-985B-FC6016D2E864}"/>
                </a:ext>
              </a:extLst>
            </p:cNvPr>
            <p:cNvSpPr>
              <a:spLocks noChangeShapeType="1"/>
            </p:cNvSpPr>
            <p:nvPr/>
          </p:nvSpPr>
          <p:spPr bwMode="auto">
            <a:xfrm flipH="1">
              <a:off x="10440988" y="1339850"/>
              <a:ext cx="942975"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7" name="Oval 95">
              <a:extLst>
                <a:ext uri="{FF2B5EF4-FFF2-40B4-BE49-F238E27FC236}">
                  <a16:creationId xmlns:a16="http://schemas.microsoft.com/office/drawing/2014/main" id="{F0447E71-B832-4729-8640-3D52B5378283}"/>
                </a:ext>
              </a:extLst>
            </p:cNvPr>
            <p:cNvSpPr>
              <a:spLocks noChangeArrowheads="1"/>
            </p:cNvSpPr>
            <p:nvPr/>
          </p:nvSpPr>
          <p:spPr bwMode="auto">
            <a:xfrm>
              <a:off x="10280651" y="912813"/>
              <a:ext cx="160338" cy="160338"/>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8" name="Oval 96">
              <a:extLst>
                <a:ext uri="{FF2B5EF4-FFF2-40B4-BE49-F238E27FC236}">
                  <a16:creationId xmlns:a16="http://schemas.microsoft.com/office/drawing/2014/main" id="{1B284375-6582-4E19-832B-DBF1E5E56ED3}"/>
                </a:ext>
              </a:extLst>
            </p:cNvPr>
            <p:cNvSpPr>
              <a:spLocks noChangeArrowheads="1"/>
            </p:cNvSpPr>
            <p:nvPr/>
          </p:nvSpPr>
          <p:spPr bwMode="auto">
            <a:xfrm>
              <a:off x="10280651" y="1262063"/>
              <a:ext cx="160338" cy="1587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9" name="Oval 97">
              <a:extLst>
                <a:ext uri="{FF2B5EF4-FFF2-40B4-BE49-F238E27FC236}">
                  <a16:creationId xmlns:a16="http://schemas.microsoft.com/office/drawing/2014/main" id="{14D6ED04-C324-4819-8ED3-5026983A3669}"/>
                </a:ext>
              </a:extLst>
            </p:cNvPr>
            <p:cNvSpPr>
              <a:spLocks noChangeArrowheads="1"/>
            </p:cNvSpPr>
            <p:nvPr/>
          </p:nvSpPr>
          <p:spPr bwMode="auto">
            <a:xfrm>
              <a:off x="10280651" y="1611313"/>
              <a:ext cx="160338" cy="157163"/>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 name="Freeform 98">
              <a:extLst>
                <a:ext uri="{FF2B5EF4-FFF2-40B4-BE49-F238E27FC236}">
                  <a16:creationId xmlns:a16="http://schemas.microsoft.com/office/drawing/2014/main" id="{91C6C9C9-A556-43FC-8BC0-61F21D0EDC66}"/>
                </a:ext>
              </a:extLst>
            </p:cNvPr>
            <p:cNvSpPr>
              <a:spLocks/>
            </p:cNvSpPr>
            <p:nvPr/>
          </p:nvSpPr>
          <p:spPr bwMode="auto">
            <a:xfrm>
              <a:off x="10440988" y="992188"/>
              <a:ext cx="515938" cy="163513"/>
            </a:xfrm>
            <a:custGeom>
              <a:avLst/>
              <a:gdLst>
                <a:gd name="T0" fmla="*/ 0 w 183"/>
                <a:gd name="T1" fmla="*/ 0 h 58"/>
                <a:gd name="T2" fmla="*/ 126 w 183"/>
                <a:gd name="T3" fmla="*/ 0 h 58"/>
                <a:gd name="T4" fmla="*/ 183 w 183"/>
                <a:gd name="T5" fmla="*/ 58 h 58"/>
              </a:gdLst>
              <a:ahLst/>
              <a:cxnLst>
                <a:cxn ang="0">
                  <a:pos x="T0" y="T1"/>
                </a:cxn>
                <a:cxn ang="0">
                  <a:pos x="T2" y="T3"/>
                </a:cxn>
                <a:cxn ang="0">
                  <a:pos x="T4" y="T5"/>
                </a:cxn>
              </a:cxnLst>
              <a:rect l="0" t="0" r="r" b="b"/>
              <a:pathLst>
                <a:path w="183" h="58">
                  <a:moveTo>
                    <a:pt x="0" y="0"/>
                  </a:moveTo>
                  <a:cubicBezTo>
                    <a:pt x="126" y="0"/>
                    <a:pt x="126" y="0"/>
                    <a:pt x="126" y="0"/>
                  </a:cubicBezTo>
                  <a:cubicBezTo>
                    <a:pt x="158" y="0"/>
                    <a:pt x="183" y="26"/>
                    <a:pt x="183" y="58"/>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1" name="Freeform 99">
              <a:extLst>
                <a:ext uri="{FF2B5EF4-FFF2-40B4-BE49-F238E27FC236}">
                  <a16:creationId xmlns:a16="http://schemas.microsoft.com/office/drawing/2014/main" id="{C62A074D-B145-436A-BD26-7E1CD13BE891}"/>
                </a:ext>
              </a:extLst>
            </p:cNvPr>
            <p:cNvSpPr>
              <a:spLocks/>
            </p:cNvSpPr>
            <p:nvPr/>
          </p:nvSpPr>
          <p:spPr bwMode="auto">
            <a:xfrm>
              <a:off x="10956926" y="1155700"/>
              <a:ext cx="114300" cy="184150"/>
            </a:xfrm>
            <a:custGeom>
              <a:avLst/>
              <a:gdLst>
                <a:gd name="T0" fmla="*/ 41 w 41"/>
                <a:gd name="T1" fmla="*/ 65 h 65"/>
                <a:gd name="T2" fmla="*/ 0 w 41"/>
                <a:gd name="T3" fmla="*/ 25 h 65"/>
                <a:gd name="T4" fmla="*/ 0 w 41"/>
                <a:gd name="T5" fmla="*/ 0 h 65"/>
              </a:gdLst>
              <a:ahLst/>
              <a:cxnLst>
                <a:cxn ang="0">
                  <a:pos x="T0" y="T1"/>
                </a:cxn>
                <a:cxn ang="0">
                  <a:pos x="T2" y="T3"/>
                </a:cxn>
                <a:cxn ang="0">
                  <a:pos x="T4" y="T5"/>
                </a:cxn>
              </a:cxnLst>
              <a:rect l="0" t="0" r="r" b="b"/>
              <a:pathLst>
                <a:path w="41" h="65">
                  <a:moveTo>
                    <a:pt x="41" y="65"/>
                  </a:moveTo>
                  <a:cubicBezTo>
                    <a:pt x="19" y="65"/>
                    <a:pt x="0" y="47"/>
                    <a:pt x="0" y="25"/>
                  </a:cubicBezTo>
                  <a:cubicBezTo>
                    <a:pt x="0" y="0"/>
                    <a:pt x="0" y="0"/>
                    <a:pt x="0"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2" name="Freeform 100">
              <a:extLst>
                <a:ext uri="{FF2B5EF4-FFF2-40B4-BE49-F238E27FC236}">
                  <a16:creationId xmlns:a16="http://schemas.microsoft.com/office/drawing/2014/main" id="{D80319AA-5A05-46F5-94D4-735A2F786F6C}"/>
                </a:ext>
              </a:extLst>
            </p:cNvPr>
            <p:cNvSpPr>
              <a:spLocks/>
            </p:cNvSpPr>
            <p:nvPr/>
          </p:nvSpPr>
          <p:spPr bwMode="auto">
            <a:xfrm>
              <a:off x="10440988" y="1525588"/>
              <a:ext cx="515938" cy="163513"/>
            </a:xfrm>
            <a:custGeom>
              <a:avLst/>
              <a:gdLst>
                <a:gd name="T0" fmla="*/ 0 w 183"/>
                <a:gd name="T1" fmla="*/ 58 h 58"/>
                <a:gd name="T2" fmla="*/ 126 w 183"/>
                <a:gd name="T3" fmla="*/ 58 h 58"/>
                <a:gd name="T4" fmla="*/ 183 w 183"/>
                <a:gd name="T5" fmla="*/ 0 h 58"/>
              </a:gdLst>
              <a:ahLst/>
              <a:cxnLst>
                <a:cxn ang="0">
                  <a:pos x="T0" y="T1"/>
                </a:cxn>
                <a:cxn ang="0">
                  <a:pos x="T2" y="T3"/>
                </a:cxn>
                <a:cxn ang="0">
                  <a:pos x="T4" y="T5"/>
                </a:cxn>
              </a:cxnLst>
              <a:rect l="0" t="0" r="r" b="b"/>
              <a:pathLst>
                <a:path w="183" h="58">
                  <a:moveTo>
                    <a:pt x="0" y="58"/>
                  </a:moveTo>
                  <a:cubicBezTo>
                    <a:pt x="126" y="58"/>
                    <a:pt x="126" y="58"/>
                    <a:pt x="126" y="58"/>
                  </a:cubicBezTo>
                  <a:cubicBezTo>
                    <a:pt x="158" y="58"/>
                    <a:pt x="183" y="32"/>
                    <a:pt x="183"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01">
              <a:extLst>
                <a:ext uri="{FF2B5EF4-FFF2-40B4-BE49-F238E27FC236}">
                  <a16:creationId xmlns:a16="http://schemas.microsoft.com/office/drawing/2014/main" id="{7F6D01B2-589F-4BED-BE2F-3F6C39339638}"/>
                </a:ext>
              </a:extLst>
            </p:cNvPr>
            <p:cNvSpPr>
              <a:spLocks/>
            </p:cNvSpPr>
            <p:nvPr/>
          </p:nvSpPr>
          <p:spPr bwMode="auto">
            <a:xfrm>
              <a:off x="10956926" y="1339850"/>
              <a:ext cx="114300" cy="185738"/>
            </a:xfrm>
            <a:custGeom>
              <a:avLst/>
              <a:gdLst>
                <a:gd name="T0" fmla="*/ 41 w 41"/>
                <a:gd name="T1" fmla="*/ 0 h 66"/>
                <a:gd name="T2" fmla="*/ 0 w 41"/>
                <a:gd name="T3" fmla="*/ 41 h 66"/>
                <a:gd name="T4" fmla="*/ 0 w 41"/>
                <a:gd name="T5" fmla="*/ 66 h 66"/>
              </a:gdLst>
              <a:ahLst/>
              <a:cxnLst>
                <a:cxn ang="0">
                  <a:pos x="T0" y="T1"/>
                </a:cxn>
                <a:cxn ang="0">
                  <a:pos x="T2" y="T3"/>
                </a:cxn>
                <a:cxn ang="0">
                  <a:pos x="T4" y="T5"/>
                </a:cxn>
              </a:cxnLst>
              <a:rect l="0" t="0" r="r" b="b"/>
              <a:pathLst>
                <a:path w="41" h="66">
                  <a:moveTo>
                    <a:pt x="41" y="0"/>
                  </a:moveTo>
                  <a:cubicBezTo>
                    <a:pt x="19" y="0"/>
                    <a:pt x="0" y="19"/>
                    <a:pt x="0" y="41"/>
                  </a:cubicBezTo>
                  <a:cubicBezTo>
                    <a:pt x="0" y="66"/>
                    <a:pt x="0" y="66"/>
                    <a:pt x="0" y="66"/>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39" name="Group 238">
            <a:extLst>
              <a:ext uri="{FF2B5EF4-FFF2-40B4-BE49-F238E27FC236}">
                <a16:creationId xmlns:a16="http://schemas.microsoft.com/office/drawing/2014/main" id="{FA01C8BC-F29B-4271-95D0-E6C8BDB5DED1}"/>
              </a:ext>
            </a:extLst>
          </p:cNvPr>
          <p:cNvGrpSpPr/>
          <p:nvPr/>
        </p:nvGrpSpPr>
        <p:grpSpPr>
          <a:xfrm>
            <a:off x="9344054" y="2107549"/>
            <a:ext cx="430262" cy="431474"/>
            <a:chOff x="5407025" y="5675313"/>
            <a:chExt cx="563562" cy="565150"/>
          </a:xfrm>
        </p:grpSpPr>
        <p:sp>
          <p:nvSpPr>
            <p:cNvPr id="263" name="Freeform 105">
              <a:extLst>
                <a:ext uri="{FF2B5EF4-FFF2-40B4-BE49-F238E27FC236}">
                  <a16:creationId xmlns:a16="http://schemas.microsoft.com/office/drawing/2014/main" id="{A42C7221-31E0-4515-B346-D087D9DC5C25}"/>
                </a:ext>
              </a:extLst>
            </p:cNvPr>
            <p:cNvSpPr>
              <a:spLocks/>
            </p:cNvSpPr>
            <p:nvPr/>
          </p:nvSpPr>
          <p:spPr bwMode="auto">
            <a:xfrm>
              <a:off x="5522913" y="5821363"/>
              <a:ext cx="333375" cy="273050"/>
            </a:xfrm>
            <a:custGeom>
              <a:avLst/>
              <a:gdLst>
                <a:gd name="T0" fmla="*/ 56 w 157"/>
                <a:gd name="T1" fmla="*/ 129 h 129"/>
                <a:gd name="T2" fmla="*/ 55 w 157"/>
                <a:gd name="T3" fmla="*/ 128 h 129"/>
                <a:gd name="T4" fmla="*/ 1 w 157"/>
                <a:gd name="T5" fmla="*/ 73 h 129"/>
                <a:gd name="T6" fmla="*/ 1 w 157"/>
                <a:gd name="T7" fmla="*/ 70 h 129"/>
                <a:gd name="T8" fmla="*/ 24 w 157"/>
                <a:gd name="T9" fmla="*/ 44 h 129"/>
                <a:gd name="T10" fmla="*/ 26 w 157"/>
                <a:gd name="T11" fmla="*/ 44 h 129"/>
                <a:gd name="T12" fmla="*/ 27 w 157"/>
                <a:gd name="T13" fmla="*/ 44 h 129"/>
                <a:gd name="T14" fmla="*/ 56 w 157"/>
                <a:gd name="T15" fmla="*/ 74 h 129"/>
                <a:gd name="T16" fmla="*/ 130 w 157"/>
                <a:gd name="T17" fmla="*/ 1 h 129"/>
                <a:gd name="T18" fmla="*/ 133 w 157"/>
                <a:gd name="T19" fmla="*/ 1 h 129"/>
                <a:gd name="T20" fmla="*/ 156 w 157"/>
                <a:gd name="T21" fmla="*/ 25 h 129"/>
                <a:gd name="T22" fmla="*/ 157 w 157"/>
                <a:gd name="T23" fmla="*/ 26 h 129"/>
                <a:gd name="T24" fmla="*/ 156 w 157"/>
                <a:gd name="T25" fmla="*/ 28 h 129"/>
                <a:gd name="T26" fmla="*/ 58 w 157"/>
                <a:gd name="T27" fmla="*/ 128 h 129"/>
                <a:gd name="T28" fmla="*/ 56 w 157"/>
                <a:gd name="T2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129">
                  <a:moveTo>
                    <a:pt x="56" y="129"/>
                  </a:moveTo>
                  <a:cubicBezTo>
                    <a:pt x="56" y="129"/>
                    <a:pt x="55" y="128"/>
                    <a:pt x="55" y="128"/>
                  </a:cubicBezTo>
                  <a:cubicBezTo>
                    <a:pt x="1" y="73"/>
                    <a:pt x="1" y="73"/>
                    <a:pt x="1" y="73"/>
                  </a:cubicBezTo>
                  <a:cubicBezTo>
                    <a:pt x="0" y="72"/>
                    <a:pt x="0" y="71"/>
                    <a:pt x="1" y="70"/>
                  </a:cubicBezTo>
                  <a:cubicBezTo>
                    <a:pt x="24" y="44"/>
                    <a:pt x="24" y="44"/>
                    <a:pt x="24" y="44"/>
                  </a:cubicBezTo>
                  <a:cubicBezTo>
                    <a:pt x="24" y="44"/>
                    <a:pt x="25" y="44"/>
                    <a:pt x="26" y="44"/>
                  </a:cubicBezTo>
                  <a:cubicBezTo>
                    <a:pt x="26" y="43"/>
                    <a:pt x="27" y="44"/>
                    <a:pt x="27" y="44"/>
                  </a:cubicBezTo>
                  <a:cubicBezTo>
                    <a:pt x="56" y="74"/>
                    <a:pt x="56" y="74"/>
                    <a:pt x="56" y="74"/>
                  </a:cubicBezTo>
                  <a:cubicBezTo>
                    <a:pt x="130" y="1"/>
                    <a:pt x="130" y="1"/>
                    <a:pt x="130" y="1"/>
                  </a:cubicBezTo>
                  <a:cubicBezTo>
                    <a:pt x="131" y="0"/>
                    <a:pt x="132" y="0"/>
                    <a:pt x="133" y="1"/>
                  </a:cubicBezTo>
                  <a:cubicBezTo>
                    <a:pt x="156" y="25"/>
                    <a:pt x="156" y="25"/>
                    <a:pt x="156" y="25"/>
                  </a:cubicBezTo>
                  <a:cubicBezTo>
                    <a:pt x="156" y="25"/>
                    <a:pt x="157" y="26"/>
                    <a:pt x="157" y="26"/>
                  </a:cubicBezTo>
                  <a:cubicBezTo>
                    <a:pt x="157" y="27"/>
                    <a:pt x="156" y="28"/>
                    <a:pt x="156" y="28"/>
                  </a:cubicBezTo>
                  <a:cubicBezTo>
                    <a:pt x="58" y="128"/>
                    <a:pt x="58" y="128"/>
                    <a:pt x="58" y="128"/>
                  </a:cubicBezTo>
                  <a:cubicBezTo>
                    <a:pt x="58" y="128"/>
                    <a:pt x="57" y="129"/>
                    <a:pt x="56" y="129"/>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 name="Oval 106">
              <a:extLst>
                <a:ext uri="{FF2B5EF4-FFF2-40B4-BE49-F238E27FC236}">
                  <a16:creationId xmlns:a16="http://schemas.microsoft.com/office/drawing/2014/main" id="{E259C690-2D48-44F4-AE8D-64F792DBD19D}"/>
                </a:ext>
              </a:extLst>
            </p:cNvPr>
            <p:cNvSpPr>
              <a:spLocks noChangeArrowheads="1"/>
            </p:cNvSpPr>
            <p:nvPr/>
          </p:nvSpPr>
          <p:spPr bwMode="auto">
            <a:xfrm>
              <a:off x="5407025" y="5675313"/>
              <a:ext cx="563562" cy="5651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40" name="Group 239">
            <a:extLst>
              <a:ext uri="{FF2B5EF4-FFF2-40B4-BE49-F238E27FC236}">
                <a16:creationId xmlns:a16="http://schemas.microsoft.com/office/drawing/2014/main" id="{77FC5ECE-4227-43E8-92DB-136CEA89D6A3}"/>
              </a:ext>
            </a:extLst>
          </p:cNvPr>
          <p:cNvGrpSpPr/>
          <p:nvPr/>
        </p:nvGrpSpPr>
        <p:grpSpPr>
          <a:xfrm>
            <a:off x="5999478" y="2069398"/>
            <a:ext cx="572984" cy="463648"/>
            <a:chOff x="4370388" y="5627687"/>
            <a:chExt cx="657225" cy="531814"/>
          </a:xfrm>
        </p:grpSpPr>
        <p:sp>
          <p:nvSpPr>
            <p:cNvPr id="255" name="Line 110">
              <a:extLst>
                <a:ext uri="{FF2B5EF4-FFF2-40B4-BE49-F238E27FC236}">
                  <a16:creationId xmlns:a16="http://schemas.microsoft.com/office/drawing/2014/main" id="{6DFE5D28-31FF-4B2A-935F-66EAB0CB421E}"/>
                </a:ext>
              </a:extLst>
            </p:cNvPr>
            <p:cNvSpPr>
              <a:spLocks noChangeShapeType="1"/>
            </p:cNvSpPr>
            <p:nvPr/>
          </p:nvSpPr>
          <p:spPr bwMode="auto">
            <a:xfrm flipH="1" flipV="1">
              <a:off x="4829175" y="5843588"/>
              <a:ext cx="101600" cy="968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6" name="Line 111">
              <a:extLst>
                <a:ext uri="{FF2B5EF4-FFF2-40B4-BE49-F238E27FC236}">
                  <a16:creationId xmlns:a16="http://schemas.microsoft.com/office/drawing/2014/main" id="{861E950A-5B69-4FB1-85BC-503CFB9D201B}"/>
                </a:ext>
              </a:extLst>
            </p:cNvPr>
            <p:cNvSpPr>
              <a:spLocks noChangeShapeType="1"/>
            </p:cNvSpPr>
            <p:nvPr/>
          </p:nvSpPr>
          <p:spPr bwMode="auto">
            <a:xfrm flipV="1">
              <a:off x="4933950" y="5838825"/>
              <a:ext cx="93663" cy="1016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 name="Freeform 112">
              <a:extLst>
                <a:ext uri="{FF2B5EF4-FFF2-40B4-BE49-F238E27FC236}">
                  <a16:creationId xmlns:a16="http://schemas.microsoft.com/office/drawing/2014/main" id="{ED66D442-C526-4F86-AE0D-D694E784E326}"/>
                </a:ext>
              </a:extLst>
            </p:cNvPr>
            <p:cNvSpPr>
              <a:spLocks/>
            </p:cNvSpPr>
            <p:nvPr/>
          </p:nvSpPr>
          <p:spPr bwMode="auto">
            <a:xfrm>
              <a:off x="4505325" y="5627687"/>
              <a:ext cx="441325" cy="303213"/>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 name="Freeform 113">
              <a:extLst>
                <a:ext uri="{FF2B5EF4-FFF2-40B4-BE49-F238E27FC236}">
                  <a16:creationId xmlns:a16="http://schemas.microsoft.com/office/drawing/2014/main" id="{17758EA6-76EA-4532-A4E6-2BED7167D3C9}"/>
                </a:ext>
              </a:extLst>
            </p:cNvPr>
            <p:cNvSpPr>
              <a:spLocks/>
            </p:cNvSpPr>
            <p:nvPr/>
          </p:nvSpPr>
          <p:spPr bwMode="auto">
            <a:xfrm>
              <a:off x="4452938" y="5862638"/>
              <a:ext cx="246063" cy="271463"/>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 name="Line 114">
              <a:extLst>
                <a:ext uri="{FF2B5EF4-FFF2-40B4-BE49-F238E27FC236}">
                  <a16:creationId xmlns:a16="http://schemas.microsoft.com/office/drawing/2014/main" id="{BE0EB074-A86E-41F0-A53D-30834D464F45}"/>
                </a:ext>
              </a:extLst>
            </p:cNvPr>
            <p:cNvSpPr>
              <a:spLocks noChangeShapeType="1"/>
            </p:cNvSpPr>
            <p:nvPr/>
          </p:nvSpPr>
          <p:spPr bwMode="auto">
            <a:xfrm>
              <a:off x="4465638" y="5848350"/>
              <a:ext cx="103188" cy="968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0" name="Line 115">
              <a:extLst>
                <a:ext uri="{FF2B5EF4-FFF2-40B4-BE49-F238E27FC236}">
                  <a16:creationId xmlns:a16="http://schemas.microsoft.com/office/drawing/2014/main" id="{1A4A8346-68E3-4374-800E-A7D07871A518}"/>
                </a:ext>
              </a:extLst>
            </p:cNvPr>
            <p:cNvSpPr>
              <a:spLocks noChangeShapeType="1"/>
            </p:cNvSpPr>
            <p:nvPr/>
          </p:nvSpPr>
          <p:spPr bwMode="auto">
            <a:xfrm flipH="1">
              <a:off x="4370388" y="5848350"/>
              <a:ext cx="93663" cy="10318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1" name="Freeform 116">
              <a:extLst>
                <a:ext uri="{FF2B5EF4-FFF2-40B4-BE49-F238E27FC236}">
                  <a16:creationId xmlns:a16="http://schemas.microsoft.com/office/drawing/2014/main" id="{1720D344-CACC-4E17-A706-8D49FFB550ED}"/>
                </a:ext>
              </a:extLst>
            </p:cNvPr>
            <p:cNvSpPr>
              <a:spLocks/>
            </p:cNvSpPr>
            <p:nvPr/>
          </p:nvSpPr>
          <p:spPr bwMode="auto">
            <a:xfrm>
              <a:off x="4451350" y="5859463"/>
              <a:ext cx="433388" cy="300038"/>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 name="Freeform 117">
              <a:extLst>
                <a:ext uri="{FF2B5EF4-FFF2-40B4-BE49-F238E27FC236}">
                  <a16:creationId xmlns:a16="http://schemas.microsoft.com/office/drawing/2014/main" id="{52C82171-0939-45F7-A441-9205B9A75111}"/>
                </a:ext>
              </a:extLst>
            </p:cNvPr>
            <p:cNvSpPr>
              <a:spLocks/>
            </p:cNvSpPr>
            <p:nvPr/>
          </p:nvSpPr>
          <p:spPr bwMode="auto">
            <a:xfrm>
              <a:off x="4695825" y="5653088"/>
              <a:ext cx="247650" cy="273050"/>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41" name="Freeform 5">
            <a:extLst>
              <a:ext uri="{FF2B5EF4-FFF2-40B4-BE49-F238E27FC236}">
                <a16:creationId xmlns:a16="http://schemas.microsoft.com/office/drawing/2014/main" id="{E8FC47B1-BD5C-4C1C-9591-4E9EB2A5A1D6}"/>
              </a:ext>
            </a:extLst>
          </p:cNvPr>
          <p:cNvSpPr>
            <a:spLocks/>
          </p:cNvSpPr>
          <p:nvPr/>
        </p:nvSpPr>
        <p:spPr bwMode="auto">
          <a:xfrm>
            <a:off x="7672144" y="2093672"/>
            <a:ext cx="513096" cy="413785"/>
          </a:xfrm>
          <a:custGeom>
            <a:avLst/>
            <a:gdLst>
              <a:gd name="T0" fmla="*/ 148 w 296"/>
              <a:gd name="T1" fmla="*/ 237 h 238"/>
              <a:gd name="T2" fmla="*/ 8 w 296"/>
              <a:gd name="T3" fmla="*/ 104 h 238"/>
              <a:gd name="T4" fmla="*/ 0 w 296"/>
              <a:gd name="T5" fmla="*/ 70 h 238"/>
              <a:gd name="T6" fmla="*/ 78 w 296"/>
              <a:gd name="T7" fmla="*/ 0 h 238"/>
              <a:gd name="T8" fmla="*/ 148 w 296"/>
              <a:gd name="T9" fmla="*/ 40 h 238"/>
              <a:gd name="T10" fmla="*/ 218 w 296"/>
              <a:gd name="T11" fmla="*/ 0 h 238"/>
              <a:gd name="T12" fmla="*/ 296 w 296"/>
              <a:gd name="T13" fmla="*/ 70 h 238"/>
              <a:gd name="T14" fmla="*/ 288 w 296"/>
              <a:gd name="T15" fmla="*/ 104 h 238"/>
              <a:gd name="T16" fmla="*/ 149 w 296"/>
              <a:gd name="T17" fmla="*/ 237 h 238"/>
              <a:gd name="T18" fmla="*/ 148 w 296"/>
              <a:gd name="T19" fmla="*/ 238 h 238"/>
              <a:gd name="T20" fmla="*/ 148 w 296"/>
              <a:gd name="T21" fmla="*/ 237 h 238"/>
              <a:gd name="T22" fmla="*/ 148 w 296"/>
              <a:gd name="T23" fmla="*/ 23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38">
                <a:moveTo>
                  <a:pt x="148" y="237"/>
                </a:moveTo>
                <a:cubicBezTo>
                  <a:pt x="137" y="230"/>
                  <a:pt x="30" y="155"/>
                  <a:pt x="8" y="104"/>
                </a:cubicBezTo>
                <a:cubicBezTo>
                  <a:pt x="4" y="94"/>
                  <a:pt x="0" y="81"/>
                  <a:pt x="0" y="70"/>
                </a:cubicBezTo>
                <a:cubicBezTo>
                  <a:pt x="0" y="31"/>
                  <a:pt x="35" y="0"/>
                  <a:pt x="78" y="0"/>
                </a:cubicBezTo>
                <a:cubicBezTo>
                  <a:pt x="109" y="0"/>
                  <a:pt x="136" y="17"/>
                  <a:pt x="148" y="40"/>
                </a:cubicBezTo>
                <a:cubicBezTo>
                  <a:pt x="161" y="17"/>
                  <a:pt x="188" y="0"/>
                  <a:pt x="218" y="0"/>
                </a:cubicBezTo>
                <a:cubicBezTo>
                  <a:pt x="261" y="0"/>
                  <a:pt x="296" y="31"/>
                  <a:pt x="296" y="70"/>
                </a:cubicBezTo>
                <a:cubicBezTo>
                  <a:pt x="296" y="81"/>
                  <a:pt x="292" y="94"/>
                  <a:pt x="288" y="104"/>
                </a:cubicBezTo>
                <a:cubicBezTo>
                  <a:pt x="266" y="155"/>
                  <a:pt x="159" y="230"/>
                  <a:pt x="149" y="237"/>
                </a:cubicBezTo>
                <a:cubicBezTo>
                  <a:pt x="148" y="238"/>
                  <a:pt x="148" y="238"/>
                  <a:pt x="148" y="238"/>
                </a:cubicBezTo>
                <a:cubicBezTo>
                  <a:pt x="148" y="237"/>
                  <a:pt x="148" y="237"/>
                  <a:pt x="148" y="237"/>
                </a:cubicBezTo>
                <a:cubicBezTo>
                  <a:pt x="148" y="237"/>
                  <a:pt x="148" y="237"/>
                  <a:pt x="148" y="237"/>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51" name="Group 250">
            <a:extLst>
              <a:ext uri="{FF2B5EF4-FFF2-40B4-BE49-F238E27FC236}">
                <a16:creationId xmlns:a16="http://schemas.microsoft.com/office/drawing/2014/main" id="{028E4B5B-F884-4D45-A01F-85BBC91D3319}"/>
              </a:ext>
            </a:extLst>
          </p:cNvPr>
          <p:cNvGrpSpPr/>
          <p:nvPr/>
        </p:nvGrpSpPr>
        <p:grpSpPr>
          <a:xfrm>
            <a:off x="1053210" y="2100606"/>
            <a:ext cx="468623" cy="464963"/>
            <a:chOff x="3400426" y="2743200"/>
            <a:chExt cx="812800" cy="806450"/>
          </a:xfrm>
        </p:grpSpPr>
        <p:sp>
          <p:nvSpPr>
            <p:cNvPr id="253" name="Freeform 37">
              <a:extLst>
                <a:ext uri="{FF2B5EF4-FFF2-40B4-BE49-F238E27FC236}">
                  <a16:creationId xmlns:a16="http://schemas.microsoft.com/office/drawing/2014/main" id="{3E55DF9C-D527-4522-A1A7-E0C05A686A59}"/>
                </a:ext>
              </a:extLst>
            </p:cNvPr>
            <p:cNvSpPr>
              <a:spLocks/>
            </p:cNvSpPr>
            <p:nvPr/>
          </p:nvSpPr>
          <p:spPr bwMode="auto">
            <a:xfrm>
              <a:off x="3400426" y="2743200"/>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 name="Freeform 38">
              <a:extLst>
                <a:ext uri="{FF2B5EF4-FFF2-40B4-BE49-F238E27FC236}">
                  <a16:creationId xmlns:a16="http://schemas.microsoft.com/office/drawing/2014/main" id="{8CF316DB-B288-4848-B1A5-FD23F3EDE092}"/>
                </a:ext>
              </a:extLst>
            </p:cNvPr>
            <p:cNvSpPr>
              <a:spLocks/>
            </p:cNvSpPr>
            <p:nvPr/>
          </p:nvSpPr>
          <p:spPr bwMode="auto">
            <a:xfrm>
              <a:off x="3665538" y="3008313"/>
              <a:ext cx="282575" cy="277812"/>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52" name="Freeform 23">
            <a:extLst>
              <a:ext uri="{FF2B5EF4-FFF2-40B4-BE49-F238E27FC236}">
                <a16:creationId xmlns:a16="http://schemas.microsoft.com/office/drawing/2014/main" id="{C539D2F1-83C2-444F-830D-791FE897E4FE}"/>
              </a:ext>
            </a:extLst>
          </p:cNvPr>
          <p:cNvSpPr>
            <a:spLocks/>
          </p:cNvSpPr>
          <p:nvPr/>
        </p:nvSpPr>
        <p:spPr bwMode="auto">
          <a:xfrm>
            <a:off x="2740005" y="2061503"/>
            <a:ext cx="467764" cy="469538"/>
          </a:xfrm>
          <a:custGeom>
            <a:avLst/>
            <a:gdLst>
              <a:gd name="T0" fmla="*/ 284 w 296"/>
              <a:gd name="T1" fmla="*/ 242 h 297"/>
              <a:gd name="T2" fmla="*/ 154 w 296"/>
              <a:gd name="T3" fmla="*/ 112 h 297"/>
              <a:gd name="T4" fmla="*/ 137 w 296"/>
              <a:gd name="T5" fmla="*/ 29 h 297"/>
              <a:gd name="T6" fmla="*/ 54 w 296"/>
              <a:gd name="T7" fmla="*/ 11 h 297"/>
              <a:gd name="T8" fmla="*/ 88 w 296"/>
              <a:gd name="T9" fmla="*/ 45 h 297"/>
              <a:gd name="T10" fmla="*/ 76 w 296"/>
              <a:gd name="T11" fmla="*/ 77 h 297"/>
              <a:gd name="T12" fmla="*/ 45 w 296"/>
              <a:gd name="T13" fmla="*/ 88 h 297"/>
              <a:gd name="T14" fmla="*/ 11 w 296"/>
              <a:gd name="T15" fmla="*/ 54 h 297"/>
              <a:gd name="T16" fmla="*/ 28 w 296"/>
              <a:gd name="T17" fmla="*/ 137 h 297"/>
              <a:gd name="T18" fmla="*/ 111 w 296"/>
              <a:gd name="T19" fmla="*/ 155 h 297"/>
              <a:gd name="T20" fmla="*/ 241 w 296"/>
              <a:gd name="T21" fmla="*/ 285 h 297"/>
              <a:gd name="T22" fmla="*/ 284 w 296"/>
              <a:gd name="T23" fmla="*/ 285 h 297"/>
              <a:gd name="T24" fmla="*/ 284 w 296"/>
              <a:gd name="T25" fmla="*/ 24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6" h="297">
                <a:moveTo>
                  <a:pt x="284" y="242"/>
                </a:moveTo>
                <a:cubicBezTo>
                  <a:pt x="154" y="112"/>
                  <a:pt x="154" y="112"/>
                  <a:pt x="154" y="112"/>
                </a:cubicBezTo>
                <a:cubicBezTo>
                  <a:pt x="165" y="84"/>
                  <a:pt x="160" y="51"/>
                  <a:pt x="137" y="29"/>
                </a:cubicBezTo>
                <a:cubicBezTo>
                  <a:pt x="115" y="6"/>
                  <a:pt x="82" y="0"/>
                  <a:pt x="54" y="11"/>
                </a:cubicBezTo>
                <a:cubicBezTo>
                  <a:pt x="88" y="45"/>
                  <a:pt x="88" y="45"/>
                  <a:pt x="88" y="45"/>
                </a:cubicBezTo>
                <a:cubicBezTo>
                  <a:pt x="76" y="77"/>
                  <a:pt x="76" y="77"/>
                  <a:pt x="76" y="77"/>
                </a:cubicBezTo>
                <a:cubicBezTo>
                  <a:pt x="45" y="88"/>
                  <a:pt x="45" y="88"/>
                  <a:pt x="45" y="88"/>
                </a:cubicBezTo>
                <a:cubicBezTo>
                  <a:pt x="11" y="54"/>
                  <a:pt x="11" y="54"/>
                  <a:pt x="11" y="54"/>
                </a:cubicBezTo>
                <a:cubicBezTo>
                  <a:pt x="0" y="82"/>
                  <a:pt x="6" y="115"/>
                  <a:pt x="28" y="137"/>
                </a:cubicBezTo>
                <a:cubicBezTo>
                  <a:pt x="51" y="160"/>
                  <a:pt x="84" y="166"/>
                  <a:pt x="111" y="155"/>
                </a:cubicBezTo>
                <a:cubicBezTo>
                  <a:pt x="241" y="285"/>
                  <a:pt x="241" y="285"/>
                  <a:pt x="241" y="285"/>
                </a:cubicBezTo>
                <a:cubicBezTo>
                  <a:pt x="253" y="297"/>
                  <a:pt x="272" y="297"/>
                  <a:pt x="284" y="285"/>
                </a:cubicBezTo>
                <a:cubicBezTo>
                  <a:pt x="296" y="273"/>
                  <a:pt x="296" y="254"/>
                  <a:pt x="284" y="242"/>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Rectangle 70">
            <a:extLst>
              <a:ext uri="{FF2B5EF4-FFF2-40B4-BE49-F238E27FC236}">
                <a16:creationId xmlns:a16="http://schemas.microsoft.com/office/drawing/2014/main" id="{C04082AE-3D01-4EFC-BAA5-F22AB0ABCC8C}"/>
              </a:ext>
            </a:extLst>
          </p:cNvPr>
          <p:cNvSpPr/>
          <p:nvPr/>
        </p:nvSpPr>
        <p:spPr bwMode="auto">
          <a:xfrm>
            <a:off x="3938994" y="1715204"/>
            <a:ext cx="8068570" cy="1719508"/>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a:p>
        </p:txBody>
      </p:sp>
      <p:sp>
        <p:nvSpPr>
          <p:cNvPr id="160" name="Oval 19">
            <a:extLst>
              <a:ext uri="{FF2B5EF4-FFF2-40B4-BE49-F238E27FC236}">
                <a16:creationId xmlns:a16="http://schemas.microsoft.com/office/drawing/2014/main" id="{5772A8CE-1ABE-439E-9EE4-32B6E0048446}"/>
              </a:ext>
            </a:extLst>
          </p:cNvPr>
          <p:cNvSpPr>
            <a:spLocks noChangeArrowheads="1"/>
          </p:cNvSpPr>
          <p:nvPr/>
        </p:nvSpPr>
        <p:spPr bwMode="auto">
          <a:xfrm>
            <a:off x="11314132" y="327735"/>
            <a:ext cx="775390" cy="793260"/>
          </a:xfrm>
          <a:prstGeom prst="ellipse">
            <a:avLst/>
          </a:prstGeom>
          <a:solidFill>
            <a:srgbClr val="0072C6"/>
          </a:solidFill>
          <a:ln w="31750" cap="rnd">
            <a:no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61" name="Freeform 56">
            <a:extLst>
              <a:ext uri="{FF2B5EF4-FFF2-40B4-BE49-F238E27FC236}">
                <a16:creationId xmlns:a16="http://schemas.microsoft.com/office/drawing/2014/main" id="{DC5786B6-D930-4D11-8088-18D887E7C06F}"/>
              </a:ext>
            </a:extLst>
          </p:cNvPr>
          <p:cNvSpPr>
            <a:spLocks/>
          </p:cNvSpPr>
          <p:nvPr/>
        </p:nvSpPr>
        <p:spPr bwMode="auto">
          <a:xfrm>
            <a:off x="11510664" y="566416"/>
            <a:ext cx="382327" cy="315889"/>
          </a:xfrm>
          <a:custGeom>
            <a:avLst/>
            <a:gdLst>
              <a:gd name="T0" fmla="*/ 298 w 301"/>
              <a:gd name="T1" fmla="*/ 243 h 243"/>
              <a:gd name="T2" fmla="*/ 2 w 301"/>
              <a:gd name="T3" fmla="*/ 243 h 243"/>
              <a:gd name="T4" fmla="*/ 0 w 301"/>
              <a:gd name="T5" fmla="*/ 240 h 243"/>
              <a:gd name="T6" fmla="*/ 0 w 301"/>
              <a:gd name="T7" fmla="*/ 3 h 243"/>
              <a:gd name="T8" fmla="*/ 2 w 301"/>
              <a:gd name="T9" fmla="*/ 0 h 243"/>
              <a:gd name="T10" fmla="*/ 298 w 301"/>
              <a:gd name="T11" fmla="*/ 0 h 243"/>
              <a:gd name="T12" fmla="*/ 301 w 301"/>
              <a:gd name="T13" fmla="*/ 3 h 243"/>
              <a:gd name="T14" fmla="*/ 301 w 301"/>
              <a:gd name="T15" fmla="*/ 240 h 243"/>
              <a:gd name="T16" fmla="*/ 298 w 301"/>
              <a:gd name="T17"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243">
                <a:moveTo>
                  <a:pt x="298" y="243"/>
                </a:moveTo>
                <a:cubicBezTo>
                  <a:pt x="2" y="243"/>
                  <a:pt x="2" y="243"/>
                  <a:pt x="2" y="243"/>
                </a:cubicBezTo>
                <a:cubicBezTo>
                  <a:pt x="1" y="243"/>
                  <a:pt x="0" y="242"/>
                  <a:pt x="0" y="240"/>
                </a:cubicBezTo>
                <a:cubicBezTo>
                  <a:pt x="0" y="3"/>
                  <a:pt x="0" y="3"/>
                  <a:pt x="0" y="3"/>
                </a:cubicBezTo>
                <a:cubicBezTo>
                  <a:pt x="0" y="1"/>
                  <a:pt x="1" y="0"/>
                  <a:pt x="2" y="0"/>
                </a:cubicBezTo>
                <a:cubicBezTo>
                  <a:pt x="298" y="0"/>
                  <a:pt x="298" y="0"/>
                  <a:pt x="298" y="0"/>
                </a:cubicBezTo>
                <a:cubicBezTo>
                  <a:pt x="300" y="0"/>
                  <a:pt x="301" y="1"/>
                  <a:pt x="301" y="3"/>
                </a:cubicBezTo>
                <a:cubicBezTo>
                  <a:pt x="301" y="240"/>
                  <a:pt x="301" y="240"/>
                  <a:pt x="301" y="240"/>
                </a:cubicBezTo>
                <a:cubicBezTo>
                  <a:pt x="301" y="242"/>
                  <a:pt x="300" y="243"/>
                  <a:pt x="298" y="243"/>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Line 57">
            <a:extLst>
              <a:ext uri="{FF2B5EF4-FFF2-40B4-BE49-F238E27FC236}">
                <a16:creationId xmlns:a16="http://schemas.microsoft.com/office/drawing/2014/main" id="{428518AF-2D41-4251-9D11-EC919674E615}"/>
              </a:ext>
            </a:extLst>
          </p:cNvPr>
          <p:cNvSpPr>
            <a:spLocks noChangeShapeType="1"/>
          </p:cNvSpPr>
          <p:nvPr/>
        </p:nvSpPr>
        <p:spPr bwMode="auto">
          <a:xfrm>
            <a:off x="11510664" y="645207"/>
            <a:ext cx="382327"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Oval 58">
            <a:extLst>
              <a:ext uri="{FF2B5EF4-FFF2-40B4-BE49-F238E27FC236}">
                <a16:creationId xmlns:a16="http://schemas.microsoft.com/office/drawing/2014/main" id="{6BF294D8-DC24-41E4-A1AC-14DA5A33CE81}"/>
              </a:ext>
            </a:extLst>
          </p:cNvPr>
          <p:cNvSpPr>
            <a:spLocks noChangeArrowheads="1"/>
          </p:cNvSpPr>
          <p:nvPr/>
        </p:nvSpPr>
        <p:spPr bwMode="auto">
          <a:xfrm>
            <a:off x="11757211" y="597057"/>
            <a:ext cx="19295" cy="19697"/>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 name="Oval 59">
            <a:extLst>
              <a:ext uri="{FF2B5EF4-FFF2-40B4-BE49-F238E27FC236}">
                <a16:creationId xmlns:a16="http://schemas.microsoft.com/office/drawing/2014/main" id="{6744EF29-3F2E-48B5-9FC7-1820F8E8CE95}"/>
              </a:ext>
            </a:extLst>
          </p:cNvPr>
          <p:cNvSpPr>
            <a:spLocks noChangeArrowheads="1"/>
          </p:cNvSpPr>
          <p:nvPr/>
        </p:nvSpPr>
        <p:spPr bwMode="auto">
          <a:xfrm>
            <a:off x="11799374" y="597057"/>
            <a:ext cx="18580" cy="19697"/>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 name="Oval 60">
            <a:extLst>
              <a:ext uri="{FF2B5EF4-FFF2-40B4-BE49-F238E27FC236}">
                <a16:creationId xmlns:a16="http://schemas.microsoft.com/office/drawing/2014/main" id="{F80272CC-A537-4505-B64E-8729C384BAA1}"/>
              </a:ext>
            </a:extLst>
          </p:cNvPr>
          <p:cNvSpPr>
            <a:spLocks noChangeArrowheads="1"/>
          </p:cNvSpPr>
          <p:nvPr/>
        </p:nvSpPr>
        <p:spPr bwMode="auto">
          <a:xfrm>
            <a:off x="11842252" y="597057"/>
            <a:ext cx="17866" cy="19697"/>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Line 61">
            <a:extLst>
              <a:ext uri="{FF2B5EF4-FFF2-40B4-BE49-F238E27FC236}">
                <a16:creationId xmlns:a16="http://schemas.microsoft.com/office/drawing/2014/main" id="{7FD8E3CE-0052-4755-A198-DEC39DBB07DE}"/>
              </a:ext>
            </a:extLst>
          </p:cNvPr>
          <p:cNvSpPr>
            <a:spLocks noChangeShapeType="1"/>
          </p:cNvSpPr>
          <p:nvPr/>
        </p:nvSpPr>
        <p:spPr bwMode="auto">
          <a:xfrm>
            <a:off x="11577839" y="788925"/>
            <a:ext cx="225109"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Line 62">
            <a:extLst>
              <a:ext uri="{FF2B5EF4-FFF2-40B4-BE49-F238E27FC236}">
                <a16:creationId xmlns:a16="http://schemas.microsoft.com/office/drawing/2014/main" id="{26CD7ECA-226A-40BA-BD8D-E2275238C030}"/>
              </a:ext>
            </a:extLst>
          </p:cNvPr>
          <p:cNvSpPr>
            <a:spLocks noChangeShapeType="1"/>
          </p:cNvSpPr>
          <p:nvPr/>
        </p:nvSpPr>
        <p:spPr bwMode="auto">
          <a:xfrm>
            <a:off x="11577839" y="734210"/>
            <a:ext cx="140068"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5" name="Straight Connector 4">
            <a:extLst>
              <a:ext uri="{FF2B5EF4-FFF2-40B4-BE49-F238E27FC236}">
                <a16:creationId xmlns:a16="http://schemas.microsoft.com/office/drawing/2014/main" id="{923ACADD-9AE5-46DF-A9FB-82908595A9E6}"/>
              </a:ext>
            </a:extLst>
          </p:cNvPr>
          <p:cNvCxnSpPr>
            <a:cxnSpLocks/>
          </p:cNvCxnSpPr>
          <p:nvPr/>
        </p:nvCxnSpPr>
        <p:spPr>
          <a:xfrm>
            <a:off x="1320648" y="3393050"/>
            <a:ext cx="0" cy="632662"/>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9C2103B9-4424-4780-806E-B4293AEAC1A6}"/>
              </a:ext>
            </a:extLst>
          </p:cNvPr>
          <p:cNvCxnSpPr>
            <a:cxnSpLocks/>
          </p:cNvCxnSpPr>
          <p:nvPr/>
        </p:nvCxnSpPr>
        <p:spPr>
          <a:xfrm>
            <a:off x="2972659" y="3393050"/>
            <a:ext cx="0" cy="632662"/>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4D4DD576-9F80-4BAA-BD20-33320092F356}"/>
              </a:ext>
            </a:extLst>
          </p:cNvPr>
          <p:cNvGrpSpPr/>
          <p:nvPr/>
        </p:nvGrpSpPr>
        <p:grpSpPr>
          <a:xfrm>
            <a:off x="9497843" y="5122723"/>
            <a:ext cx="2677173" cy="1114014"/>
            <a:chOff x="9244928" y="5122723"/>
            <a:chExt cx="2677173" cy="1114014"/>
          </a:xfrm>
        </p:grpSpPr>
        <p:sp>
          <p:nvSpPr>
            <p:cNvPr id="287" name="Text Placeholder 21">
              <a:extLst>
                <a:ext uri="{FF2B5EF4-FFF2-40B4-BE49-F238E27FC236}">
                  <a16:creationId xmlns:a16="http://schemas.microsoft.com/office/drawing/2014/main" id="{5E1CB7E4-8657-4472-9349-9C6726A99795}"/>
                </a:ext>
              </a:extLst>
            </p:cNvPr>
            <p:cNvSpPr txBox="1">
              <a:spLocks/>
            </p:cNvSpPr>
            <p:nvPr/>
          </p:nvSpPr>
          <p:spPr>
            <a:xfrm>
              <a:off x="9244928" y="5122723"/>
              <a:ext cx="2677173" cy="378565"/>
            </a:xfrm>
            <a:prstGeom prst="rect">
              <a:avLst/>
            </a:prstGeom>
          </p:spPr>
          <p:txBody>
            <a:bodyPr lIns="91440" tIns="91440" rIns="91440" bIns="9144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a:solidFill>
                    <a:srgbClr val="505050"/>
                  </a:solidFill>
                </a:rPr>
                <a:t>.NET, or Java</a:t>
              </a:r>
            </a:p>
          </p:txBody>
        </p:sp>
        <p:sp>
          <p:nvSpPr>
            <p:cNvPr id="288" name="Text Placeholder 21">
              <a:extLst>
                <a:ext uri="{FF2B5EF4-FFF2-40B4-BE49-F238E27FC236}">
                  <a16:creationId xmlns:a16="http://schemas.microsoft.com/office/drawing/2014/main" id="{36E2C032-1BCA-4D4F-B16C-7DD399E343DF}"/>
                </a:ext>
              </a:extLst>
            </p:cNvPr>
            <p:cNvSpPr txBox="1">
              <a:spLocks/>
            </p:cNvSpPr>
            <p:nvPr/>
          </p:nvSpPr>
          <p:spPr>
            <a:xfrm>
              <a:off x="9459023" y="5442673"/>
              <a:ext cx="2248982" cy="794064"/>
            </a:xfrm>
            <a:prstGeom prst="rect">
              <a:avLst/>
            </a:prstGeom>
          </p:spPr>
          <p:txBody>
            <a:bodyPr wrap="square" lIns="91440" tIns="91440" rIns="91440" bIns="9144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100">
                  <a:solidFill>
                    <a:srgbClr val="505050"/>
                  </a:solidFill>
                  <a:latin typeface="+mn-lt"/>
                </a:rPr>
                <a:t>Best platform for .NET and ASP.NET core with Visual Studio 2017 and Java using  </a:t>
              </a:r>
              <a:br>
                <a:rPr lang="en-US" sz="1100">
                  <a:solidFill>
                    <a:srgbClr val="505050"/>
                  </a:solidFill>
                  <a:latin typeface="+mn-lt"/>
                </a:rPr>
              </a:br>
              <a:r>
                <a:rPr lang="en-US" sz="1100">
                  <a:solidFill>
                    <a:srgbClr val="505050"/>
                  </a:solidFill>
                  <a:latin typeface="+mn-lt"/>
                </a:rPr>
                <a:t>Eclipse and Jenkins</a:t>
              </a:r>
            </a:p>
          </p:txBody>
        </p:sp>
      </p:grpSp>
      <p:sp>
        <p:nvSpPr>
          <p:cNvPr id="295" name="Oval 23">
            <a:extLst>
              <a:ext uri="{FF2B5EF4-FFF2-40B4-BE49-F238E27FC236}">
                <a16:creationId xmlns:a16="http://schemas.microsoft.com/office/drawing/2014/main" id="{2AD3C856-7D5C-42C9-9371-3E71AEFFE8E8}"/>
              </a:ext>
            </a:extLst>
          </p:cNvPr>
          <p:cNvSpPr>
            <a:spLocks noChangeArrowheads="1"/>
          </p:cNvSpPr>
          <p:nvPr/>
        </p:nvSpPr>
        <p:spPr bwMode="auto">
          <a:xfrm>
            <a:off x="3745709" y="4537949"/>
            <a:ext cx="363538" cy="363538"/>
          </a:xfrm>
          <a:prstGeom prst="ellipse">
            <a:avLst/>
          </a:pr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6" name="Freeform 25">
            <a:extLst>
              <a:ext uri="{FF2B5EF4-FFF2-40B4-BE49-F238E27FC236}">
                <a16:creationId xmlns:a16="http://schemas.microsoft.com/office/drawing/2014/main" id="{DFBD87FB-2CC3-4170-BC34-7F1BAF377455}"/>
              </a:ext>
            </a:extLst>
          </p:cNvPr>
          <p:cNvSpPr>
            <a:spLocks/>
          </p:cNvSpPr>
          <p:nvPr/>
        </p:nvSpPr>
        <p:spPr bwMode="auto">
          <a:xfrm>
            <a:off x="3887249" y="4698406"/>
            <a:ext cx="110620" cy="147494"/>
          </a:xfrm>
          <a:custGeom>
            <a:avLst/>
            <a:gdLst>
              <a:gd name="T0" fmla="*/ 62 w 108"/>
              <a:gd name="T1" fmla="*/ 91 h 142"/>
              <a:gd name="T2" fmla="*/ 107 w 108"/>
              <a:gd name="T3" fmla="*/ 6 h 142"/>
              <a:gd name="T4" fmla="*/ 102 w 108"/>
              <a:gd name="T5" fmla="*/ 2 h 142"/>
              <a:gd name="T6" fmla="*/ 39 w 108"/>
              <a:gd name="T7" fmla="*/ 75 h 142"/>
              <a:gd name="T8" fmla="*/ 7 w 108"/>
              <a:gd name="T9" fmla="*/ 92 h 142"/>
              <a:gd name="T10" fmla="*/ 14 w 108"/>
              <a:gd name="T11" fmla="*/ 130 h 142"/>
              <a:gd name="T12" fmla="*/ 60 w 108"/>
              <a:gd name="T13" fmla="*/ 124 h 142"/>
              <a:gd name="T14" fmla="*/ 62 w 108"/>
              <a:gd name="T15" fmla="*/ 91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142">
                <a:moveTo>
                  <a:pt x="62" y="91"/>
                </a:moveTo>
                <a:cubicBezTo>
                  <a:pt x="107" y="6"/>
                  <a:pt x="107" y="6"/>
                  <a:pt x="107" y="6"/>
                </a:cubicBezTo>
                <a:cubicBezTo>
                  <a:pt x="108" y="3"/>
                  <a:pt x="104" y="0"/>
                  <a:pt x="102" y="2"/>
                </a:cubicBezTo>
                <a:cubicBezTo>
                  <a:pt x="39" y="75"/>
                  <a:pt x="39" y="75"/>
                  <a:pt x="39" y="75"/>
                </a:cubicBezTo>
                <a:cubicBezTo>
                  <a:pt x="26" y="74"/>
                  <a:pt x="13" y="80"/>
                  <a:pt x="7" y="92"/>
                </a:cubicBezTo>
                <a:cubicBezTo>
                  <a:pt x="0" y="105"/>
                  <a:pt x="4" y="120"/>
                  <a:pt x="14" y="130"/>
                </a:cubicBezTo>
                <a:cubicBezTo>
                  <a:pt x="29" y="142"/>
                  <a:pt x="50" y="139"/>
                  <a:pt x="60" y="124"/>
                </a:cubicBezTo>
                <a:cubicBezTo>
                  <a:pt x="67" y="114"/>
                  <a:pt x="67" y="101"/>
                  <a:pt x="62" y="91"/>
                </a:cubicBezTo>
                <a:close/>
              </a:path>
            </a:pathLst>
          </a:cu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97" name="Group 296">
            <a:extLst>
              <a:ext uri="{FF2B5EF4-FFF2-40B4-BE49-F238E27FC236}">
                <a16:creationId xmlns:a16="http://schemas.microsoft.com/office/drawing/2014/main" id="{6B3D29D0-55A5-470C-8D95-1A9978AC4219}"/>
              </a:ext>
            </a:extLst>
          </p:cNvPr>
          <p:cNvGrpSpPr/>
          <p:nvPr/>
        </p:nvGrpSpPr>
        <p:grpSpPr>
          <a:xfrm>
            <a:off x="3801272" y="4607296"/>
            <a:ext cx="255588" cy="96837"/>
            <a:chOff x="5568951" y="5675313"/>
            <a:chExt cx="255588" cy="96837"/>
          </a:xfrm>
        </p:grpSpPr>
        <p:sp>
          <p:nvSpPr>
            <p:cNvPr id="302" name="Freeform 24">
              <a:extLst>
                <a:ext uri="{FF2B5EF4-FFF2-40B4-BE49-F238E27FC236}">
                  <a16:creationId xmlns:a16="http://schemas.microsoft.com/office/drawing/2014/main" id="{E8C07B8A-176E-4828-A56A-370C9B2A0976}"/>
                </a:ext>
              </a:extLst>
            </p:cNvPr>
            <p:cNvSpPr>
              <a:spLocks/>
            </p:cNvSpPr>
            <p:nvPr/>
          </p:nvSpPr>
          <p:spPr bwMode="auto">
            <a:xfrm>
              <a:off x="5568951" y="5675313"/>
              <a:ext cx="255588" cy="77788"/>
            </a:xfrm>
            <a:custGeom>
              <a:avLst/>
              <a:gdLst>
                <a:gd name="T0" fmla="*/ 0 w 205"/>
                <a:gd name="T1" fmla="*/ 62 h 62"/>
                <a:gd name="T2" fmla="*/ 103 w 205"/>
                <a:gd name="T3" fmla="*/ 0 h 62"/>
                <a:gd name="T4" fmla="*/ 205 w 205"/>
                <a:gd name="T5" fmla="*/ 62 h 62"/>
              </a:gdLst>
              <a:ahLst/>
              <a:cxnLst>
                <a:cxn ang="0">
                  <a:pos x="T0" y="T1"/>
                </a:cxn>
                <a:cxn ang="0">
                  <a:pos x="T2" y="T3"/>
                </a:cxn>
                <a:cxn ang="0">
                  <a:pos x="T4" y="T5"/>
                </a:cxn>
              </a:cxnLst>
              <a:rect l="0" t="0" r="r" b="b"/>
              <a:pathLst>
                <a:path w="205" h="62">
                  <a:moveTo>
                    <a:pt x="0" y="62"/>
                  </a:moveTo>
                  <a:cubicBezTo>
                    <a:pt x="20" y="26"/>
                    <a:pt x="58" y="0"/>
                    <a:pt x="103" y="0"/>
                  </a:cubicBezTo>
                  <a:cubicBezTo>
                    <a:pt x="147" y="0"/>
                    <a:pt x="186" y="26"/>
                    <a:pt x="205" y="62"/>
                  </a:cubicBezTo>
                </a:path>
              </a:pathLst>
            </a:cu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3" name="Line 26">
              <a:extLst>
                <a:ext uri="{FF2B5EF4-FFF2-40B4-BE49-F238E27FC236}">
                  <a16:creationId xmlns:a16="http://schemas.microsoft.com/office/drawing/2014/main" id="{D3D2CA5F-F625-416C-8082-575A7BF17B06}"/>
                </a:ext>
              </a:extLst>
            </p:cNvPr>
            <p:cNvSpPr>
              <a:spLocks noChangeShapeType="1"/>
            </p:cNvSpPr>
            <p:nvPr/>
          </p:nvSpPr>
          <p:spPr bwMode="auto">
            <a:xfrm>
              <a:off x="5697538" y="5675313"/>
              <a:ext cx="0" cy="30163"/>
            </a:xfrm>
            <a:prstGeom prst="line">
              <a:avLst/>
            </a:prstGeom>
            <a:noFill/>
            <a:ln w="19050" cap="rnd">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4" name="Line 27">
              <a:extLst>
                <a:ext uri="{FF2B5EF4-FFF2-40B4-BE49-F238E27FC236}">
                  <a16:creationId xmlns:a16="http://schemas.microsoft.com/office/drawing/2014/main" id="{57B73098-FD0C-44B9-A331-E49EC1F40007}"/>
                </a:ext>
              </a:extLst>
            </p:cNvPr>
            <p:cNvSpPr>
              <a:spLocks noChangeShapeType="1"/>
            </p:cNvSpPr>
            <p:nvPr/>
          </p:nvSpPr>
          <p:spPr bwMode="auto">
            <a:xfrm flipH="1">
              <a:off x="5802313" y="5753100"/>
              <a:ext cx="22225" cy="19050"/>
            </a:xfrm>
            <a:prstGeom prst="line">
              <a:avLst/>
            </a:prstGeom>
            <a:noFill/>
            <a:ln w="19050" cap="rnd">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5" name="Line 28">
              <a:extLst>
                <a:ext uri="{FF2B5EF4-FFF2-40B4-BE49-F238E27FC236}">
                  <a16:creationId xmlns:a16="http://schemas.microsoft.com/office/drawing/2014/main" id="{D6A61F56-DEEB-478E-8C53-728AC6953CF9}"/>
                </a:ext>
              </a:extLst>
            </p:cNvPr>
            <p:cNvSpPr>
              <a:spLocks noChangeShapeType="1"/>
            </p:cNvSpPr>
            <p:nvPr/>
          </p:nvSpPr>
          <p:spPr bwMode="auto">
            <a:xfrm>
              <a:off x="5568951" y="5753100"/>
              <a:ext cx="23813" cy="19050"/>
            </a:xfrm>
            <a:prstGeom prst="line">
              <a:avLst/>
            </a:prstGeom>
            <a:noFill/>
            <a:ln w="19050" cap="rnd">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8" name="Group 17">
            <a:extLst>
              <a:ext uri="{FF2B5EF4-FFF2-40B4-BE49-F238E27FC236}">
                <a16:creationId xmlns:a16="http://schemas.microsoft.com/office/drawing/2014/main" id="{3560F3A2-8B21-4DAB-9292-CFF04B8491B5}"/>
              </a:ext>
            </a:extLst>
          </p:cNvPr>
          <p:cNvGrpSpPr/>
          <p:nvPr/>
        </p:nvGrpSpPr>
        <p:grpSpPr>
          <a:xfrm>
            <a:off x="2583447" y="5122723"/>
            <a:ext cx="2677173" cy="1266363"/>
            <a:chOff x="2357835" y="5122723"/>
            <a:chExt cx="2677173" cy="1266363"/>
          </a:xfrm>
        </p:grpSpPr>
        <p:sp>
          <p:nvSpPr>
            <p:cNvPr id="300" name="Text Placeholder 21">
              <a:extLst>
                <a:ext uri="{FF2B5EF4-FFF2-40B4-BE49-F238E27FC236}">
                  <a16:creationId xmlns:a16="http://schemas.microsoft.com/office/drawing/2014/main" id="{4056E7DC-F516-413C-86AE-0C3993A7EF0F}"/>
                </a:ext>
              </a:extLst>
            </p:cNvPr>
            <p:cNvSpPr txBox="1">
              <a:spLocks/>
            </p:cNvSpPr>
            <p:nvPr/>
          </p:nvSpPr>
          <p:spPr>
            <a:xfrm>
              <a:off x="2357835" y="5122723"/>
              <a:ext cx="2677173" cy="378565"/>
            </a:xfrm>
            <a:prstGeom prst="rect">
              <a:avLst/>
            </a:prstGeom>
          </p:spPr>
          <p:txBody>
            <a:bodyPr lIns="91440" tIns="91440" rIns="91440" bIns="9144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dirty="0">
                  <a:solidFill>
                    <a:srgbClr val="505050"/>
                  </a:solidFill>
                </a:rPr>
                <a:t>Reliable Services</a:t>
              </a:r>
            </a:p>
          </p:txBody>
        </p:sp>
        <p:sp>
          <p:nvSpPr>
            <p:cNvPr id="301" name="Text Placeholder 21">
              <a:extLst>
                <a:ext uri="{FF2B5EF4-FFF2-40B4-BE49-F238E27FC236}">
                  <a16:creationId xmlns:a16="http://schemas.microsoft.com/office/drawing/2014/main" id="{50EB0C52-DE06-4668-BF33-66F64E31CC3D}"/>
                </a:ext>
              </a:extLst>
            </p:cNvPr>
            <p:cNvSpPr txBox="1">
              <a:spLocks/>
            </p:cNvSpPr>
            <p:nvPr/>
          </p:nvSpPr>
          <p:spPr>
            <a:xfrm>
              <a:off x="2730208" y="5442673"/>
              <a:ext cx="1901855" cy="946413"/>
            </a:xfrm>
            <a:prstGeom prst="rect">
              <a:avLst/>
            </a:prstGeom>
          </p:spPr>
          <p:txBody>
            <a:bodyPr wrap="square" lIns="91440" tIns="91440" rIns="91440" bIns="9144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100" dirty="0">
                  <a:solidFill>
                    <a:srgbClr val="505050"/>
                  </a:solidFill>
                  <a:latin typeface="+mn-lt"/>
                </a:rPr>
                <a:t>Manage state reliability without a database, lowering latency. Use stateless services to write data to external data stores  </a:t>
              </a:r>
            </a:p>
          </p:txBody>
        </p:sp>
      </p:grpSp>
      <p:grpSp>
        <p:nvGrpSpPr>
          <p:cNvPr id="19" name="Group 18">
            <a:extLst>
              <a:ext uri="{FF2B5EF4-FFF2-40B4-BE49-F238E27FC236}">
                <a16:creationId xmlns:a16="http://schemas.microsoft.com/office/drawing/2014/main" id="{A07AC3A4-E4E0-41C7-BAE8-CEA16884795A}"/>
              </a:ext>
            </a:extLst>
          </p:cNvPr>
          <p:cNvGrpSpPr/>
          <p:nvPr/>
        </p:nvGrpSpPr>
        <p:grpSpPr>
          <a:xfrm>
            <a:off x="4888245" y="5122723"/>
            <a:ext cx="2677173" cy="656965"/>
            <a:chOff x="4683662" y="5122723"/>
            <a:chExt cx="2677173" cy="656965"/>
          </a:xfrm>
        </p:grpSpPr>
        <p:sp>
          <p:nvSpPr>
            <p:cNvPr id="310" name="Text Placeholder 21">
              <a:extLst>
                <a:ext uri="{FF2B5EF4-FFF2-40B4-BE49-F238E27FC236}">
                  <a16:creationId xmlns:a16="http://schemas.microsoft.com/office/drawing/2014/main" id="{99E60FA8-AC1D-4725-ABA2-2551AE8AC5EF}"/>
                </a:ext>
              </a:extLst>
            </p:cNvPr>
            <p:cNvSpPr txBox="1">
              <a:spLocks/>
            </p:cNvSpPr>
            <p:nvPr/>
          </p:nvSpPr>
          <p:spPr>
            <a:xfrm>
              <a:off x="4683662" y="5122723"/>
              <a:ext cx="2677173" cy="378565"/>
            </a:xfrm>
            <a:prstGeom prst="rect">
              <a:avLst/>
            </a:prstGeom>
          </p:spPr>
          <p:txBody>
            <a:bodyPr lIns="91440" tIns="91440" rIns="91440" bIns="9144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a:solidFill>
                    <a:srgbClr val="505050"/>
                  </a:solidFill>
                </a:rPr>
                <a:t>Guest Executables</a:t>
              </a:r>
            </a:p>
          </p:txBody>
        </p:sp>
        <p:sp>
          <p:nvSpPr>
            <p:cNvPr id="311" name="Text Placeholder 21">
              <a:extLst>
                <a:ext uri="{FF2B5EF4-FFF2-40B4-BE49-F238E27FC236}">
                  <a16:creationId xmlns:a16="http://schemas.microsoft.com/office/drawing/2014/main" id="{24FA8270-A398-4AD3-80F8-91B6EA16F286}"/>
                </a:ext>
              </a:extLst>
            </p:cNvPr>
            <p:cNvSpPr txBox="1">
              <a:spLocks/>
            </p:cNvSpPr>
            <p:nvPr/>
          </p:nvSpPr>
          <p:spPr>
            <a:xfrm>
              <a:off x="4968882" y="5442673"/>
              <a:ext cx="2106733" cy="337015"/>
            </a:xfrm>
            <a:prstGeom prst="rect">
              <a:avLst/>
            </a:prstGeom>
          </p:spPr>
          <p:txBody>
            <a:bodyPr wrap="square" lIns="91440" tIns="91440" rIns="91440" bIns="9144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100">
                  <a:solidFill>
                    <a:srgbClr val="505050"/>
                  </a:solidFill>
                  <a:latin typeface="+mn-lt"/>
                </a:rPr>
                <a:t>Run any existing code</a:t>
              </a:r>
            </a:p>
          </p:txBody>
        </p:sp>
      </p:grpSp>
      <p:sp>
        <p:nvSpPr>
          <p:cNvPr id="309" name="Oval 308">
            <a:extLst>
              <a:ext uri="{FF2B5EF4-FFF2-40B4-BE49-F238E27FC236}">
                <a16:creationId xmlns:a16="http://schemas.microsoft.com/office/drawing/2014/main" id="{428EEF7D-65A6-4E37-98D5-8560E69363AC}"/>
              </a:ext>
            </a:extLst>
          </p:cNvPr>
          <p:cNvSpPr/>
          <p:nvPr/>
        </p:nvSpPr>
        <p:spPr bwMode="auto">
          <a:xfrm>
            <a:off x="5896219" y="4376064"/>
            <a:ext cx="661224" cy="661224"/>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12" name="Group 311">
            <a:extLst>
              <a:ext uri="{FF2B5EF4-FFF2-40B4-BE49-F238E27FC236}">
                <a16:creationId xmlns:a16="http://schemas.microsoft.com/office/drawing/2014/main" id="{D0A7950F-CAC3-491E-A253-261EDC6F7A41}"/>
              </a:ext>
            </a:extLst>
          </p:cNvPr>
          <p:cNvGrpSpPr/>
          <p:nvPr/>
        </p:nvGrpSpPr>
        <p:grpSpPr>
          <a:xfrm>
            <a:off x="6111906" y="4541606"/>
            <a:ext cx="219420" cy="315294"/>
            <a:chOff x="5681663" y="4995863"/>
            <a:chExt cx="541338" cy="777875"/>
          </a:xfrm>
        </p:grpSpPr>
        <p:sp>
          <p:nvSpPr>
            <p:cNvPr id="313" name="Freeform 32">
              <a:extLst>
                <a:ext uri="{FF2B5EF4-FFF2-40B4-BE49-F238E27FC236}">
                  <a16:creationId xmlns:a16="http://schemas.microsoft.com/office/drawing/2014/main" id="{7E7C3773-DF69-49F3-B7FF-41963540E34C}"/>
                </a:ext>
              </a:extLst>
            </p:cNvPr>
            <p:cNvSpPr>
              <a:spLocks/>
            </p:cNvSpPr>
            <p:nvPr/>
          </p:nvSpPr>
          <p:spPr bwMode="auto">
            <a:xfrm>
              <a:off x="5840413" y="5348288"/>
              <a:ext cx="223838" cy="158750"/>
            </a:xfrm>
            <a:custGeom>
              <a:avLst/>
              <a:gdLst>
                <a:gd name="T0" fmla="*/ 0 w 141"/>
                <a:gd name="T1" fmla="*/ 59 h 100"/>
                <a:gd name="T2" fmla="*/ 39 w 141"/>
                <a:gd name="T3" fmla="*/ 100 h 100"/>
                <a:gd name="T4" fmla="*/ 141 w 141"/>
                <a:gd name="T5" fmla="*/ 0 h 100"/>
              </a:gdLst>
              <a:ahLst/>
              <a:cxnLst>
                <a:cxn ang="0">
                  <a:pos x="T0" y="T1"/>
                </a:cxn>
                <a:cxn ang="0">
                  <a:pos x="T2" y="T3"/>
                </a:cxn>
                <a:cxn ang="0">
                  <a:pos x="T4" y="T5"/>
                </a:cxn>
              </a:cxnLst>
              <a:rect l="0" t="0" r="r" b="b"/>
              <a:pathLst>
                <a:path w="141" h="100">
                  <a:moveTo>
                    <a:pt x="0" y="59"/>
                  </a:moveTo>
                  <a:lnTo>
                    <a:pt x="39" y="100"/>
                  </a:lnTo>
                  <a:lnTo>
                    <a:pt x="141" y="0"/>
                  </a:lnTo>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4" name="Freeform 33">
              <a:extLst>
                <a:ext uri="{FF2B5EF4-FFF2-40B4-BE49-F238E27FC236}">
                  <a16:creationId xmlns:a16="http://schemas.microsoft.com/office/drawing/2014/main" id="{D3AEC9E9-32CB-4FC4-9EAA-EB2B829E4DA6}"/>
                </a:ext>
              </a:extLst>
            </p:cNvPr>
            <p:cNvSpPr>
              <a:spLocks/>
            </p:cNvSpPr>
            <p:nvPr/>
          </p:nvSpPr>
          <p:spPr bwMode="auto">
            <a:xfrm>
              <a:off x="6045200" y="4997450"/>
              <a:ext cx="176213" cy="176213"/>
            </a:xfrm>
            <a:custGeom>
              <a:avLst/>
              <a:gdLst>
                <a:gd name="T0" fmla="*/ 62 w 62"/>
                <a:gd name="T1" fmla="*/ 60 h 62"/>
                <a:gd name="T2" fmla="*/ 58 w 62"/>
                <a:gd name="T3" fmla="*/ 62 h 62"/>
                <a:gd name="T4" fmla="*/ 4 w 62"/>
                <a:gd name="T5" fmla="*/ 62 h 62"/>
                <a:gd name="T6" fmla="*/ 0 w 62"/>
                <a:gd name="T7" fmla="*/ 57 h 62"/>
                <a:gd name="T8" fmla="*/ 0 w 62"/>
                <a:gd name="T9" fmla="*/ 3 h 62"/>
                <a:gd name="T10" fmla="*/ 2 w 62"/>
                <a:gd name="T11" fmla="*/ 0 h 62"/>
              </a:gdLst>
              <a:ahLst/>
              <a:cxnLst>
                <a:cxn ang="0">
                  <a:pos x="T0" y="T1"/>
                </a:cxn>
                <a:cxn ang="0">
                  <a:pos x="T2" y="T3"/>
                </a:cxn>
                <a:cxn ang="0">
                  <a:pos x="T4" y="T5"/>
                </a:cxn>
                <a:cxn ang="0">
                  <a:pos x="T6" y="T7"/>
                </a:cxn>
                <a:cxn ang="0">
                  <a:pos x="T8" y="T9"/>
                </a:cxn>
                <a:cxn ang="0">
                  <a:pos x="T10" y="T11"/>
                </a:cxn>
              </a:cxnLst>
              <a:rect l="0" t="0" r="r" b="b"/>
              <a:pathLst>
                <a:path w="62" h="62">
                  <a:moveTo>
                    <a:pt x="62" y="60"/>
                  </a:moveTo>
                  <a:cubicBezTo>
                    <a:pt x="61" y="61"/>
                    <a:pt x="60" y="62"/>
                    <a:pt x="58" y="62"/>
                  </a:cubicBezTo>
                  <a:cubicBezTo>
                    <a:pt x="4" y="62"/>
                    <a:pt x="4" y="62"/>
                    <a:pt x="4" y="62"/>
                  </a:cubicBezTo>
                  <a:cubicBezTo>
                    <a:pt x="2" y="62"/>
                    <a:pt x="0" y="60"/>
                    <a:pt x="0" y="57"/>
                  </a:cubicBezTo>
                  <a:cubicBezTo>
                    <a:pt x="0" y="3"/>
                    <a:pt x="0" y="3"/>
                    <a:pt x="0" y="3"/>
                  </a:cubicBezTo>
                  <a:cubicBezTo>
                    <a:pt x="0" y="2"/>
                    <a:pt x="1" y="1"/>
                    <a:pt x="2" y="0"/>
                  </a:cubicBezTo>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5" name="Freeform 34">
              <a:extLst>
                <a:ext uri="{FF2B5EF4-FFF2-40B4-BE49-F238E27FC236}">
                  <a16:creationId xmlns:a16="http://schemas.microsoft.com/office/drawing/2014/main" id="{B04AF58F-7535-4069-AB85-4AB9C614F57E}"/>
                </a:ext>
              </a:extLst>
            </p:cNvPr>
            <p:cNvSpPr>
              <a:spLocks/>
            </p:cNvSpPr>
            <p:nvPr/>
          </p:nvSpPr>
          <p:spPr bwMode="auto">
            <a:xfrm>
              <a:off x="5681663" y="4995863"/>
              <a:ext cx="541338" cy="777875"/>
            </a:xfrm>
            <a:custGeom>
              <a:avLst/>
              <a:gdLst>
                <a:gd name="T0" fmla="*/ 191 w 191"/>
                <a:gd name="T1" fmla="*/ 62 h 275"/>
                <a:gd name="T2" fmla="*/ 191 w 191"/>
                <a:gd name="T3" fmla="*/ 268 h 275"/>
                <a:gd name="T4" fmla="*/ 184 w 191"/>
                <a:gd name="T5" fmla="*/ 275 h 275"/>
                <a:gd name="T6" fmla="*/ 7 w 191"/>
                <a:gd name="T7" fmla="*/ 275 h 275"/>
                <a:gd name="T8" fmla="*/ 0 w 191"/>
                <a:gd name="T9" fmla="*/ 268 h 275"/>
                <a:gd name="T10" fmla="*/ 0 w 191"/>
                <a:gd name="T11" fmla="*/ 7 h 275"/>
                <a:gd name="T12" fmla="*/ 7 w 191"/>
                <a:gd name="T13" fmla="*/ 0 h 275"/>
                <a:gd name="T14" fmla="*/ 128 w 191"/>
                <a:gd name="T15" fmla="*/ 0 h 275"/>
                <a:gd name="T16" fmla="*/ 191 w 191"/>
                <a:gd name="T17" fmla="*/ 62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1" h="275">
                  <a:moveTo>
                    <a:pt x="191" y="62"/>
                  </a:moveTo>
                  <a:cubicBezTo>
                    <a:pt x="191" y="268"/>
                    <a:pt x="191" y="268"/>
                    <a:pt x="191" y="268"/>
                  </a:cubicBezTo>
                  <a:cubicBezTo>
                    <a:pt x="191" y="272"/>
                    <a:pt x="188" y="275"/>
                    <a:pt x="184" y="275"/>
                  </a:cubicBezTo>
                  <a:cubicBezTo>
                    <a:pt x="7" y="275"/>
                    <a:pt x="7" y="275"/>
                    <a:pt x="7" y="275"/>
                  </a:cubicBezTo>
                  <a:cubicBezTo>
                    <a:pt x="3" y="275"/>
                    <a:pt x="0" y="272"/>
                    <a:pt x="0" y="268"/>
                  </a:cubicBezTo>
                  <a:cubicBezTo>
                    <a:pt x="0" y="7"/>
                    <a:pt x="0" y="7"/>
                    <a:pt x="0" y="7"/>
                  </a:cubicBezTo>
                  <a:cubicBezTo>
                    <a:pt x="0" y="3"/>
                    <a:pt x="3" y="0"/>
                    <a:pt x="7" y="0"/>
                  </a:cubicBezTo>
                  <a:cubicBezTo>
                    <a:pt x="128" y="0"/>
                    <a:pt x="128" y="0"/>
                    <a:pt x="128" y="0"/>
                  </a:cubicBezTo>
                  <a:lnTo>
                    <a:pt x="191" y="62"/>
                  </a:lnTo>
                  <a:close/>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17" name="Text Placeholder 21">
            <a:extLst>
              <a:ext uri="{FF2B5EF4-FFF2-40B4-BE49-F238E27FC236}">
                <a16:creationId xmlns:a16="http://schemas.microsoft.com/office/drawing/2014/main" id="{808B974D-A232-47D1-A90B-BCA01F76F3EF}"/>
              </a:ext>
            </a:extLst>
          </p:cNvPr>
          <p:cNvSpPr txBox="1">
            <a:spLocks/>
          </p:cNvSpPr>
          <p:nvPr/>
        </p:nvSpPr>
        <p:spPr>
          <a:xfrm>
            <a:off x="278649" y="5122723"/>
            <a:ext cx="2677173" cy="378565"/>
          </a:xfrm>
          <a:prstGeom prst="rect">
            <a:avLst/>
          </a:prstGeom>
        </p:spPr>
        <p:txBody>
          <a:bodyPr lIns="91440" tIns="91440" rIns="91440" bIns="9144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dirty="0">
                <a:solidFill>
                  <a:srgbClr val="505050"/>
                </a:solidFill>
              </a:rPr>
              <a:t>Reliable Actors</a:t>
            </a:r>
          </a:p>
        </p:txBody>
      </p:sp>
      <p:sp>
        <p:nvSpPr>
          <p:cNvPr id="334" name="Oval 333">
            <a:extLst>
              <a:ext uri="{FF2B5EF4-FFF2-40B4-BE49-F238E27FC236}">
                <a16:creationId xmlns:a16="http://schemas.microsoft.com/office/drawing/2014/main" id="{6497BC72-C563-4BF3-B6C3-DAE42C2C90D0}"/>
              </a:ext>
            </a:extLst>
          </p:cNvPr>
          <p:cNvSpPr/>
          <p:nvPr/>
        </p:nvSpPr>
        <p:spPr bwMode="auto">
          <a:xfrm>
            <a:off x="1286623" y="4410133"/>
            <a:ext cx="661224" cy="661224"/>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45" name="Group 344">
            <a:extLst>
              <a:ext uri="{FF2B5EF4-FFF2-40B4-BE49-F238E27FC236}">
                <a16:creationId xmlns:a16="http://schemas.microsoft.com/office/drawing/2014/main" id="{40338E9B-FFD6-493C-8B88-F7D4A90442AA}"/>
              </a:ext>
            </a:extLst>
          </p:cNvPr>
          <p:cNvGrpSpPr/>
          <p:nvPr/>
        </p:nvGrpSpPr>
        <p:grpSpPr>
          <a:xfrm>
            <a:off x="1477975" y="4559683"/>
            <a:ext cx="313284" cy="358807"/>
            <a:chOff x="2867479" y="4218109"/>
            <a:chExt cx="313284" cy="358807"/>
          </a:xfrm>
        </p:grpSpPr>
        <p:sp>
          <p:nvSpPr>
            <p:cNvPr id="346" name="Freeform 33">
              <a:extLst>
                <a:ext uri="{FF2B5EF4-FFF2-40B4-BE49-F238E27FC236}">
                  <a16:creationId xmlns:a16="http://schemas.microsoft.com/office/drawing/2014/main" id="{1BDCC074-EA5C-482F-A36A-899D9D3DC187}"/>
                </a:ext>
              </a:extLst>
            </p:cNvPr>
            <p:cNvSpPr>
              <a:spLocks/>
            </p:cNvSpPr>
            <p:nvPr/>
          </p:nvSpPr>
          <p:spPr bwMode="auto">
            <a:xfrm>
              <a:off x="3031307" y="4262265"/>
              <a:ext cx="71424" cy="71424"/>
            </a:xfrm>
            <a:custGeom>
              <a:avLst/>
              <a:gdLst>
                <a:gd name="T0" fmla="*/ 62 w 62"/>
                <a:gd name="T1" fmla="*/ 60 h 62"/>
                <a:gd name="T2" fmla="*/ 58 w 62"/>
                <a:gd name="T3" fmla="*/ 62 h 62"/>
                <a:gd name="T4" fmla="*/ 4 w 62"/>
                <a:gd name="T5" fmla="*/ 62 h 62"/>
                <a:gd name="T6" fmla="*/ 0 w 62"/>
                <a:gd name="T7" fmla="*/ 57 h 62"/>
                <a:gd name="T8" fmla="*/ 0 w 62"/>
                <a:gd name="T9" fmla="*/ 3 h 62"/>
                <a:gd name="T10" fmla="*/ 2 w 62"/>
                <a:gd name="T11" fmla="*/ 0 h 62"/>
              </a:gdLst>
              <a:ahLst/>
              <a:cxnLst>
                <a:cxn ang="0">
                  <a:pos x="T0" y="T1"/>
                </a:cxn>
                <a:cxn ang="0">
                  <a:pos x="T2" y="T3"/>
                </a:cxn>
                <a:cxn ang="0">
                  <a:pos x="T4" y="T5"/>
                </a:cxn>
                <a:cxn ang="0">
                  <a:pos x="T6" y="T7"/>
                </a:cxn>
                <a:cxn ang="0">
                  <a:pos x="T8" y="T9"/>
                </a:cxn>
                <a:cxn ang="0">
                  <a:pos x="T10" y="T11"/>
                </a:cxn>
              </a:cxnLst>
              <a:rect l="0" t="0" r="r" b="b"/>
              <a:pathLst>
                <a:path w="62" h="62">
                  <a:moveTo>
                    <a:pt x="62" y="60"/>
                  </a:moveTo>
                  <a:cubicBezTo>
                    <a:pt x="61" y="61"/>
                    <a:pt x="60" y="62"/>
                    <a:pt x="58" y="62"/>
                  </a:cubicBezTo>
                  <a:cubicBezTo>
                    <a:pt x="4" y="62"/>
                    <a:pt x="4" y="62"/>
                    <a:pt x="4" y="62"/>
                  </a:cubicBezTo>
                  <a:cubicBezTo>
                    <a:pt x="2" y="62"/>
                    <a:pt x="0" y="60"/>
                    <a:pt x="0" y="57"/>
                  </a:cubicBezTo>
                  <a:cubicBezTo>
                    <a:pt x="0" y="3"/>
                    <a:pt x="0" y="3"/>
                    <a:pt x="0" y="3"/>
                  </a:cubicBezTo>
                  <a:cubicBezTo>
                    <a:pt x="0" y="2"/>
                    <a:pt x="1" y="1"/>
                    <a:pt x="2" y="0"/>
                  </a:cubicBezTo>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 name="Freeform 34">
              <a:extLst>
                <a:ext uri="{FF2B5EF4-FFF2-40B4-BE49-F238E27FC236}">
                  <a16:creationId xmlns:a16="http://schemas.microsoft.com/office/drawing/2014/main" id="{A5672265-001B-4ABD-BEE5-97A4B67E34BF}"/>
                </a:ext>
              </a:extLst>
            </p:cNvPr>
            <p:cNvSpPr>
              <a:spLocks/>
            </p:cNvSpPr>
            <p:nvPr/>
          </p:nvSpPr>
          <p:spPr bwMode="auto">
            <a:xfrm>
              <a:off x="2867479" y="4261622"/>
              <a:ext cx="219420" cy="315294"/>
            </a:xfrm>
            <a:custGeom>
              <a:avLst/>
              <a:gdLst>
                <a:gd name="T0" fmla="*/ 191 w 191"/>
                <a:gd name="T1" fmla="*/ 62 h 275"/>
                <a:gd name="T2" fmla="*/ 191 w 191"/>
                <a:gd name="T3" fmla="*/ 268 h 275"/>
                <a:gd name="T4" fmla="*/ 184 w 191"/>
                <a:gd name="T5" fmla="*/ 275 h 275"/>
                <a:gd name="T6" fmla="*/ 7 w 191"/>
                <a:gd name="T7" fmla="*/ 275 h 275"/>
                <a:gd name="T8" fmla="*/ 0 w 191"/>
                <a:gd name="T9" fmla="*/ 268 h 275"/>
                <a:gd name="T10" fmla="*/ 0 w 191"/>
                <a:gd name="T11" fmla="*/ 7 h 275"/>
                <a:gd name="T12" fmla="*/ 7 w 191"/>
                <a:gd name="T13" fmla="*/ 0 h 275"/>
                <a:gd name="T14" fmla="*/ 128 w 191"/>
                <a:gd name="T15" fmla="*/ 0 h 275"/>
                <a:gd name="T16" fmla="*/ 191 w 191"/>
                <a:gd name="T17" fmla="*/ 62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1" h="275">
                  <a:moveTo>
                    <a:pt x="191" y="62"/>
                  </a:moveTo>
                  <a:cubicBezTo>
                    <a:pt x="191" y="268"/>
                    <a:pt x="191" y="268"/>
                    <a:pt x="191" y="268"/>
                  </a:cubicBezTo>
                  <a:cubicBezTo>
                    <a:pt x="191" y="272"/>
                    <a:pt x="188" y="275"/>
                    <a:pt x="184" y="275"/>
                  </a:cubicBezTo>
                  <a:cubicBezTo>
                    <a:pt x="7" y="275"/>
                    <a:pt x="7" y="275"/>
                    <a:pt x="7" y="275"/>
                  </a:cubicBezTo>
                  <a:cubicBezTo>
                    <a:pt x="3" y="275"/>
                    <a:pt x="0" y="272"/>
                    <a:pt x="0" y="268"/>
                  </a:cubicBezTo>
                  <a:cubicBezTo>
                    <a:pt x="0" y="7"/>
                    <a:pt x="0" y="7"/>
                    <a:pt x="0" y="7"/>
                  </a:cubicBezTo>
                  <a:cubicBezTo>
                    <a:pt x="0" y="3"/>
                    <a:pt x="3" y="0"/>
                    <a:pt x="7" y="0"/>
                  </a:cubicBezTo>
                  <a:cubicBezTo>
                    <a:pt x="128" y="0"/>
                    <a:pt x="128" y="0"/>
                    <a:pt x="128" y="0"/>
                  </a:cubicBezTo>
                  <a:lnTo>
                    <a:pt x="191" y="62"/>
                  </a:lnTo>
                  <a:close/>
                </a:path>
              </a:pathLst>
            </a:custGeom>
            <a:noFill/>
            <a:ln w="19050" cap="rnd">
              <a:solidFill>
                <a:srgbClr val="0078D7"/>
              </a:solidFill>
              <a:prstDash val="sysDash"/>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53" name="Group 352">
              <a:extLst>
                <a:ext uri="{FF2B5EF4-FFF2-40B4-BE49-F238E27FC236}">
                  <a16:creationId xmlns:a16="http://schemas.microsoft.com/office/drawing/2014/main" id="{5446B7D8-0F98-41A3-9625-F59B376904AC}"/>
                </a:ext>
              </a:extLst>
            </p:cNvPr>
            <p:cNvGrpSpPr/>
            <p:nvPr/>
          </p:nvGrpSpPr>
          <p:grpSpPr>
            <a:xfrm>
              <a:off x="2961343" y="4218109"/>
              <a:ext cx="219420" cy="315294"/>
              <a:chOff x="2961343" y="4218109"/>
              <a:chExt cx="219420" cy="315294"/>
            </a:xfrm>
            <a:solidFill>
              <a:schemeClr val="bg1"/>
            </a:solidFill>
          </p:grpSpPr>
          <p:sp>
            <p:nvSpPr>
              <p:cNvPr id="354" name="Freeform 34">
                <a:extLst>
                  <a:ext uri="{FF2B5EF4-FFF2-40B4-BE49-F238E27FC236}">
                    <a16:creationId xmlns:a16="http://schemas.microsoft.com/office/drawing/2014/main" id="{45B80A30-9590-420E-923B-F878020405B7}"/>
                  </a:ext>
                </a:extLst>
              </p:cNvPr>
              <p:cNvSpPr>
                <a:spLocks/>
              </p:cNvSpPr>
              <p:nvPr/>
            </p:nvSpPr>
            <p:spPr bwMode="auto">
              <a:xfrm>
                <a:off x="2961343" y="4218109"/>
                <a:ext cx="219420" cy="315294"/>
              </a:xfrm>
              <a:custGeom>
                <a:avLst/>
                <a:gdLst>
                  <a:gd name="T0" fmla="*/ 191 w 191"/>
                  <a:gd name="T1" fmla="*/ 62 h 275"/>
                  <a:gd name="T2" fmla="*/ 191 w 191"/>
                  <a:gd name="T3" fmla="*/ 268 h 275"/>
                  <a:gd name="T4" fmla="*/ 184 w 191"/>
                  <a:gd name="T5" fmla="*/ 275 h 275"/>
                  <a:gd name="T6" fmla="*/ 7 w 191"/>
                  <a:gd name="T7" fmla="*/ 275 h 275"/>
                  <a:gd name="T8" fmla="*/ 0 w 191"/>
                  <a:gd name="T9" fmla="*/ 268 h 275"/>
                  <a:gd name="T10" fmla="*/ 0 w 191"/>
                  <a:gd name="T11" fmla="*/ 7 h 275"/>
                  <a:gd name="T12" fmla="*/ 7 w 191"/>
                  <a:gd name="T13" fmla="*/ 0 h 275"/>
                  <a:gd name="T14" fmla="*/ 128 w 191"/>
                  <a:gd name="T15" fmla="*/ 0 h 275"/>
                  <a:gd name="T16" fmla="*/ 191 w 191"/>
                  <a:gd name="T17" fmla="*/ 62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1" h="275">
                    <a:moveTo>
                      <a:pt x="191" y="62"/>
                    </a:moveTo>
                    <a:cubicBezTo>
                      <a:pt x="191" y="268"/>
                      <a:pt x="191" y="268"/>
                      <a:pt x="191" y="268"/>
                    </a:cubicBezTo>
                    <a:cubicBezTo>
                      <a:pt x="191" y="272"/>
                      <a:pt x="188" y="275"/>
                      <a:pt x="184" y="275"/>
                    </a:cubicBezTo>
                    <a:cubicBezTo>
                      <a:pt x="7" y="275"/>
                      <a:pt x="7" y="275"/>
                      <a:pt x="7" y="275"/>
                    </a:cubicBezTo>
                    <a:cubicBezTo>
                      <a:pt x="3" y="275"/>
                      <a:pt x="0" y="272"/>
                      <a:pt x="0" y="268"/>
                    </a:cubicBezTo>
                    <a:cubicBezTo>
                      <a:pt x="0" y="7"/>
                      <a:pt x="0" y="7"/>
                      <a:pt x="0" y="7"/>
                    </a:cubicBezTo>
                    <a:cubicBezTo>
                      <a:pt x="0" y="3"/>
                      <a:pt x="3" y="0"/>
                      <a:pt x="7" y="0"/>
                    </a:cubicBezTo>
                    <a:cubicBezTo>
                      <a:pt x="128" y="0"/>
                      <a:pt x="128" y="0"/>
                      <a:pt x="128" y="0"/>
                    </a:cubicBezTo>
                    <a:lnTo>
                      <a:pt x="191" y="62"/>
                    </a:lnTo>
                    <a:close/>
                  </a:path>
                </a:pathLst>
              </a:custGeom>
              <a:grpFill/>
              <a:ln w="19050" cap="rnd">
                <a:solidFill>
                  <a:srgbClr val="0078D7"/>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355" name="Freeform 33">
                <a:extLst>
                  <a:ext uri="{FF2B5EF4-FFF2-40B4-BE49-F238E27FC236}">
                    <a16:creationId xmlns:a16="http://schemas.microsoft.com/office/drawing/2014/main" id="{7B9FADEF-8A82-48E3-8AE6-55DCA84C7902}"/>
                  </a:ext>
                </a:extLst>
              </p:cNvPr>
              <p:cNvSpPr>
                <a:spLocks/>
              </p:cNvSpPr>
              <p:nvPr/>
            </p:nvSpPr>
            <p:spPr bwMode="auto">
              <a:xfrm>
                <a:off x="3091762" y="4221171"/>
                <a:ext cx="71424" cy="71424"/>
              </a:xfrm>
              <a:custGeom>
                <a:avLst/>
                <a:gdLst>
                  <a:gd name="T0" fmla="*/ 62 w 62"/>
                  <a:gd name="T1" fmla="*/ 60 h 62"/>
                  <a:gd name="T2" fmla="*/ 58 w 62"/>
                  <a:gd name="T3" fmla="*/ 62 h 62"/>
                  <a:gd name="T4" fmla="*/ 4 w 62"/>
                  <a:gd name="T5" fmla="*/ 62 h 62"/>
                  <a:gd name="T6" fmla="*/ 0 w 62"/>
                  <a:gd name="T7" fmla="*/ 57 h 62"/>
                  <a:gd name="T8" fmla="*/ 0 w 62"/>
                  <a:gd name="T9" fmla="*/ 3 h 62"/>
                  <a:gd name="T10" fmla="*/ 2 w 62"/>
                  <a:gd name="T11" fmla="*/ 0 h 62"/>
                </a:gdLst>
                <a:ahLst/>
                <a:cxnLst>
                  <a:cxn ang="0">
                    <a:pos x="T0" y="T1"/>
                  </a:cxn>
                  <a:cxn ang="0">
                    <a:pos x="T2" y="T3"/>
                  </a:cxn>
                  <a:cxn ang="0">
                    <a:pos x="T4" y="T5"/>
                  </a:cxn>
                  <a:cxn ang="0">
                    <a:pos x="T6" y="T7"/>
                  </a:cxn>
                  <a:cxn ang="0">
                    <a:pos x="T8" y="T9"/>
                  </a:cxn>
                  <a:cxn ang="0">
                    <a:pos x="T10" y="T11"/>
                  </a:cxn>
                </a:cxnLst>
                <a:rect l="0" t="0" r="r" b="b"/>
                <a:pathLst>
                  <a:path w="62" h="62">
                    <a:moveTo>
                      <a:pt x="62" y="60"/>
                    </a:moveTo>
                    <a:cubicBezTo>
                      <a:pt x="61" y="61"/>
                      <a:pt x="60" y="62"/>
                      <a:pt x="58" y="62"/>
                    </a:cubicBezTo>
                    <a:cubicBezTo>
                      <a:pt x="4" y="62"/>
                      <a:pt x="4" y="62"/>
                      <a:pt x="4" y="62"/>
                    </a:cubicBezTo>
                    <a:cubicBezTo>
                      <a:pt x="2" y="62"/>
                      <a:pt x="0" y="60"/>
                      <a:pt x="0" y="57"/>
                    </a:cubicBezTo>
                    <a:cubicBezTo>
                      <a:pt x="0" y="3"/>
                      <a:pt x="0" y="3"/>
                      <a:pt x="0" y="3"/>
                    </a:cubicBezTo>
                    <a:cubicBezTo>
                      <a:pt x="0" y="2"/>
                      <a:pt x="1" y="1"/>
                      <a:pt x="2" y="0"/>
                    </a:cubicBezTo>
                  </a:path>
                </a:pathLst>
              </a:custGeom>
              <a:grpFill/>
              <a:ln w="19050" cap="rnd">
                <a:solidFill>
                  <a:srgbClr val="0078D7"/>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grpSp>
      </p:grpSp>
      <p:grpSp>
        <p:nvGrpSpPr>
          <p:cNvPr id="21" name="Group 20">
            <a:extLst>
              <a:ext uri="{FF2B5EF4-FFF2-40B4-BE49-F238E27FC236}">
                <a16:creationId xmlns:a16="http://schemas.microsoft.com/office/drawing/2014/main" id="{7688E9D8-0B40-4F45-B959-98F042326C15}"/>
              </a:ext>
            </a:extLst>
          </p:cNvPr>
          <p:cNvGrpSpPr/>
          <p:nvPr/>
        </p:nvGrpSpPr>
        <p:grpSpPr>
          <a:xfrm>
            <a:off x="7193043" y="5122723"/>
            <a:ext cx="2677173" cy="961664"/>
            <a:chOff x="6945594" y="5122723"/>
            <a:chExt cx="2677173" cy="961664"/>
          </a:xfrm>
        </p:grpSpPr>
        <p:sp>
          <p:nvSpPr>
            <p:cNvPr id="361" name="Text Placeholder 21">
              <a:extLst>
                <a:ext uri="{FF2B5EF4-FFF2-40B4-BE49-F238E27FC236}">
                  <a16:creationId xmlns:a16="http://schemas.microsoft.com/office/drawing/2014/main" id="{83664BD1-A3F0-4F77-9AED-035DBCE57763}"/>
                </a:ext>
              </a:extLst>
            </p:cNvPr>
            <p:cNvSpPr txBox="1">
              <a:spLocks/>
            </p:cNvSpPr>
            <p:nvPr/>
          </p:nvSpPr>
          <p:spPr>
            <a:xfrm>
              <a:off x="6945594" y="5122723"/>
              <a:ext cx="2677173" cy="378565"/>
            </a:xfrm>
            <a:prstGeom prst="rect">
              <a:avLst/>
            </a:prstGeom>
          </p:spPr>
          <p:txBody>
            <a:bodyPr lIns="91440" tIns="91440" rIns="91440" bIns="9144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a:solidFill>
                    <a:srgbClr val="505050"/>
                  </a:solidFill>
                </a:rPr>
                <a:t>Containers</a:t>
              </a:r>
            </a:p>
          </p:txBody>
        </p:sp>
        <p:sp>
          <p:nvSpPr>
            <p:cNvPr id="429" name="Text Placeholder 21">
              <a:extLst>
                <a:ext uri="{FF2B5EF4-FFF2-40B4-BE49-F238E27FC236}">
                  <a16:creationId xmlns:a16="http://schemas.microsoft.com/office/drawing/2014/main" id="{4EE841FF-6DD8-4C24-B843-CF3A2ABB1C6F}"/>
                </a:ext>
              </a:extLst>
            </p:cNvPr>
            <p:cNvSpPr txBox="1">
              <a:spLocks/>
            </p:cNvSpPr>
            <p:nvPr/>
          </p:nvSpPr>
          <p:spPr>
            <a:xfrm>
              <a:off x="7193411" y="5442673"/>
              <a:ext cx="2181539" cy="641714"/>
            </a:xfrm>
            <a:prstGeom prst="rect">
              <a:avLst/>
            </a:prstGeom>
          </p:spPr>
          <p:txBody>
            <a:bodyPr wrap="square" lIns="91440" tIns="91440" rIns="91440" bIns="9144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100">
                  <a:solidFill>
                    <a:srgbClr val="505050"/>
                  </a:solidFill>
                  <a:latin typeface="+mn-lt"/>
                </a:rPr>
                <a:t>Orchestrate your Windows Server or Linux containers reliably at scale</a:t>
              </a:r>
            </a:p>
          </p:txBody>
        </p:sp>
      </p:grpSp>
      <p:sp>
        <p:nvSpPr>
          <p:cNvPr id="359" name="Oval 358">
            <a:extLst>
              <a:ext uri="{FF2B5EF4-FFF2-40B4-BE49-F238E27FC236}">
                <a16:creationId xmlns:a16="http://schemas.microsoft.com/office/drawing/2014/main" id="{15BE8654-1D0D-4B47-A1E1-AAAB29FB0C46}"/>
              </a:ext>
            </a:extLst>
          </p:cNvPr>
          <p:cNvSpPr/>
          <p:nvPr/>
        </p:nvSpPr>
        <p:spPr bwMode="auto">
          <a:xfrm>
            <a:off x="8201017" y="4357437"/>
            <a:ext cx="661224" cy="661224"/>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9" name="Oval 278">
            <a:extLst>
              <a:ext uri="{FF2B5EF4-FFF2-40B4-BE49-F238E27FC236}">
                <a16:creationId xmlns:a16="http://schemas.microsoft.com/office/drawing/2014/main" id="{830D9B6E-A1E9-4FD7-8BCC-DC8A377A8281}"/>
              </a:ext>
            </a:extLst>
          </p:cNvPr>
          <p:cNvSpPr/>
          <p:nvPr/>
        </p:nvSpPr>
        <p:spPr bwMode="auto">
          <a:xfrm>
            <a:off x="10505817" y="4357437"/>
            <a:ext cx="661224" cy="661224"/>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E889D0F8-609C-4858-BE54-C75095A6EDDD}"/>
              </a:ext>
            </a:extLst>
          </p:cNvPr>
          <p:cNvSpPr txBox="1"/>
          <p:nvPr/>
        </p:nvSpPr>
        <p:spPr>
          <a:xfrm>
            <a:off x="10535461" y="4535700"/>
            <a:ext cx="601936" cy="304699"/>
          </a:xfrm>
          <a:prstGeom prst="rect">
            <a:avLst/>
          </a:prstGeom>
          <a:noFill/>
          <a:ln w="19050">
            <a:noFill/>
          </a:ln>
        </p:spPr>
        <p:txBody>
          <a:bodyPr wrap="square" lIns="0" tIns="0" rIns="0" bIns="0" rtlCol="0" anchor="ctr">
            <a:spAutoFit/>
          </a:bodyPr>
          <a:lstStyle/>
          <a:p>
            <a:pPr algn="ctr">
              <a:lnSpc>
                <a:spcPct val="90000"/>
              </a:lnSpc>
              <a:spcAft>
                <a:spcPts val="600"/>
              </a:spcAft>
            </a:pPr>
            <a:r>
              <a:rPr lang="en-US" sz="2200">
                <a:solidFill>
                  <a:schemeClr val="accent1"/>
                </a:solidFill>
              </a:rPr>
              <a:t>&lt;/&gt;</a:t>
            </a:r>
          </a:p>
        </p:txBody>
      </p:sp>
      <p:sp>
        <p:nvSpPr>
          <p:cNvPr id="285" name="Rectangle 284">
            <a:extLst>
              <a:ext uri="{FF2B5EF4-FFF2-40B4-BE49-F238E27FC236}">
                <a16:creationId xmlns:a16="http://schemas.microsoft.com/office/drawing/2014/main" id="{549CC0C6-350A-430A-BC33-949E943BEB82}"/>
              </a:ext>
            </a:extLst>
          </p:cNvPr>
          <p:cNvSpPr/>
          <p:nvPr/>
        </p:nvSpPr>
        <p:spPr bwMode="auto">
          <a:xfrm>
            <a:off x="0" y="6410325"/>
            <a:ext cx="12436475" cy="5842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286" name="Graphic 285">
            <a:extLst>
              <a:ext uri="{FF2B5EF4-FFF2-40B4-BE49-F238E27FC236}">
                <a16:creationId xmlns:a16="http://schemas.microsoft.com/office/drawing/2014/main" id="{E1F543CA-3677-4DB4-9A26-715204CC2D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63775" y="4495780"/>
            <a:ext cx="335708" cy="384539"/>
          </a:xfrm>
          <a:prstGeom prst="rect">
            <a:avLst/>
          </a:prstGeom>
        </p:spPr>
      </p:pic>
      <p:sp>
        <p:nvSpPr>
          <p:cNvPr id="318" name="Text Placeholder 21">
            <a:extLst>
              <a:ext uri="{FF2B5EF4-FFF2-40B4-BE49-F238E27FC236}">
                <a16:creationId xmlns:a16="http://schemas.microsoft.com/office/drawing/2014/main" id="{9969230A-EEB5-442A-ACD5-47A753DD6A72}"/>
              </a:ext>
            </a:extLst>
          </p:cNvPr>
          <p:cNvSpPr txBox="1">
            <a:spLocks/>
          </p:cNvSpPr>
          <p:nvPr/>
        </p:nvSpPr>
        <p:spPr>
          <a:xfrm>
            <a:off x="458532" y="5442673"/>
            <a:ext cx="2317406" cy="489365"/>
          </a:xfrm>
          <a:prstGeom prst="rect">
            <a:avLst/>
          </a:prstGeom>
        </p:spPr>
        <p:txBody>
          <a:bodyPr wrap="square" lIns="91440" tIns="91440" rIns="91440" bIns="9144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100" dirty="0">
                <a:solidFill>
                  <a:srgbClr val="505050"/>
                </a:solidFill>
                <a:latin typeface="+mn-lt"/>
              </a:rPr>
              <a:t>Maximize uptime and scalability with stateful and stateless Actors</a:t>
            </a:r>
          </a:p>
        </p:txBody>
      </p:sp>
    </p:spTree>
    <p:extLst>
      <p:ext uri="{BB962C8B-B14F-4D97-AF65-F5344CB8AC3E}">
        <p14:creationId xmlns:p14="http://schemas.microsoft.com/office/powerpoint/2010/main" val="3209791873"/>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A926F1-DE1B-4E16-96CE-A94CE44DE602}"/>
              </a:ext>
            </a:extLst>
          </p:cNvPr>
          <p:cNvSpPr/>
          <p:nvPr/>
        </p:nvSpPr>
        <p:spPr bwMode="auto">
          <a:xfrm flipV="1">
            <a:off x="883" y="2811559"/>
            <a:ext cx="12434711" cy="418247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Title 1"/>
          <p:cNvSpPr txBox="1">
            <a:spLocks/>
          </p:cNvSpPr>
          <p:nvPr/>
        </p:nvSpPr>
        <p:spPr>
          <a:xfrm>
            <a:off x="656426" y="3100014"/>
            <a:ext cx="11504568" cy="778193"/>
          </a:xfrm>
          <a:prstGeom prst="rect">
            <a:avLst/>
          </a:prstGeom>
        </p:spPr>
        <p:txBody>
          <a:bodyPr lIns="149175" tIns="9324" rIns="149175" bIns="9324"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32384" fontAlgn="base">
              <a:spcBef>
                <a:spcPts val="1198"/>
              </a:spcBef>
              <a:spcAft>
                <a:spcPct val="0"/>
              </a:spcAft>
              <a:defRPr/>
            </a:pPr>
            <a:r>
              <a:rPr lang="en-US" sz="5400">
                <a:solidFill>
                  <a:schemeClr val="tx1"/>
                </a:solidFill>
              </a:rPr>
              <a:t>Data Options</a:t>
            </a:r>
            <a:endParaRPr lang="en-US" sz="5399">
              <a:solidFill>
                <a:schemeClr val="tx1"/>
              </a:solidFill>
              <a:latin typeface="Segoe UI Light"/>
            </a:endParaRPr>
          </a:p>
        </p:txBody>
      </p:sp>
      <p:pic>
        <p:nvPicPr>
          <p:cNvPr id="12" name="Picture 11">
            <a:extLst>
              <a:ext uri="{FF2B5EF4-FFF2-40B4-BE49-F238E27FC236}">
                <a16:creationId xmlns:a16="http://schemas.microsoft.com/office/drawing/2014/main" id="{485C29B1-FCA0-C844-8C07-7A5074D92C73}"/>
              </a:ext>
            </a:extLst>
          </p:cNvPr>
          <p:cNvPicPr>
            <a:picLocks noChangeAspect="1"/>
          </p:cNvPicPr>
          <p:nvPr/>
        </p:nvPicPr>
        <p:blipFill>
          <a:blip r:embed="rId3"/>
          <a:stretch>
            <a:fillRect/>
          </a:stretch>
        </p:blipFill>
        <p:spPr>
          <a:xfrm>
            <a:off x="927616" y="510050"/>
            <a:ext cx="2298700" cy="1993900"/>
          </a:xfrm>
          <a:prstGeom prst="rect">
            <a:avLst/>
          </a:prstGeom>
        </p:spPr>
      </p:pic>
    </p:spTree>
    <p:extLst>
      <p:ext uri="{BB962C8B-B14F-4D97-AF65-F5344CB8AC3E}">
        <p14:creationId xmlns:p14="http://schemas.microsoft.com/office/powerpoint/2010/main" val="280964033"/>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4200A-A224-4378-B321-EA53DBA21AC2}"/>
              </a:ext>
            </a:extLst>
          </p:cNvPr>
          <p:cNvSpPr>
            <a:spLocks noGrp="1"/>
          </p:cNvSpPr>
          <p:nvPr>
            <p:ph type="title"/>
          </p:nvPr>
        </p:nvSpPr>
        <p:spPr>
          <a:xfrm>
            <a:off x="275481" y="295275"/>
            <a:ext cx="11887878" cy="779439"/>
          </a:xfrm>
        </p:spPr>
        <p:txBody>
          <a:bodyPr/>
          <a:lstStyle/>
          <a:p>
            <a:r>
              <a:rPr lang="en-US"/>
              <a:t>Microsoft Azure database services</a:t>
            </a:r>
          </a:p>
        </p:txBody>
      </p:sp>
      <p:sp>
        <p:nvSpPr>
          <p:cNvPr id="38" name="Rectangle 37">
            <a:extLst>
              <a:ext uri="{FF2B5EF4-FFF2-40B4-BE49-F238E27FC236}">
                <a16:creationId xmlns:a16="http://schemas.microsoft.com/office/drawing/2014/main" id="{7B34DBCA-63CE-4699-B41E-9167C699D8F3}"/>
              </a:ext>
            </a:extLst>
          </p:cNvPr>
          <p:cNvSpPr/>
          <p:nvPr/>
        </p:nvSpPr>
        <p:spPr>
          <a:xfrm>
            <a:off x="2245572" y="2906099"/>
            <a:ext cx="2213049" cy="340392"/>
          </a:xfrm>
          <a:prstGeom prst="rect">
            <a:avLst/>
          </a:prstGeom>
        </p:spPr>
        <p:txBody>
          <a:bodyPr wrap="square" lIns="93260" tIns="46630" rIns="93260" bIns="46630" anchor="t">
            <a:spAutoFit/>
          </a:bodyPr>
          <a:lstStyle/>
          <a:p>
            <a:pPr defTabSz="932293" fontAlgn="base">
              <a:spcBef>
                <a:spcPct val="0"/>
              </a:spcBef>
              <a:spcAft>
                <a:spcPct val="0"/>
              </a:spcAft>
              <a:defRPr/>
            </a:pPr>
            <a:r>
              <a:rPr lang="en-US" sz="1600" b="1" kern="0">
                <a:solidFill>
                  <a:srgbClr val="0078D7"/>
                </a:solidFill>
                <a:latin typeface="Segoe UI Semibold" charset="0"/>
                <a:ea typeface="Segoe UI Semibold" charset="0"/>
                <a:cs typeface="Segoe UI Semibold" charset="0"/>
              </a:rPr>
              <a:t>Azure SQL Database</a:t>
            </a:r>
          </a:p>
        </p:txBody>
      </p:sp>
      <p:grpSp>
        <p:nvGrpSpPr>
          <p:cNvPr id="49" name="Group 48">
            <a:extLst>
              <a:ext uri="{FF2B5EF4-FFF2-40B4-BE49-F238E27FC236}">
                <a16:creationId xmlns:a16="http://schemas.microsoft.com/office/drawing/2014/main" id="{397CA825-6E2D-4ABE-B12F-57F587364BAD}"/>
              </a:ext>
            </a:extLst>
          </p:cNvPr>
          <p:cNvGrpSpPr/>
          <p:nvPr/>
        </p:nvGrpSpPr>
        <p:grpSpPr>
          <a:xfrm>
            <a:off x="2340415" y="2216171"/>
            <a:ext cx="567556" cy="583505"/>
            <a:chOff x="2776302" y="4657642"/>
            <a:chExt cx="1550488" cy="1594059"/>
          </a:xfrm>
          <a:solidFill>
            <a:srgbClr val="0078D7"/>
          </a:solidFill>
        </p:grpSpPr>
        <p:sp>
          <p:nvSpPr>
            <p:cNvPr id="58" name="Cylinder 812">
              <a:extLst>
                <a:ext uri="{FF2B5EF4-FFF2-40B4-BE49-F238E27FC236}">
                  <a16:creationId xmlns:a16="http://schemas.microsoft.com/office/drawing/2014/main" id="{0E54A620-3219-4715-B19C-68BE3CAA8208}"/>
                </a:ext>
              </a:extLst>
            </p:cNvPr>
            <p:cNvSpPr/>
            <p:nvPr/>
          </p:nvSpPr>
          <p:spPr bwMode="auto">
            <a:xfrm>
              <a:off x="2776302" y="4657642"/>
              <a:ext cx="1043832" cy="1371349"/>
            </a:xfrm>
            <a:prstGeom prst="can">
              <a:avLst>
                <a:gd name="adj" fmla="val 39530"/>
              </a:avLst>
            </a:prstGeom>
            <a:no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600" kern="0">
                <a:solidFill>
                  <a:srgbClr val="0078D7"/>
                </a:solidFill>
                <a:latin typeface="Segoe UI"/>
                <a:ea typeface="Segoe UI" pitchFamily="34" charset="0"/>
                <a:cs typeface="Segoe UI Semilight" panose="020B0402040204020203" pitchFamily="34" charset="0"/>
              </a:endParaRPr>
            </a:p>
          </p:txBody>
        </p:sp>
        <p:sp>
          <p:nvSpPr>
            <p:cNvPr id="59" name="Freeform 146">
              <a:extLst>
                <a:ext uri="{FF2B5EF4-FFF2-40B4-BE49-F238E27FC236}">
                  <a16:creationId xmlns:a16="http://schemas.microsoft.com/office/drawing/2014/main" id="{0F5329BF-EA9A-4A28-98E8-E1646F20ECA9}"/>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1600" b="1" kern="0">
                <a:solidFill>
                  <a:srgbClr val="000000"/>
                </a:solidFill>
                <a:latin typeface="Segoe UI Semilight" panose="020B0402040204020203" pitchFamily="34" charset="0"/>
                <a:ea typeface="Segoe UI" pitchFamily="34" charset="0"/>
                <a:cs typeface="Segoe UI Semilight" panose="020B0402040204020203" pitchFamily="34" charset="0"/>
              </a:endParaRPr>
            </a:p>
          </p:txBody>
        </p:sp>
      </p:grpSp>
      <p:sp>
        <p:nvSpPr>
          <p:cNvPr id="44" name="Rectangle 43">
            <a:extLst>
              <a:ext uri="{FF2B5EF4-FFF2-40B4-BE49-F238E27FC236}">
                <a16:creationId xmlns:a16="http://schemas.microsoft.com/office/drawing/2014/main" id="{D48B8EC8-6EA2-4ED7-8C3C-930C1197A411}"/>
              </a:ext>
            </a:extLst>
          </p:cNvPr>
          <p:cNvSpPr/>
          <p:nvPr/>
        </p:nvSpPr>
        <p:spPr>
          <a:xfrm>
            <a:off x="4165495" y="5246981"/>
            <a:ext cx="3502787" cy="340392"/>
          </a:xfrm>
          <a:prstGeom prst="rect">
            <a:avLst/>
          </a:prstGeom>
        </p:spPr>
        <p:txBody>
          <a:bodyPr wrap="square" lIns="93260" tIns="46630" rIns="93260" bIns="46630" anchor="t">
            <a:spAutoFit/>
          </a:bodyPr>
          <a:lstStyle/>
          <a:p>
            <a:pPr algn="ctr" defTabSz="932293" fontAlgn="base">
              <a:spcBef>
                <a:spcPct val="0"/>
              </a:spcBef>
              <a:spcAft>
                <a:spcPct val="0"/>
              </a:spcAft>
              <a:defRPr/>
            </a:pPr>
            <a:r>
              <a:rPr lang="en-US" sz="1600" b="1" kern="0">
                <a:solidFill>
                  <a:srgbClr val="0078D7"/>
                </a:solidFill>
                <a:latin typeface="Segoe UI Semibold" charset="0"/>
                <a:ea typeface="Segoe UI Semibold" charset="0"/>
                <a:cs typeface="Segoe UI Semibold" charset="0"/>
              </a:rPr>
              <a:t>Azure Database for PostgreSQL</a:t>
            </a:r>
          </a:p>
        </p:txBody>
      </p:sp>
      <p:grpSp>
        <p:nvGrpSpPr>
          <p:cNvPr id="4" name="Group 3">
            <a:extLst>
              <a:ext uri="{FF2B5EF4-FFF2-40B4-BE49-F238E27FC236}">
                <a16:creationId xmlns:a16="http://schemas.microsoft.com/office/drawing/2014/main" id="{CE5C9CEA-55B7-4AC6-8111-769E0E70AC0C}"/>
              </a:ext>
            </a:extLst>
          </p:cNvPr>
          <p:cNvGrpSpPr/>
          <p:nvPr/>
        </p:nvGrpSpPr>
        <p:grpSpPr>
          <a:xfrm>
            <a:off x="4458621" y="4546589"/>
            <a:ext cx="419526" cy="551155"/>
            <a:chOff x="8287314" y="4433501"/>
            <a:chExt cx="411337" cy="540397"/>
          </a:xfrm>
        </p:grpSpPr>
        <p:grpSp>
          <p:nvGrpSpPr>
            <p:cNvPr id="3" name="Group 2">
              <a:extLst>
                <a:ext uri="{FF2B5EF4-FFF2-40B4-BE49-F238E27FC236}">
                  <a16:creationId xmlns:a16="http://schemas.microsoft.com/office/drawing/2014/main" id="{1807AE74-0521-43E2-BCA4-2D6BEE47B453}"/>
                </a:ext>
              </a:extLst>
            </p:cNvPr>
            <p:cNvGrpSpPr/>
            <p:nvPr/>
          </p:nvGrpSpPr>
          <p:grpSpPr>
            <a:xfrm>
              <a:off x="8369391" y="4656086"/>
              <a:ext cx="248280" cy="257211"/>
              <a:chOff x="8369391" y="4671779"/>
              <a:chExt cx="248280" cy="257211"/>
            </a:xfrm>
          </p:grpSpPr>
          <p:sp>
            <p:nvSpPr>
              <p:cNvPr id="60" name="Freeform 61">
                <a:extLst>
                  <a:ext uri="{FF2B5EF4-FFF2-40B4-BE49-F238E27FC236}">
                    <a16:creationId xmlns:a16="http://schemas.microsoft.com/office/drawing/2014/main" id="{9AE0F105-3114-483F-95E1-BB25B15EBFF1}"/>
                  </a:ext>
                </a:extLst>
              </p:cNvPr>
              <p:cNvSpPr>
                <a:spLocks noEditPoints="1"/>
              </p:cNvSpPr>
              <p:nvPr/>
            </p:nvSpPr>
            <p:spPr bwMode="auto">
              <a:xfrm>
                <a:off x="8369391" y="4671779"/>
                <a:ext cx="248280" cy="257211"/>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solidFill>
                <a:schemeClr val="tx2"/>
              </a:solidFill>
              <a:ln w="3175">
                <a:solidFill>
                  <a:schemeClr val="tx2"/>
                </a:solidFill>
              </a:ln>
              <a:extLst/>
            </p:spPr>
            <p:txBody>
              <a:bodyPr vert="horz" wrap="square" lIns="93260" tIns="46630" rIns="93260" bIns="46630" numCol="1" anchor="t" anchorCtr="0" compatLnSpc="1">
                <a:prstTxWarp prst="textNoShape">
                  <a:avLst/>
                </a:prstTxWarp>
              </a:bodyPr>
              <a:lstStyle/>
              <a:p>
                <a:pPr defTabSz="932597">
                  <a:defRPr/>
                </a:pPr>
                <a:endParaRPr lang="en-US" sz="1600" kern="0">
                  <a:solidFill>
                    <a:srgbClr val="FFFFFF"/>
                  </a:solidFill>
                  <a:latin typeface="Segoe UI"/>
                </a:endParaRPr>
              </a:p>
            </p:txBody>
          </p:sp>
          <p:sp>
            <p:nvSpPr>
              <p:cNvPr id="61" name="Freeform 63">
                <a:extLst>
                  <a:ext uri="{FF2B5EF4-FFF2-40B4-BE49-F238E27FC236}">
                    <a16:creationId xmlns:a16="http://schemas.microsoft.com/office/drawing/2014/main" id="{F54B0842-4DA8-4233-B603-93B636D1A6CF}"/>
                  </a:ext>
                </a:extLst>
              </p:cNvPr>
              <p:cNvSpPr>
                <a:spLocks/>
              </p:cNvSpPr>
              <p:nvPr/>
            </p:nvSpPr>
            <p:spPr bwMode="auto">
              <a:xfrm>
                <a:off x="8467034" y="4748554"/>
                <a:ext cx="97049" cy="8931"/>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solidFill>
                <a:schemeClr val="tx2"/>
              </a:solidFill>
              <a:ln w="3175">
                <a:solidFill>
                  <a:schemeClr val="tx2"/>
                </a:solidFill>
              </a:ln>
              <a:extLst/>
            </p:spPr>
            <p:txBody>
              <a:bodyPr vert="horz" wrap="square" lIns="93260" tIns="46630" rIns="93260" bIns="46630" numCol="1" anchor="t" anchorCtr="0" compatLnSpc="1">
                <a:prstTxWarp prst="textNoShape">
                  <a:avLst/>
                </a:prstTxWarp>
                <a:noAutofit/>
              </a:bodyPr>
              <a:lstStyle/>
              <a:p>
                <a:pPr defTabSz="932597">
                  <a:defRPr/>
                </a:pPr>
                <a:endParaRPr lang="en-US" sz="1600" kern="0">
                  <a:solidFill>
                    <a:srgbClr val="FFFFFF"/>
                  </a:solidFill>
                  <a:latin typeface="Segoe UI"/>
                </a:endParaRPr>
              </a:p>
            </p:txBody>
          </p:sp>
        </p:grpSp>
        <p:sp>
          <p:nvSpPr>
            <p:cNvPr id="52" name="Cylinder 513">
              <a:extLst>
                <a:ext uri="{FF2B5EF4-FFF2-40B4-BE49-F238E27FC236}">
                  <a16:creationId xmlns:a16="http://schemas.microsoft.com/office/drawing/2014/main" id="{DB01063B-F1FB-41EC-8ECF-723D69FDE44C}"/>
                </a:ext>
              </a:extLst>
            </p:cNvPr>
            <p:cNvSpPr/>
            <p:nvPr/>
          </p:nvSpPr>
          <p:spPr bwMode="auto">
            <a:xfrm>
              <a:off x="8287314" y="4433501"/>
              <a:ext cx="411337" cy="540397"/>
            </a:xfrm>
            <a:prstGeom prst="can">
              <a:avLst>
                <a:gd name="adj" fmla="val 39530"/>
              </a:avLst>
            </a:prstGeom>
            <a:no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600" kern="0">
                <a:solidFill>
                  <a:srgbClr val="0078D7"/>
                </a:solidFill>
                <a:latin typeface="Segoe UI Light"/>
                <a:ea typeface="Segoe UI" pitchFamily="34" charset="0"/>
                <a:cs typeface="Segoe UI" pitchFamily="34" charset="0"/>
              </a:endParaRPr>
            </a:p>
          </p:txBody>
        </p:sp>
      </p:grpSp>
      <p:sp>
        <p:nvSpPr>
          <p:cNvPr id="43" name="Rectangle 42">
            <a:extLst>
              <a:ext uri="{FF2B5EF4-FFF2-40B4-BE49-F238E27FC236}">
                <a16:creationId xmlns:a16="http://schemas.microsoft.com/office/drawing/2014/main" id="{B1C226BD-DD22-4200-82FF-E8EB04B8EEE9}"/>
              </a:ext>
            </a:extLst>
          </p:cNvPr>
          <p:cNvSpPr/>
          <p:nvPr/>
        </p:nvSpPr>
        <p:spPr>
          <a:xfrm>
            <a:off x="379458" y="5246981"/>
            <a:ext cx="2891070" cy="340392"/>
          </a:xfrm>
          <a:prstGeom prst="rect">
            <a:avLst/>
          </a:prstGeom>
          <a:noFill/>
          <a:ln w="10795" cap="flat" cmpd="sng" algn="ctr">
            <a:noFill/>
            <a:prstDash val="solid"/>
          </a:ln>
          <a:effectLst/>
        </p:spPr>
        <p:txBody>
          <a:bodyPr wrap="square" lIns="93260" tIns="46630" rIns="93260" bIns="46630" rtlCol="0" anchor="t" anchorCtr="0">
            <a:spAutoFit/>
          </a:bodyPr>
          <a:lstStyle/>
          <a:p>
            <a:pPr algn="ctr" defTabSz="932293" fontAlgn="base">
              <a:spcBef>
                <a:spcPct val="0"/>
              </a:spcBef>
              <a:spcAft>
                <a:spcPct val="0"/>
              </a:spcAft>
              <a:defRPr/>
            </a:pPr>
            <a:r>
              <a:rPr lang="en-US" sz="1600" b="1" kern="0">
                <a:solidFill>
                  <a:srgbClr val="0078D7"/>
                </a:solidFill>
                <a:latin typeface="Segoe UI Semibold" charset="0"/>
                <a:ea typeface="Segoe UI Semibold" charset="0"/>
                <a:cs typeface="Segoe UI Semibold" charset="0"/>
              </a:rPr>
              <a:t>Azure Database for MySQL</a:t>
            </a:r>
          </a:p>
        </p:txBody>
      </p:sp>
      <p:sp>
        <p:nvSpPr>
          <p:cNvPr id="51" name="Cylinder 513">
            <a:extLst>
              <a:ext uri="{FF2B5EF4-FFF2-40B4-BE49-F238E27FC236}">
                <a16:creationId xmlns:a16="http://schemas.microsoft.com/office/drawing/2014/main" id="{2E84E165-0D02-4A16-9070-BA8B20CFFE13}"/>
              </a:ext>
            </a:extLst>
          </p:cNvPr>
          <p:cNvSpPr/>
          <p:nvPr/>
        </p:nvSpPr>
        <p:spPr bwMode="auto">
          <a:xfrm>
            <a:off x="622714" y="4541968"/>
            <a:ext cx="419525" cy="551154"/>
          </a:xfrm>
          <a:prstGeom prst="can">
            <a:avLst>
              <a:gd name="adj" fmla="val 39530"/>
            </a:avLst>
          </a:prstGeom>
          <a:no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00" kern="0">
                <a:solidFill>
                  <a:srgbClr val="0078D7"/>
                </a:solidFill>
                <a:latin typeface="Segoe UI Semilight" panose="020B0402040204020203" pitchFamily="34" charset="0"/>
                <a:ea typeface="Segoe UI" pitchFamily="34" charset="0"/>
                <a:cs typeface="Segoe UI Semilight" panose="020B0402040204020203" pitchFamily="34" charset="0"/>
              </a:rPr>
              <a:t>My</a:t>
            </a:r>
          </a:p>
        </p:txBody>
      </p:sp>
      <p:grpSp>
        <p:nvGrpSpPr>
          <p:cNvPr id="70" name="Group 69">
            <a:extLst>
              <a:ext uri="{FF2B5EF4-FFF2-40B4-BE49-F238E27FC236}">
                <a16:creationId xmlns:a16="http://schemas.microsoft.com/office/drawing/2014/main" id="{42EEC1EC-38C5-4C5F-BAD9-DB46567363C8}"/>
              </a:ext>
            </a:extLst>
          </p:cNvPr>
          <p:cNvGrpSpPr/>
          <p:nvPr/>
        </p:nvGrpSpPr>
        <p:grpSpPr>
          <a:xfrm>
            <a:off x="6155597" y="2175014"/>
            <a:ext cx="696941" cy="600713"/>
            <a:chOff x="8376458" y="5925518"/>
            <a:chExt cx="1045926" cy="901512"/>
          </a:xfrm>
        </p:grpSpPr>
        <p:sp>
          <p:nvSpPr>
            <p:cNvPr id="71" name="Star: 4 Points 8">
              <a:extLst>
                <a:ext uri="{FF2B5EF4-FFF2-40B4-BE49-F238E27FC236}">
                  <a16:creationId xmlns:a16="http://schemas.microsoft.com/office/drawing/2014/main" id="{6C9DD9EC-ED59-4949-A7E1-7F9D533FA4F2}"/>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Star: 4 Points 8">
              <a:extLst>
                <a:ext uri="{FF2B5EF4-FFF2-40B4-BE49-F238E27FC236}">
                  <a16:creationId xmlns:a16="http://schemas.microsoft.com/office/drawing/2014/main" id="{F4DA960A-BDF4-4E67-A97D-D9A7D896D107}"/>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D60F63D2-01D0-4A66-8A47-3ED6B6D695DD}"/>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 name="Oval 9">
              <a:extLst>
                <a:ext uri="{FF2B5EF4-FFF2-40B4-BE49-F238E27FC236}">
                  <a16:creationId xmlns:a16="http://schemas.microsoft.com/office/drawing/2014/main" id="{74B1501F-92A9-44E9-A0E5-6CA23CA57124}"/>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4" name="Rectangle 83">
            <a:extLst>
              <a:ext uri="{FF2B5EF4-FFF2-40B4-BE49-F238E27FC236}">
                <a16:creationId xmlns:a16="http://schemas.microsoft.com/office/drawing/2014/main" id="{CA7A08B1-190E-4F8E-8885-6AFDBBDAD084}"/>
              </a:ext>
            </a:extLst>
          </p:cNvPr>
          <p:cNvSpPr/>
          <p:nvPr/>
        </p:nvSpPr>
        <p:spPr>
          <a:xfrm>
            <a:off x="6062337" y="2903373"/>
            <a:ext cx="2891070" cy="340392"/>
          </a:xfrm>
          <a:prstGeom prst="rect">
            <a:avLst/>
          </a:prstGeom>
        </p:spPr>
        <p:txBody>
          <a:bodyPr wrap="square" lIns="93260" tIns="46630" rIns="93260" bIns="46630" anchor="t">
            <a:spAutoFit/>
          </a:bodyPr>
          <a:lstStyle/>
          <a:p>
            <a:pPr defTabSz="932293" fontAlgn="base">
              <a:spcBef>
                <a:spcPct val="0"/>
              </a:spcBef>
              <a:spcAft>
                <a:spcPct val="0"/>
              </a:spcAft>
              <a:defRPr/>
            </a:pPr>
            <a:r>
              <a:rPr lang="en-US" sz="1600" b="1" kern="0">
                <a:solidFill>
                  <a:srgbClr val="0078D7"/>
                </a:solidFill>
                <a:latin typeface="Segoe UI Semibold" charset="0"/>
                <a:ea typeface="Segoe UI Semibold" charset="0"/>
                <a:cs typeface="Segoe UI Semibold" charset="0"/>
              </a:rPr>
              <a:t>Azure Cosmos DB</a:t>
            </a:r>
          </a:p>
        </p:txBody>
      </p:sp>
      <p:sp>
        <p:nvSpPr>
          <p:cNvPr id="9" name="TextBox 8">
            <a:extLst>
              <a:ext uri="{FF2B5EF4-FFF2-40B4-BE49-F238E27FC236}">
                <a16:creationId xmlns:a16="http://schemas.microsoft.com/office/drawing/2014/main" id="{1C260C05-875E-479A-A96F-A82EAF54B208}"/>
              </a:ext>
            </a:extLst>
          </p:cNvPr>
          <p:cNvSpPr txBox="1"/>
          <p:nvPr/>
        </p:nvSpPr>
        <p:spPr>
          <a:xfrm>
            <a:off x="2245572" y="3295036"/>
            <a:ext cx="3502787" cy="537369"/>
          </a:xfrm>
          <a:prstGeom prst="rect">
            <a:avLst/>
          </a:prstGeom>
          <a:noFill/>
        </p:spPr>
        <p:txBody>
          <a:bodyPr wrap="square" lIns="93260" tIns="46630" rIns="93260" bIns="46630" rtlCol="0" anchor="t">
            <a:spAutoFit/>
          </a:bodyPr>
          <a:lstStyle/>
          <a:p>
            <a:pPr defTabSz="932597">
              <a:lnSpc>
                <a:spcPct val="90000"/>
              </a:lnSpc>
              <a:spcAft>
                <a:spcPts val="612"/>
              </a:spcAft>
              <a:defRPr/>
            </a:pPr>
            <a:r>
              <a:rPr lang="en-US" sz="1600">
                <a:gradFill>
                  <a:gsLst>
                    <a:gs pos="2917">
                      <a:srgbClr val="000000"/>
                    </a:gs>
                    <a:gs pos="30000">
                      <a:srgbClr val="000000"/>
                    </a:gs>
                  </a:gsLst>
                  <a:lin ang="5400000" scaled="0"/>
                </a:gradFill>
                <a:latin typeface="Segoe UI"/>
              </a:rPr>
              <a:t>Intelligent relational cloud database service </a:t>
            </a:r>
            <a:endParaRPr lang="en-US" sz="1600">
              <a:gradFill>
                <a:gsLst>
                  <a:gs pos="2917">
                    <a:srgbClr val="000000"/>
                  </a:gs>
                  <a:gs pos="30000">
                    <a:srgbClr val="000000"/>
                  </a:gs>
                </a:gsLst>
                <a:lin ang="5400000" scaled="0"/>
              </a:gradFill>
              <a:latin typeface="Segoe UI"/>
              <a:cs typeface="Segoe UI"/>
            </a:endParaRPr>
          </a:p>
        </p:txBody>
      </p:sp>
      <p:sp>
        <p:nvSpPr>
          <p:cNvPr id="41" name="TextBox 40">
            <a:extLst>
              <a:ext uri="{FF2B5EF4-FFF2-40B4-BE49-F238E27FC236}">
                <a16:creationId xmlns:a16="http://schemas.microsoft.com/office/drawing/2014/main" id="{3E9D4713-1419-465A-A82A-48624FF41051}"/>
              </a:ext>
            </a:extLst>
          </p:cNvPr>
          <p:cNvSpPr txBox="1"/>
          <p:nvPr/>
        </p:nvSpPr>
        <p:spPr>
          <a:xfrm>
            <a:off x="6033245" y="3295332"/>
            <a:ext cx="3637151" cy="537369"/>
          </a:xfrm>
          <a:prstGeom prst="rect">
            <a:avLst/>
          </a:prstGeom>
          <a:noFill/>
        </p:spPr>
        <p:txBody>
          <a:bodyPr wrap="square" lIns="93260" tIns="46630" rIns="93260" bIns="46630" rtlCol="0">
            <a:spAutoFit/>
          </a:bodyPr>
          <a:lstStyle/>
          <a:p>
            <a:pPr defTabSz="932597">
              <a:lnSpc>
                <a:spcPct val="90000"/>
              </a:lnSpc>
              <a:spcAft>
                <a:spcPts val="612"/>
              </a:spcAft>
              <a:defRPr/>
            </a:pPr>
            <a:r>
              <a:rPr lang="en-US" sz="1600">
                <a:gradFill>
                  <a:gsLst>
                    <a:gs pos="2917">
                      <a:srgbClr val="000000"/>
                    </a:gs>
                    <a:gs pos="30000">
                      <a:srgbClr val="000000"/>
                    </a:gs>
                  </a:gsLst>
                  <a:lin ang="5400000" scaled="0"/>
                </a:gradFill>
                <a:latin typeface="Segoe UI"/>
              </a:rPr>
              <a:t>Globally distributed, multi-model database service</a:t>
            </a:r>
          </a:p>
        </p:txBody>
      </p:sp>
      <p:sp>
        <p:nvSpPr>
          <p:cNvPr id="45" name="TextBox 44">
            <a:extLst>
              <a:ext uri="{FF2B5EF4-FFF2-40B4-BE49-F238E27FC236}">
                <a16:creationId xmlns:a16="http://schemas.microsoft.com/office/drawing/2014/main" id="{96E2AF9F-D6EE-44B1-AA50-0E50DEF7EB79}"/>
              </a:ext>
            </a:extLst>
          </p:cNvPr>
          <p:cNvSpPr txBox="1"/>
          <p:nvPr/>
        </p:nvSpPr>
        <p:spPr>
          <a:xfrm>
            <a:off x="528384" y="5632945"/>
            <a:ext cx="3505997" cy="315770"/>
          </a:xfrm>
          <a:prstGeom prst="rect">
            <a:avLst/>
          </a:prstGeom>
          <a:noFill/>
        </p:spPr>
        <p:txBody>
          <a:bodyPr wrap="square" lIns="93260" tIns="46630" rIns="93260" bIns="46630" rtlCol="0">
            <a:spAutoFit/>
          </a:bodyPr>
          <a:lstStyle/>
          <a:p>
            <a:pPr defTabSz="932597">
              <a:lnSpc>
                <a:spcPct val="90000"/>
              </a:lnSpc>
              <a:spcAft>
                <a:spcPts val="612"/>
              </a:spcAft>
              <a:defRPr/>
            </a:pPr>
            <a:r>
              <a:rPr lang="en-US" sz="1600">
                <a:gradFill>
                  <a:gsLst>
                    <a:gs pos="2917">
                      <a:srgbClr val="000000"/>
                    </a:gs>
                    <a:gs pos="30000">
                      <a:srgbClr val="000000"/>
                    </a:gs>
                  </a:gsLst>
                  <a:lin ang="5400000" scaled="0"/>
                </a:gradFill>
                <a:latin typeface="Segoe UI"/>
              </a:rPr>
              <a:t>Managed MySQL database service</a:t>
            </a:r>
          </a:p>
        </p:txBody>
      </p:sp>
      <p:sp>
        <p:nvSpPr>
          <p:cNvPr id="46" name="TextBox 45">
            <a:extLst>
              <a:ext uri="{FF2B5EF4-FFF2-40B4-BE49-F238E27FC236}">
                <a16:creationId xmlns:a16="http://schemas.microsoft.com/office/drawing/2014/main" id="{08F31EBA-0EBB-4F5B-A77C-949F06F175EE}"/>
              </a:ext>
            </a:extLst>
          </p:cNvPr>
          <p:cNvSpPr txBox="1"/>
          <p:nvPr/>
        </p:nvSpPr>
        <p:spPr>
          <a:xfrm>
            <a:off x="4384072" y="5626791"/>
            <a:ext cx="3926026" cy="315770"/>
          </a:xfrm>
          <a:prstGeom prst="rect">
            <a:avLst/>
          </a:prstGeom>
          <a:noFill/>
        </p:spPr>
        <p:txBody>
          <a:bodyPr wrap="square" lIns="93260" tIns="46630" rIns="93260" bIns="46630" rtlCol="0">
            <a:spAutoFit/>
          </a:bodyPr>
          <a:lstStyle/>
          <a:p>
            <a:pPr defTabSz="932597">
              <a:lnSpc>
                <a:spcPct val="90000"/>
              </a:lnSpc>
              <a:spcAft>
                <a:spcPts val="612"/>
              </a:spcAft>
              <a:defRPr/>
            </a:pPr>
            <a:r>
              <a:rPr lang="en-US" sz="1600">
                <a:gradFill>
                  <a:gsLst>
                    <a:gs pos="2917">
                      <a:srgbClr val="000000"/>
                    </a:gs>
                    <a:gs pos="30000">
                      <a:srgbClr val="000000"/>
                    </a:gs>
                  </a:gsLst>
                  <a:lin ang="5400000" scaled="0"/>
                </a:gradFill>
                <a:latin typeface="Segoe UI"/>
              </a:rPr>
              <a:t>Managed PostgreSQL database service</a:t>
            </a:r>
          </a:p>
        </p:txBody>
      </p:sp>
      <p:sp>
        <p:nvSpPr>
          <p:cNvPr id="50" name="Rectangle 49">
            <a:extLst>
              <a:ext uri="{FF2B5EF4-FFF2-40B4-BE49-F238E27FC236}">
                <a16:creationId xmlns:a16="http://schemas.microsoft.com/office/drawing/2014/main" id="{E7DFCB7E-2504-4BE1-8C38-F04EE1E84C66}"/>
              </a:ext>
            </a:extLst>
          </p:cNvPr>
          <p:cNvSpPr/>
          <p:nvPr/>
        </p:nvSpPr>
        <p:spPr bwMode="auto">
          <a:xfrm>
            <a:off x="379458" y="903679"/>
            <a:ext cx="10522016" cy="4143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defTabSz="951028" fontAlgn="base">
              <a:spcBef>
                <a:spcPct val="0"/>
              </a:spcBef>
              <a:spcAft>
                <a:spcPts val="408"/>
              </a:spcAft>
              <a:defRPr/>
            </a:pPr>
            <a:r>
              <a:rPr lang="en-US" sz="2040" b="1" spc="102">
                <a:solidFill>
                  <a:srgbClr val="0078D7"/>
                </a:solidFill>
                <a:latin typeface="Segoe UI Semibold" charset="0"/>
                <a:cs typeface="Segoe UI Semibold" charset="0"/>
              </a:rPr>
              <a:t>Leverage a single programming surface for a consistent experience</a:t>
            </a:r>
          </a:p>
        </p:txBody>
      </p:sp>
      <p:sp>
        <p:nvSpPr>
          <p:cNvPr id="89" name="Rectangle 88">
            <a:extLst>
              <a:ext uri="{FF2B5EF4-FFF2-40B4-BE49-F238E27FC236}">
                <a16:creationId xmlns:a16="http://schemas.microsoft.com/office/drawing/2014/main" id="{A5B43193-5BB2-4119-82FB-987C62E22DFC}"/>
              </a:ext>
            </a:extLst>
          </p:cNvPr>
          <p:cNvSpPr/>
          <p:nvPr/>
        </p:nvSpPr>
        <p:spPr>
          <a:xfrm>
            <a:off x="8310098" y="5246981"/>
            <a:ext cx="2891070" cy="340392"/>
          </a:xfrm>
          <a:prstGeom prst="rect">
            <a:avLst/>
          </a:prstGeom>
        </p:spPr>
        <p:txBody>
          <a:bodyPr wrap="square" lIns="93260" tIns="46630" rIns="93260" bIns="46630" anchor="t">
            <a:spAutoFit/>
          </a:bodyPr>
          <a:lstStyle/>
          <a:p>
            <a:pPr algn="ctr" defTabSz="932293" fontAlgn="base">
              <a:spcBef>
                <a:spcPct val="0"/>
              </a:spcBef>
              <a:spcAft>
                <a:spcPct val="0"/>
              </a:spcAft>
              <a:defRPr/>
            </a:pPr>
            <a:r>
              <a:rPr lang="en-US" sz="1600" b="1" kern="0">
                <a:solidFill>
                  <a:srgbClr val="0078D7"/>
                </a:solidFill>
                <a:latin typeface="Segoe UI Semibold" charset="0"/>
                <a:ea typeface="Segoe UI Semibold" charset="0"/>
                <a:cs typeface="Segoe UI Semibold" charset="0"/>
              </a:rPr>
              <a:t>Azure Database for MariaDB</a:t>
            </a:r>
          </a:p>
        </p:txBody>
      </p:sp>
      <p:grpSp>
        <p:nvGrpSpPr>
          <p:cNvPr id="90" name="Group 89">
            <a:extLst>
              <a:ext uri="{FF2B5EF4-FFF2-40B4-BE49-F238E27FC236}">
                <a16:creationId xmlns:a16="http://schemas.microsoft.com/office/drawing/2014/main" id="{FEF05FA7-57A6-40E9-8B02-9D77C361D44A}"/>
              </a:ext>
            </a:extLst>
          </p:cNvPr>
          <p:cNvGrpSpPr/>
          <p:nvPr/>
        </p:nvGrpSpPr>
        <p:grpSpPr>
          <a:xfrm>
            <a:off x="8446795" y="4544806"/>
            <a:ext cx="419526" cy="551155"/>
            <a:chOff x="8287314" y="4433501"/>
            <a:chExt cx="411337" cy="540397"/>
          </a:xfrm>
        </p:grpSpPr>
        <p:grpSp>
          <p:nvGrpSpPr>
            <p:cNvPr id="91" name="Group 90">
              <a:extLst>
                <a:ext uri="{FF2B5EF4-FFF2-40B4-BE49-F238E27FC236}">
                  <a16:creationId xmlns:a16="http://schemas.microsoft.com/office/drawing/2014/main" id="{D2A34154-2AFC-4720-B076-36BFB9CF2D8B}"/>
                </a:ext>
              </a:extLst>
            </p:cNvPr>
            <p:cNvGrpSpPr/>
            <p:nvPr/>
          </p:nvGrpSpPr>
          <p:grpSpPr>
            <a:xfrm>
              <a:off x="8369391" y="4656086"/>
              <a:ext cx="248280" cy="257211"/>
              <a:chOff x="8369391" y="4671779"/>
              <a:chExt cx="248280" cy="257211"/>
            </a:xfrm>
          </p:grpSpPr>
          <p:sp>
            <p:nvSpPr>
              <p:cNvPr id="93" name="Freeform 61">
                <a:extLst>
                  <a:ext uri="{FF2B5EF4-FFF2-40B4-BE49-F238E27FC236}">
                    <a16:creationId xmlns:a16="http://schemas.microsoft.com/office/drawing/2014/main" id="{1986FDB0-FC8B-47C3-BC9B-ACB56A4D2968}"/>
                  </a:ext>
                </a:extLst>
              </p:cNvPr>
              <p:cNvSpPr>
                <a:spLocks noEditPoints="1"/>
              </p:cNvSpPr>
              <p:nvPr/>
            </p:nvSpPr>
            <p:spPr bwMode="auto">
              <a:xfrm>
                <a:off x="8369391" y="4671779"/>
                <a:ext cx="248280" cy="257211"/>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solidFill>
                <a:schemeClr val="tx2"/>
              </a:solidFill>
              <a:ln w="3175">
                <a:solidFill>
                  <a:schemeClr val="tx2"/>
                </a:solidFill>
              </a:ln>
              <a:extLst/>
            </p:spPr>
            <p:txBody>
              <a:bodyPr vert="horz" wrap="square" lIns="93260" tIns="46630" rIns="93260" bIns="46630" numCol="1" anchor="t" anchorCtr="0" compatLnSpc="1">
                <a:prstTxWarp prst="textNoShape">
                  <a:avLst/>
                </a:prstTxWarp>
              </a:bodyPr>
              <a:lstStyle/>
              <a:p>
                <a:pPr defTabSz="932597">
                  <a:defRPr/>
                </a:pPr>
                <a:endParaRPr lang="en-US" sz="1600" kern="0">
                  <a:solidFill>
                    <a:srgbClr val="FFFFFF"/>
                  </a:solidFill>
                  <a:latin typeface="Segoe UI"/>
                </a:endParaRPr>
              </a:p>
            </p:txBody>
          </p:sp>
          <p:sp>
            <p:nvSpPr>
              <p:cNvPr id="94" name="Freeform 63">
                <a:extLst>
                  <a:ext uri="{FF2B5EF4-FFF2-40B4-BE49-F238E27FC236}">
                    <a16:creationId xmlns:a16="http://schemas.microsoft.com/office/drawing/2014/main" id="{A37119B9-6DFA-46CB-A995-00C3B5AE0479}"/>
                  </a:ext>
                </a:extLst>
              </p:cNvPr>
              <p:cNvSpPr>
                <a:spLocks/>
              </p:cNvSpPr>
              <p:nvPr/>
            </p:nvSpPr>
            <p:spPr bwMode="auto">
              <a:xfrm>
                <a:off x="8467034" y="4748554"/>
                <a:ext cx="97049" cy="8931"/>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solidFill>
                <a:schemeClr val="tx2"/>
              </a:solidFill>
              <a:ln w="3175">
                <a:solidFill>
                  <a:schemeClr val="tx2"/>
                </a:solidFill>
              </a:ln>
              <a:extLst/>
            </p:spPr>
            <p:txBody>
              <a:bodyPr vert="horz" wrap="square" lIns="93260" tIns="46630" rIns="93260" bIns="46630" numCol="1" anchor="t" anchorCtr="0" compatLnSpc="1">
                <a:prstTxWarp prst="textNoShape">
                  <a:avLst/>
                </a:prstTxWarp>
                <a:noAutofit/>
              </a:bodyPr>
              <a:lstStyle/>
              <a:p>
                <a:pPr defTabSz="932597">
                  <a:defRPr/>
                </a:pPr>
                <a:endParaRPr lang="en-US" sz="1600" kern="0">
                  <a:solidFill>
                    <a:srgbClr val="FFFFFF"/>
                  </a:solidFill>
                  <a:latin typeface="Segoe UI"/>
                </a:endParaRPr>
              </a:p>
            </p:txBody>
          </p:sp>
        </p:grpSp>
        <p:sp>
          <p:nvSpPr>
            <p:cNvPr id="92" name="Cylinder 513">
              <a:extLst>
                <a:ext uri="{FF2B5EF4-FFF2-40B4-BE49-F238E27FC236}">
                  <a16:creationId xmlns:a16="http://schemas.microsoft.com/office/drawing/2014/main" id="{627FB5BD-9FD3-4CEC-BEE3-3F5ECB3C130B}"/>
                </a:ext>
              </a:extLst>
            </p:cNvPr>
            <p:cNvSpPr/>
            <p:nvPr/>
          </p:nvSpPr>
          <p:spPr bwMode="auto">
            <a:xfrm>
              <a:off x="8287314" y="4433501"/>
              <a:ext cx="411337" cy="540397"/>
            </a:xfrm>
            <a:prstGeom prst="can">
              <a:avLst>
                <a:gd name="adj" fmla="val 39530"/>
              </a:avLst>
            </a:prstGeom>
            <a:no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600" kern="0">
                <a:solidFill>
                  <a:srgbClr val="0078D7"/>
                </a:solidFill>
                <a:latin typeface="Segoe UI Light"/>
                <a:ea typeface="Segoe UI" pitchFamily="34" charset="0"/>
                <a:cs typeface="Segoe UI" pitchFamily="34" charset="0"/>
              </a:endParaRPr>
            </a:p>
          </p:txBody>
        </p:sp>
      </p:grpSp>
      <p:sp>
        <p:nvSpPr>
          <p:cNvPr id="95" name="TextBox 94">
            <a:extLst>
              <a:ext uri="{FF2B5EF4-FFF2-40B4-BE49-F238E27FC236}">
                <a16:creationId xmlns:a16="http://schemas.microsoft.com/office/drawing/2014/main" id="{E7C372B5-9875-4561-B3B9-57CFD2EEDAEA}"/>
              </a:ext>
            </a:extLst>
          </p:cNvPr>
          <p:cNvSpPr txBox="1"/>
          <p:nvPr/>
        </p:nvSpPr>
        <p:spPr>
          <a:xfrm>
            <a:off x="8372246" y="5625008"/>
            <a:ext cx="3926026" cy="288070"/>
          </a:xfrm>
          <a:prstGeom prst="rect">
            <a:avLst/>
          </a:prstGeom>
          <a:noFill/>
        </p:spPr>
        <p:txBody>
          <a:bodyPr wrap="square" lIns="93260" tIns="46630" rIns="93260" bIns="46630" rtlCol="0">
            <a:spAutoFit/>
          </a:bodyPr>
          <a:lstStyle/>
          <a:p>
            <a:pPr defTabSz="932597">
              <a:lnSpc>
                <a:spcPct val="90000"/>
              </a:lnSpc>
              <a:spcAft>
                <a:spcPts val="612"/>
              </a:spcAft>
              <a:defRPr/>
            </a:pPr>
            <a:r>
              <a:rPr lang="en-US" sz="1400">
                <a:gradFill>
                  <a:gsLst>
                    <a:gs pos="2917">
                      <a:srgbClr val="000000"/>
                    </a:gs>
                    <a:gs pos="30000">
                      <a:srgbClr val="000000"/>
                    </a:gs>
                  </a:gsLst>
                  <a:lin ang="5400000" scaled="0"/>
                </a:gradFill>
                <a:latin typeface="Segoe UI"/>
              </a:rPr>
              <a:t>Managed MariaDB database service</a:t>
            </a:r>
          </a:p>
        </p:txBody>
      </p:sp>
      <p:pic>
        <p:nvPicPr>
          <p:cNvPr id="5" name="Picture 4">
            <a:extLst>
              <a:ext uri="{FF2B5EF4-FFF2-40B4-BE49-F238E27FC236}">
                <a16:creationId xmlns:a16="http://schemas.microsoft.com/office/drawing/2014/main" id="{34B5CCBB-F830-45BE-8958-455A3018749C}"/>
              </a:ext>
            </a:extLst>
          </p:cNvPr>
          <p:cNvPicPr>
            <a:picLocks noChangeAspect="1"/>
          </p:cNvPicPr>
          <p:nvPr/>
        </p:nvPicPr>
        <p:blipFill>
          <a:blip r:embed="rId3"/>
          <a:stretch>
            <a:fillRect/>
          </a:stretch>
        </p:blipFill>
        <p:spPr>
          <a:xfrm>
            <a:off x="8457832" y="4771821"/>
            <a:ext cx="395338" cy="262331"/>
          </a:xfrm>
          <a:prstGeom prst="rect">
            <a:avLst/>
          </a:prstGeom>
        </p:spPr>
      </p:pic>
    </p:spTree>
    <p:extLst>
      <p:ext uri="{BB962C8B-B14F-4D97-AF65-F5344CB8AC3E}">
        <p14:creationId xmlns:p14="http://schemas.microsoft.com/office/powerpoint/2010/main" val="1255026209"/>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Box 144">
            <a:extLst>
              <a:ext uri="{FF2B5EF4-FFF2-40B4-BE49-F238E27FC236}">
                <a16:creationId xmlns:a16="http://schemas.microsoft.com/office/drawing/2014/main" id="{166E4E6D-81DD-4AAB-9651-B66FA8B88360}"/>
              </a:ext>
            </a:extLst>
          </p:cNvPr>
          <p:cNvSpPr txBox="1"/>
          <p:nvPr/>
        </p:nvSpPr>
        <p:spPr>
          <a:xfrm>
            <a:off x="5967213" y="1961275"/>
            <a:ext cx="819158" cy="307777"/>
          </a:xfrm>
          <a:prstGeom prst="rect">
            <a:avLst/>
          </a:prstGeom>
          <a:noFill/>
        </p:spPr>
        <p:txBody>
          <a:bodyPr wrap="square" rtlCol="0" anchor="ctr">
            <a:spAutoFit/>
          </a:bodyPr>
          <a:lstStyle/>
          <a:p>
            <a:pPr algn="ctr"/>
            <a:r>
              <a:rPr lang="en-US" sz="1400" b="1">
                <a:solidFill>
                  <a:schemeClr val="tx2"/>
                </a:solidFill>
                <a:latin typeface="Segoe UI Semilight" panose="020B0402040204020203" pitchFamily="34" charset="0"/>
                <a:cs typeface="Segoe UI Semilight" panose="020B0402040204020203" pitchFamily="34" charset="0"/>
              </a:rPr>
              <a:t>SQL</a:t>
            </a:r>
          </a:p>
        </p:txBody>
      </p:sp>
      <p:sp>
        <p:nvSpPr>
          <p:cNvPr id="102" name="TextBox 101">
            <a:extLst>
              <a:ext uri="{FF2B5EF4-FFF2-40B4-BE49-F238E27FC236}">
                <a16:creationId xmlns:a16="http://schemas.microsoft.com/office/drawing/2014/main" id="{AD9C9A99-5A34-48F0-8113-90B132EF6B58}"/>
              </a:ext>
            </a:extLst>
          </p:cNvPr>
          <p:cNvSpPr txBox="1"/>
          <p:nvPr/>
        </p:nvSpPr>
        <p:spPr>
          <a:xfrm>
            <a:off x="8299674" y="2227093"/>
            <a:ext cx="1164088" cy="318286"/>
          </a:xfrm>
          <a:prstGeom prst="rect">
            <a:avLst/>
          </a:prstGeom>
          <a:noFill/>
        </p:spPr>
        <p:txBody>
          <a:bodyPr wrap="square" rtlCol="0" anchor="ctr">
            <a:spAutoFit/>
          </a:bodyPr>
          <a:lstStyle/>
          <a:p>
            <a:pPr algn="ctr"/>
            <a:r>
              <a:rPr lang="en-US" sz="1400">
                <a:solidFill>
                  <a:schemeClr val="tx2"/>
                </a:solidFill>
              </a:rPr>
              <a:t>MongoDB</a:t>
            </a:r>
          </a:p>
        </p:txBody>
      </p:sp>
      <p:grpSp>
        <p:nvGrpSpPr>
          <p:cNvPr id="14" name="Group 13">
            <a:extLst>
              <a:ext uri="{FF2B5EF4-FFF2-40B4-BE49-F238E27FC236}">
                <a16:creationId xmlns:a16="http://schemas.microsoft.com/office/drawing/2014/main" id="{3E4BEB5F-9BD8-4935-BB62-0304D488C247}"/>
              </a:ext>
            </a:extLst>
          </p:cNvPr>
          <p:cNvGrpSpPr/>
          <p:nvPr/>
        </p:nvGrpSpPr>
        <p:grpSpPr>
          <a:xfrm>
            <a:off x="955354" y="2523836"/>
            <a:ext cx="1319788" cy="523220"/>
            <a:chOff x="1880903" y="2139228"/>
            <a:chExt cx="1294027" cy="513007"/>
          </a:xfrm>
        </p:grpSpPr>
        <p:sp>
          <p:nvSpPr>
            <p:cNvPr id="97" name="TextBox 96">
              <a:extLst>
                <a:ext uri="{FF2B5EF4-FFF2-40B4-BE49-F238E27FC236}">
                  <a16:creationId xmlns:a16="http://schemas.microsoft.com/office/drawing/2014/main" id="{35A063E9-CB90-4236-B361-2F2CD4DC928E}"/>
                </a:ext>
              </a:extLst>
            </p:cNvPr>
            <p:cNvSpPr txBox="1"/>
            <p:nvPr/>
          </p:nvSpPr>
          <p:spPr>
            <a:xfrm>
              <a:off x="2371761" y="2139228"/>
              <a:ext cx="803169" cy="513007"/>
            </a:xfrm>
            <a:prstGeom prst="rect">
              <a:avLst/>
            </a:prstGeom>
            <a:noFill/>
          </p:spPr>
          <p:txBody>
            <a:bodyPr wrap="square" rtlCol="0" anchor="ctr">
              <a:spAutoFit/>
            </a:bodyPr>
            <a:lstStyle/>
            <a:p>
              <a:r>
                <a:rPr lang="en-US" sz="1400">
                  <a:solidFill>
                    <a:schemeClr val="tx2"/>
                  </a:solidFill>
                </a:rPr>
                <a:t>Table API</a:t>
              </a:r>
            </a:p>
          </p:txBody>
        </p:sp>
        <p:grpSp>
          <p:nvGrpSpPr>
            <p:cNvPr id="98" name="Group 97">
              <a:extLst>
                <a:ext uri="{FF2B5EF4-FFF2-40B4-BE49-F238E27FC236}">
                  <a16:creationId xmlns:a16="http://schemas.microsoft.com/office/drawing/2014/main" id="{8DF0A600-1E3D-45BA-AB34-E214FCAD0B42}"/>
                </a:ext>
              </a:extLst>
            </p:cNvPr>
            <p:cNvGrpSpPr/>
            <p:nvPr/>
          </p:nvGrpSpPr>
          <p:grpSpPr>
            <a:xfrm>
              <a:off x="1880903" y="2175418"/>
              <a:ext cx="494130" cy="440630"/>
              <a:chOff x="8276702" y="3303923"/>
              <a:chExt cx="657427" cy="586247"/>
            </a:xfrm>
          </p:grpSpPr>
          <p:sp>
            <p:nvSpPr>
              <p:cNvPr id="110" name="Hexagon 109">
                <a:extLst>
                  <a:ext uri="{FF2B5EF4-FFF2-40B4-BE49-F238E27FC236}">
                    <a16:creationId xmlns:a16="http://schemas.microsoft.com/office/drawing/2014/main" id="{893C08C3-7368-49EF-9C5B-BD3107C05B57}"/>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400">
                  <a:gradFill>
                    <a:gsLst>
                      <a:gs pos="0">
                        <a:srgbClr val="FFFFFF"/>
                      </a:gs>
                      <a:gs pos="100000">
                        <a:srgbClr val="FFFFFF"/>
                      </a:gs>
                    </a:gsLst>
                    <a:lin ang="5400000" scaled="0"/>
                  </a:gradFill>
                  <a:ea typeface="Segoe UI" pitchFamily="34" charset="0"/>
                  <a:cs typeface="Segoe UI" pitchFamily="34" charset="0"/>
                </a:endParaRPr>
              </a:p>
            </p:txBody>
          </p:sp>
          <p:grpSp>
            <p:nvGrpSpPr>
              <p:cNvPr id="111" name="Group 110">
                <a:extLst>
                  <a:ext uri="{FF2B5EF4-FFF2-40B4-BE49-F238E27FC236}">
                    <a16:creationId xmlns:a16="http://schemas.microsoft.com/office/drawing/2014/main" id="{B75321ED-7A48-4CB8-907A-E111F192E680}"/>
                  </a:ext>
                </a:extLst>
              </p:cNvPr>
              <p:cNvGrpSpPr/>
              <p:nvPr/>
            </p:nvGrpSpPr>
            <p:grpSpPr>
              <a:xfrm>
                <a:off x="8435042" y="3437010"/>
                <a:ext cx="340743" cy="339628"/>
                <a:chOff x="9378226" y="3437014"/>
                <a:chExt cx="340743" cy="339628"/>
              </a:xfrm>
            </p:grpSpPr>
            <p:sp>
              <p:nvSpPr>
                <p:cNvPr id="112" name="Freeform: Shape 111">
                  <a:extLst>
                    <a:ext uri="{FF2B5EF4-FFF2-40B4-BE49-F238E27FC236}">
                      <a16:creationId xmlns:a16="http://schemas.microsoft.com/office/drawing/2014/main" id="{1B07B418-F5C7-4605-8FC5-F3EA20F39B4F}"/>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400">
                    <a:gradFill>
                      <a:gsLst>
                        <a:gs pos="0">
                          <a:srgbClr val="FFFFFF"/>
                        </a:gs>
                        <a:gs pos="100000">
                          <a:srgbClr val="FFFFFF"/>
                        </a:gs>
                      </a:gsLst>
                      <a:lin ang="5400000" scaled="0"/>
                    </a:gradFill>
                    <a:cs typeface="Segoe UI" pitchFamily="34" charset="0"/>
                  </a:endParaRPr>
                </a:p>
              </p:txBody>
            </p:sp>
            <p:sp>
              <p:nvSpPr>
                <p:cNvPr id="113" name="Freeform: Shape 112">
                  <a:extLst>
                    <a:ext uri="{FF2B5EF4-FFF2-40B4-BE49-F238E27FC236}">
                      <a16:creationId xmlns:a16="http://schemas.microsoft.com/office/drawing/2014/main" id="{EB7D221E-192B-4F8E-9759-1AFBC03445DC}"/>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400">
                    <a:gradFill>
                      <a:gsLst>
                        <a:gs pos="0">
                          <a:srgbClr val="FFFFFF"/>
                        </a:gs>
                        <a:gs pos="100000">
                          <a:srgbClr val="FFFFFF"/>
                        </a:gs>
                      </a:gsLst>
                      <a:lin ang="5400000" scaled="0"/>
                    </a:gradFill>
                    <a:cs typeface="Segoe UI" pitchFamily="34" charset="0"/>
                  </a:endParaRPr>
                </a:p>
              </p:txBody>
            </p:sp>
            <p:sp>
              <p:nvSpPr>
                <p:cNvPr id="114" name="Freeform: Shape 113">
                  <a:extLst>
                    <a:ext uri="{FF2B5EF4-FFF2-40B4-BE49-F238E27FC236}">
                      <a16:creationId xmlns:a16="http://schemas.microsoft.com/office/drawing/2014/main" id="{F54A1402-E5E4-4B69-8FC4-75C572454368}"/>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400">
                    <a:gradFill>
                      <a:gsLst>
                        <a:gs pos="0">
                          <a:srgbClr val="FFFFFF"/>
                        </a:gs>
                        <a:gs pos="100000">
                          <a:srgbClr val="FFFFFF"/>
                        </a:gs>
                      </a:gsLst>
                      <a:lin ang="5400000" scaled="0"/>
                    </a:gradFill>
                    <a:cs typeface="Segoe UI" pitchFamily="34" charset="0"/>
                  </a:endParaRPr>
                </a:p>
              </p:txBody>
            </p:sp>
            <p:sp>
              <p:nvSpPr>
                <p:cNvPr id="120" name="Freeform: Shape 119">
                  <a:extLst>
                    <a:ext uri="{FF2B5EF4-FFF2-40B4-BE49-F238E27FC236}">
                      <a16:creationId xmlns:a16="http://schemas.microsoft.com/office/drawing/2014/main" id="{5F803BA7-9545-46A5-ACBF-9B2F683CB371}"/>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400">
                    <a:gradFill>
                      <a:gsLst>
                        <a:gs pos="0">
                          <a:srgbClr val="FFFFFF"/>
                        </a:gs>
                        <a:gs pos="100000">
                          <a:srgbClr val="FFFFFF"/>
                        </a:gs>
                      </a:gsLst>
                      <a:lin ang="5400000" scaled="0"/>
                    </a:gradFill>
                    <a:cs typeface="Segoe UI" pitchFamily="34" charset="0"/>
                  </a:endParaRPr>
                </a:p>
              </p:txBody>
            </p:sp>
            <p:sp>
              <p:nvSpPr>
                <p:cNvPr id="121" name="Freeform: Shape 120">
                  <a:extLst>
                    <a:ext uri="{FF2B5EF4-FFF2-40B4-BE49-F238E27FC236}">
                      <a16:creationId xmlns:a16="http://schemas.microsoft.com/office/drawing/2014/main" id="{A0047B6C-78AF-4D71-97FD-B943AD196E6C}"/>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400">
                    <a:gradFill>
                      <a:gsLst>
                        <a:gs pos="0">
                          <a:srgbClr val="FFFFFF"/>
                        </a:gs>
                        <a:gs pos="100000">
                          <a:srgbClr val="FFFFFF"/>
                        </a:gs>
                      </a:gsLst>
                      <a:lin ang="5400000" scaled="0"/>
                    </a:gradFill>
                    <a:cs typeface="Segoe UI" pitchFamily="34" charset="0"/>
                  </a:endParaRPr>
                </a:p>
              </p:txBody>
            </p:sp>
            <p:sp>
              <p:nvSpPr>
                <p:cNvPr id="122" name="Freeform: Shape 121">
                  <a:extLst>
                    <a:ext uri="{FF2B5EF4-FFF2-40B4-BE49-F238E27FC236}">
                      <a16:creationId xmlns:a16="http://schemas.microsoft.com/office/drawing/2014/main" id="{46EB0FF6-ADAE-4DC5-854E-F2A388689ADC}"/>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400">
                    <a:gradFill>
                      <a:gsLst>
                        <a:gs pos="0">
                          <a:srgbClr val="FFFFFF"/>
                        </a:gs>
                        <a:gs pos="100000">
                          <a:srgbClr val="FFFFFF"/>
                        </a:gs>
                      </a:gsLst>
                      <a:lin ang="5400000" scaled="0"/>
                    </a:gradFill>
                    <a:cs typeface="Segoe UI" pitchFamily="34" charset="0"/>
                  </a:endParaRPr>
                </a:p>
              </p:txBody>
            </p:sp>
            <p:sp>
              <p:nvSpPr>
                <p:cNvPr id="123" name="Freeform: Shape 122">
                  <a:extLst>
                    <a:ext uri="{FF2B5EF4-FFF2-40B4-BE49-F238E27FC236}">
                      <a16:creationId xmlns:a16="http://schemas.microsoft.com/office/drawing/2014/main" id="{EEAAFFFE-7D34-4A7C-9998-6CD6355D29A9}"/>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400">
                    <a:gradFill>
                      <a:gsLst>
                        <a:gs pos="0">
                          <a:srgbClr val="FFFFFF"/>
                        </a:gs>
                        <a:gs pos="100000">
                          <a:srgbClr val="FFFFFF"/>
                        </a:gs>
                      </a:gsLst>
                      <a:lin ang="5400000" scaled="0"/>
                    </a:gradFill>
                    <a:cs typeface="Segoe UI" pitchFamily="34" charset="0"/>
                  </a:endParaRPr>
                </a:p>
              </p:txBody>
            </p:sp>
            <p:sp>
              <p:nvSpPr>
                <p:cNvPr id="124" name="Freeform: Shape 123">
                  <a:extLst>
                    <a:ext uri="{FF2B5EF4-FFF2-40B4-BE49-F238E27FC236}">
                      <a16:creationId xmlns:a16="http://schemas.microsoft.com/office/drawing/2014/main" id="{FE206180-0025-485B-BD55-C48E5554A010}"/>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400">
                    <a:gradFill>
                      <a:gsLst>
                        <a:gs pos="0">
                          <a:srgbClr val="FFFFFF"/>
                        </a:gs>
                        <a:gs pos="100000">
                          <a:srgbClr val="FFFFFF"/>
                        </a:gs>
                      </a:gsLst>
                      <a:lin ang="5400000" scaled="0"/>
                    </a:gradFill>
                    <a:cs typeface="Segoe UI" pitchFamily="34" charset="0"/>
                  </a:endParaRPr>
                </a:p>
              </p:txBody>
            </p:sp>
            <p:sp>
              <p:nvSpPr>
                <p:cNvPr id="125" name="Freeform: Shape 124">
                  <a:extLst>
                    <a:ext uri="{FF2B5EF4-FFF2-40B4-BE49-F238E27FC236}">
                      <a16:creationId xmlns:a16="http://schemas.microsoft.com/office/drawing/2014/main" id="{8A0B64E8-521F-4F06-B5A5-4318A58FC204}"/>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400">
                    <a:gradFill>
                      <a:gsLst>
                        <a:gs pos="0">
                          <a:srgbClr val="FFFFFF"/>
                        </a:gs>
                        <a:gs pos="100000">
                          <a:srgbClr val="FFFFFF"/>
                        </a:gs>
                      </a:gsLst>
                      <a:lin ang="5400000" scaled="0"/>
                    </a:gradFill>
                    <a:cs typeface="Segoe UI" pitchFamily="34" charset="0"/>
                  </a:endParaRPr>
                </a:p>
              </p:txBody>
            </p:sp>
            <p:sp>
              <p:nvSpPr>
                <p:cNvPr id="126" name="Freeform: Shape 125">
                  <a:extLst>
                    <a:ext uri="{FF2B5EF4-FFF2-40B4-BE49-F238E27FC236}">
                      <a16:creationId xmlns:a16="http://schemas.microsoft.com/office/drawing/2014/main" id="{67C32281-2BC6-4D60-9EBD-569D4BE289E4}"/>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400">
                    <a:gradFill>
                      <a:gsLst>
                        <a:gs pos="0">
                          <a:srgbClr val="FFFFFF"/>
                        </a:gs>
                        <a:gs pos="100000">
                          <a:srgbClr val="FFFFFF"/>
                        </a:gs>
                      </a:gsLst>
                      <a:lin ang="5400000" scaled="0"/>
                    </a:gradFill>
                    <a:cs typeface="Segoe UI" pitchFamily="34" charset="0"/>
                  </a:endParaRPr>
                </a:p>
              </p:txBody>
            </p:sp>
          </p:grpSp>
        </p:grpSp>
      </p:grpSp>
      <p:pic>
        <p:nvPicPr>
          <p:cNvPr id="15" name="Picture 14">
            <a:extLst>
              <a:ext uri="{FF2B5EF4-FFF2-40B4-BE49-F238E27FC236}">
                <a16:creationId xmlns:a16="http://schemas.microsoft.com/office/drawing/2014/main" id="{73154DFE-BA73-41E3-900B-523E95F2638C}"/>
              </a:ext>
            </a:extLst>
          </p:cNvPr>
          <p:cNvPicPr>
            <a:picLocks noChangeAspect="1"/>
          </p:cNvPicPr>
          <p:nvPr/>
        </p:nvPicPr>
        <p:blipFill rotWithShape="1">
          <a:blip r:embed="rId3"/>
          <a:srcRect b="68768"/>
          <a:stretch/>
        </p:blipFill>
        <p:spPr>
          <a:xfrm>
            <a:off x="1156871" y="5658427"/>
            <a:ext cx="10122732" cy="1336097"/>
          </a:xfrm>
          <a:prstGeom prst="rect">
            <a:avLst/>
          </a:prstGeom>
        </p:spPr>
      </p:pic>
      <p:sp>
        <p:nvSpPr>
          <p:cNvPr id="100" name="Freeform: Shape 99"/>
          <p:cNvSpPr/>
          <p:nvPr/>
        </p:nvSpPr>
        <p:spPr>
          <a:xfrm>
            <a:off x="2258" y="5214201"/>
            <a:ext cx="12431959" cy="178032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83" name="Freeform: Shape 99"/>
          <p:cNvSpPr/>
          <p:nvPr/>
        </p:nvSpPr>
        <p:spPr>
          <a:xfrm>
            <a:off x="882" y="2644876"/>
            <a:ext cx="12431959" cy="1906961"/>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82" name="Freeform: Shape 99"/>
          <p:cNvSpPr/>
          <p:nvPr/>
        </p:nvSpPr>
        <p:spPr>
          <a:xfrm>
            <a:off x="882" y="4069575"/>
            <a:ext cx="12434711" cy="1906961"/>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9" name="Group 8"/>
          <p:cNvGrpSpPr/>
          <p:nvPr/>
        </p:nvGrpSpPr>
        <p:grpSpPr>
          <a:xfrm>
            <a:off x="407366" y="4401093"/>
            <a:ext cx="11577138" cy="1638687"/>
            <a:chOff x="580716" y="4237919"/>
            <a:chExt cx="11351165" cy="1606702"/>
          </a:xfrm>
        </p:grpSpPr>
        <p:sp>
          <p:nvSpPr>
            <p:cNvPr id="893" name="TextBox 892"/>
            <p:cNvSpPr txBox="1"/>
            <p:nvPr/>
          </p:nvSpPr>
          <p:spPr>
            <a:xfrm>
              <a:off x="580716" y="5255413"/>
              <a:ext cx="1381852" cy="513007"/>
            </a:xfrm>
            <a:prstGeom prst="rect">
              <a:avLst/>
            </a:prstGeom>
            <a:noFill/>
          </p:spPr>
          <p:txBody>
            <a:bodyPr wrap="none" rtlCol="0">
              <a:spAutoFit/>
            </a:bodyPr>
            <a:lstStyle/>
            <a:p>
              <a:pPr algn="ctr" defTabSz="874181">
                <a:defRPr/>
              </a:pPr>
              <a:r>
                <a:rPr lang="en-US" sz="1400" kern="0">
                  <a:solidFill>
                    <a:schemeClr val="tx2"/>
                  </a:solidFill>
                  <a:cs typeface="Segoe UI Semilight" panose="020B0402040204020203" pitchFamily="34" charset="0"/>
                </a:rPr>
                <a:t>Turnkey global </a:t>
              </a:r>
              <a:br>
                <a:rPr lang="en-US" sz="1400" kern="0">
                  <a:solidFill>
                    <a:schemeClr val="tx2"/>
                  </a:solidFill>
                  <a:cs typeface="Segoe UI Semilight" panose="020B0402040204020203" pitchFamily="34" charset="0"/>
                </a:rPr>
              </a:br>
              <a:r>
                <a:rPr lang="en-US" sz="1400" kern="0">
                  <a:solidFill>
                    <a:schemeClr val="tx2"/>
                  </a:solidFill>
                  <a:cs typeface="Segoe UI Semilight" panose="020B0402040204020203" pitchFamily="34" charset="0"/>
                </a:rPr>
                <a:t>distribution</a:t>
              </a:r>
            </a:p>
          </p:txBody>
        </p:sp>
        <p:sp>
          <p:nvSpPr>
            <p:cNvPr id="894" name="TextBox 893"/>
            <p:cNvSpPr txBox="1"/>
            <p:nvPr/>
          </p:nvSpPr>
          <p:spPr>
            <a:xfrm>
              <a:off x="2644331" y="4596855"/>
              <a:ext cx="2101697" cy="513007"/>
            </a:xfrm>
            <a:prstGeom prst="rect">
              <a:avLst/>
            </a:prstGeom>
            <a:noFill/>
          </p:spPr>
          <p:txBody>
            <a:bodyPr wrap="none" rtlCol="0">
              <a:spAutoFit/>
            </a:bodyPr>
            <a:lstStyle/>
            <a:p>
              <a:pPr algn="ctr" defTabSz="874181">
                <a:defRPr/>
              </a:pPr>
              <a:r>
                <a:rPr lang="en-US" sz="1400" kern="0">
                  <a:solidFill>
                    <a:schemeClr val="tx2"/>
                  </a:solidFill>
                  <a:cs typeface="Segoe UI Semilight" panose="020B0402040204020203" pitchFamily="34" charset="0"/>
                </a:rPr>
                <a:t>Elastic scale out </a:t>
              </a:r>
            </a:p>
            <a:p>
              <a:pPr algn="ctr" defTabSz="874181">
                <a:defRPr/>
              </a:pPr>
              <a:r>
                <a:rPr lang="en-US" sz="1400" kern="0">
                  <a:solidFill>
                    <a:schemeClr val="tx2"/>
                  </a:solidFill>
                  <a:cs typeface="Segoe UI Semilight" panose="020B0402040204020203" pitchFamily="34" charset="0"/>
                </a:rPr>
                <a:t>of storage &amp; throughput</a:t>
              </a:r>
            </a:p>
          </p:txBody>
        </p:sp>
        <p:sp>
          <p:nvSpPr>
            <p:cNvPr id="895" name="TextBox 894"/>
            <p:cNvSpPr txBox="1"/>
            <p:nvPr/>
          </p:nvSpPr>
          <p:spPr>
            <a:xfrm>
              <a:off x="5354381" y="4237919"/>
              <a:ext cx="2059260" cy="513007"/>
            </a:xfrm>
            <a:prstGeom prst="rect">
              <a:avLst/>
            </a:prstGeom>
            <a:noFill/>
          </p:spPr>
          <p:txBody>
            <a:bodyPr wrap="none" rtlCol="0">
              <a:spAutoFit/>
            </a:bodyPr>
            <a:lstStyle/>
            <a:p>
              <a:pPr algn="ctr" defTabSz="874181">
                <a:defRPr/>
              </a:pPr>
              <a:r>
                <a:rPr lang="en-US" sz="1400" kern="0">
                  <a:solidFill>
                    <a:schemeClr val="tx2"/>
                  </a:solidFill>
                  <a:cs typeface="Segoe UI Semilight" panose="020B0402040204020203" pitchFamily="34" charset="0"/>
                </a:rPr>
                <a:t>Guaranteed low latency </a:t>
              </a:r>
              <a:br>
                <a:rPr lang="en-US" sz="1400" kern="0">
                  <a:solidFill>
                    <a:schemeClr val="tx2"/>
                  </a:solidFill>
                  <a:cs typeface="Segoe UI Semilight" panose="020B0402040204020203" pitchFamily="34" charset="0"/>
                </a:rPr>
              </a:br>
              <a:r>
                <a:rPr lang="en-US" sz="1400" kern="0">
                  <a:solidFill>
                    <a:schemeClr val="tx2"/>
                  </a:solidFill>
                  <a:cs typeface="Segoe UI Semilight" panose="020B0402040204020203" pitchFamily="34" charset="0"/>
                </a:rPr>
                <a:t>at the 99</a:t>
              </a:r>
              <a:r>
                <a:rPr lang="en-US" sz="1400" kern="0" baseline="30000">
                  <a:solidFill>
                    <a:schemeClr val="tx2"/>
                  </a:solidFill>
                  <a:cs typeface="Segoe UI Semilight" panose="020B0402040204020203" pitchFamily="34" charset="0"/>
                </a:rPr>
                <a:t>th</a:t>
              </a:r>
              <a:r>
                <a:rPr lang="en-US" sz="1400" kern="0">
                  <a:solidFill>
                    <a:schemeClr val="tx2"/>
                  </a:solidFill>
                  <a:cs typeface="Segoe UI Semilight" panose="020B0402040204020203" pitchFamily="34" charset="0"/>
                </a:rPr>
                <a:t> percentile</a:t>
              </a:r>
            </a:p>
          </p:txBody>
        </p:sp>
        <p:sp>
          <p:nvSpPr>
            <p:cNvPr id="896" name="TextBox 895"/>
            <p:cNvSpPr txBox="1"/>
            <p:nvPr/>
          </p:nvSpPr>
          <p:spPr>
            <a:xfrm>
              <a:off x="10495019" y="5331614"/>
              <a:ext cx="1436862" cy="513007"/>
            </a:xfrm>
            <a:prstGeom prst="rect">
              <a:avLst/>
            </a:prstGeom>
            <a:noFill/>
          </p:spPr>
          <p:txBody>
            <a:bodyPr wrap="none" rtlCol="0">
              <a:spAutoFit/>
            </a:bodyPr>
            <a:lstStyle/>
            <a:p>
              <a:pPr algn="ctr" defTabSz="874181">
                <a:defRPr/>
              </a:pPr>
              <a:r>
                <a:rPr lang="en-US" sz="1400" kern="0">
                  <a:solidFill>
                    <a:schemeClr val="tx2"/>
                  </a:solidFill>
                  <a:cs typeface="Segoe UI Semilight" panose="020B0402040204020203" pitchFamily="34" charset="0"/>
                </a:rPr>
                <a:t>Comprehensive </a:t>
              </a:r>
              <a:br>
                <a:rPr lang="en-US" sz="1400" kern="0">
                  <a:solidFill>
                    <a:schemeClr val="tx2"/>
                  </a:solidFill>
                  <a:cs typeface="Segoe UI Semilight" panose="020B0402040204020203" pitchFamily="34" charset="0"/>
                </a:rPr>
              </a:br>
              <a:r>
                <a:rPr lang="en-US" sz="1400" kern="0">
                  <a:solidFill>
                    <a:schemeClr val="tx2"/>
                  </a:solidFill>
                  <a:cs typeface="Segoe UI Semilight" panose="020B0402040204020203" pitchFamily="34" charset="0"/>
                </a:rPr>
                <a:t>SLAs</a:t>
              </a:r>
            </a:p>
          </p:txBody>
        </p:sp>
        <p:sp>
          <p:nvSpPr>
            <p:cNvPr id="897" name="TextBox 896"/>
            <p:cNvSpPr txBox="1"/>
            <p:nvPr/>
          </p:nvSpPr>
          <p:spPr>
            <a:xfrm>
              <a:off x="8072446" y="4596855"/>
              <a:ext cx="1694622" cy="513007"/>
            </a:xfrm>
            <a:prstGeom prst="rect">
              <a:avLst/>
            </a:prstGeom>
            <a:noFill/>
          </p:spPr>
          <p:txBody>
            <a:bodyPr wrap="none" rtlCol="0">
              <a:spAutoFit/>
            </a:bodyPr>
            <a:lstStyle/>
            <a:p>
              <a:pPr algn="ctr" defTabSz="874181">
                <a:defRPr/>
              </a:pPr>
              <a:r>
                <a:rPr lang="en-US" sz="1400" kern="0">
                  <a:solidFill>
                    <a:schemeClr val="tx2"/>
                  </a:solidFill>
                  <a:cs typeface="Segoe UI Semilight" panose="020B0402040204020203" pitchFamily="34" charset="0"/>
                </a:rPr>
                <a:t>Five well-defined </a:t>
              </a:r>
              <a:br>
                <a:rPr lang="en-US" sz="1400" kern="0">
                  <a:solidFill>
                    <a:schemeClr val="tx2"/>
                  </a:solidFill>
                  <a:cs typeface="Segoe UI Semilight" panose="020B0402040204020203" pitchFamily="34" charset="0"/>
                </a:rPr>
              </a:br>
              <a:r>
                <a:rPr lang="en-US" sz="1400" kern="0">
                  <a:solidFill>
                    <a:schemeClr val="tx2"/>
                  </a:solidFill>
                  <a:cs typeface="Segoe UI Semilight" panose="020B0402040204020203" pitchFamily="34" charset="0"/>
                </a:rPr>
                <a:t>consistency models</a:t>
              </a:r>
            </a:p>
          </p:txBody>
        </p:sp>
      </p:grpSp>
      <p:sp>
        <p:nvSpPr>
          <p:cNvPr id="84" name="Title 10"/>
          <p:cNvSpPr>
            <a:spLocks noGrp="1"/>
          </p:cNvSpPr>
          <p:nvPr>
            <p:ph type="title"/>
          </p:nvPr>
        </p:nvSpPr>
        <p:spPr>
          <a:xfrm>
            <a:off x="274298" y="285846"/>
            <a:ext cx="11887878" cy="917575"/>
          </a:xfrm>
        </p:spPr>
        <p:txBody>
          <a:bodyPr/>
          <a:lstStyle/>
          <a:p>
            <a:pPr>
              <a:spcBef>
                <a:spcPts val="612"/>
              </a:spcBef>
            </a:pPr>
            <a:r>
              <a:rPr lang="en-US">
                <a:latin typeface="+mn-lt"/>
              </a:rPr>
              <a:t>Azure Cosmos DB</a:t>
            </a:r>
            <a:br>
              <a:rPr lang="en-US">
                <a:latin typeface="+mn-lt"/>
              </a:rPr>
            </a:br>
            <a:endParaRPr lang="en-US" cap="none">
              <a:latin typeface="+mn-lt"/>
            </a:endParaRPr>
          </a:p>
        </p:txBody>
      </p:sp>
      <p:grpSp>
        <p:nvGrpSpPr>
          <p:cNvPr id="11" name="Group 10">
            <a:extLst>
              <a:ext uri="{FF2B5EF4-FFF2-40B4-BE49-F238E27FC236}">
                <a16:creationId xmlns:a16="http://schemas.microsoft.com/office/drawing/2014/main" id="{077A2346-E711-49EA-BD8F-F81EC99B99BD}"/>
              </a:ext>
            </a:extLst>
          </p:cNvPr>
          <p:cNvGrpSpPr/>
          <p:nvPr/>
        </p:nvGrpSpPr>
        <p:grpSpPr>
          <a:xfrm>
            <a:off x="9463762" y="6277374"/>
            <a:ext cx="227684" cy="442267"/>
            <a:chOff x="9576336" y="6019901"/>
            <a:chExt cx="223240" cy="433634"/>
          </a:xfrm>
        </p:grpSpPr>
        <p:sp>
          <p:nvSpPr>
            <p:cNvPr id="106" name="Freeform: Shape 411"/>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32597">
                <a:defRPr/>
              </a:pPr>
              <a:endParaRPr lang="en-US" kern="0">
                <a:solidFill>
                  <a:srgbClr val="FFFFFF"/>
                </a:solidFill>
                <a:latin typeface="Segoe UI"/>
              </a:endParaRPr>
            </a:p>
          </p:txBody>
        </p:sp>
        <p:grpSp>
          <p:nvGrpSpPr>
            <p:cNvPr id="7" name="Group 6">
              <a:extLst>
                <a:ext uri="{FF2B5EF4-FFF2-40B4-BE49-F238E27FC236}">
                  <a16:creationId xmlns:a16="http://schemas.microsoft.com/office/drawing/2014/main" id="{ADB8B183-CB92-45C8-8AA4-0C6911395AEB}"/>
                </a:ext>
              </a:extLst>
            </p:cNvPr>
            <p:cNvGrpSpPr/>
            <p:nvPr/>
          </p:nvGrpSpPr>
          <p:grpSpPr>
            <a:xfrm>
              <a:off x="9576336" y="6019901"/>
              <a:ext cx="223240" cy="357070"/>
              <a:chOff x="9523117" y="5842588"/>
              <a:chExt cx="329677" cy="527319"/>
            </a:xfrm>
          </p:grpSpPr>
          <p:sp>
            <p:nvSpPr>
              <p:cNvPr id="108" name="Oval 903"/>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algn="ctr" defTabSz="932597">
                  <a:defRPr/>
                </a:pPr>
                <a:endParaRPr lang="en-US" kern="0">
                  <a:solidFill>
                    <a:srgbClr val="FFFFFF"/>
                  </a:solidFill>
                  <a:latin typeface="Segoe UI"/>
                </a:endParaRPr>
              </a:p>
            </p:txBody>
          </p:sp>
          <p:sp>
            <p:nvSpPr>
              <p:cNvPr id="115" name="Freeform 5">
                <a:extLst>
                  <a:ext uri="{FF2B5EF4-FFF2-40B4-BE49-F238E27FC236}">
                    <a16:creationId xmlns:a16="http://schemas.microsoft.com/office/drawing/2014/main" id="{F804D774-20F1-42F0-A01E-2FA593BF563D}"/>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a:solidFill>
                    <a:srgbClr val="505050"/>
                  </a:solidFill>
                  <a:latin typeface="Segoe UI Semilight"/>
                </a:endParaRPr>
              </a:p>
            </p:txBody>
          </p:sp>
        </p:grpSp>
      </p:grpSp>
      <p:grpSp>
        <p:nvGrpSpPr>
          <p:cNvPr id="10" name="Group 9">
            <a:extLst>
              <a:ext uri="{FF2B5EF4-FFF2-40B4-BE49-F238E27FC236}">
                <a16:creationId xmlns:a16="http://schemas.microsoft.com/office/drawing/2014/main" id="{E5A7D07E-75FB-4559-875F-262AB2467085}"/>
              </a:ext>
            </a:extLst>
          </p:cNvPr>
          <p:cNvGrpSpPr/>
          <p:nvPr/>
        </p:nvGrpSpPr>
        <p:grpSpPr>
          <a:xfrm>
            <a:off x="7617605" y="6509574"/>
            <a:ext cx="227684" cy="440196"/>
            <a:chOff x="7468054" y="6382515"/>
            <a:chExt cx="223240" cy="431604"/>
          </a:xfrm>
        </p:grpSpPr>
        <p:sp>
          <p:nvSpPr>
            <p:cNvPr id="89" name="Freeform: Shape 411"/>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32597">
                <a:defRPr/>
              </a:pPr>
              <a:endParaRPr lang="en-US" kern="0">
                <a:solidFill>
                  <a:srgbClr val="FFFFFF"/>
                </a:solidFill>
                <a:latin typeface="Segoe UI"/>
              </a:endParaRPr>
            </a:p>
          </p:txBody>
        </p:sp>
        <p:grpSp>
          <p:nvGrpSpPr>
            <p:cNvPr id="6" name="Group 5">
              <a:extLst>
                <a:ext uri="{FF2B5EF4-FFF2-40B4-BE49-F238E27FC236}">
                  <a16:creationId xmlns:a16="http://schemas.microsoft.com/office/drawing/2014/main" id="{BEDAB537-5CA0-4293-B11E-515BEC693AD6}"/>
                </a:ext>
              </a:extLst>
            </p:cNvPr>
            <p:cNvGrpSpPr/>
            <p:nvPr/>
          </p:nvGrpSpPr>
          <p:grpSpPr>
            <a:xfrm>
              <a:off x="7468054" y="6382515"/>
              <a:ext cx="223240" cy="357070"/>
              <a:chOff x="7414835" y="6205202"/>
              <a:chExt cx="329677" cy="527319"/>
            </a:xfrm>
          </p:grpSpPr>
          <p:sp>
            <p:nvSpPr>
              <p:cNvPr id="91" name="Oval 17"/>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algn="ctr" defTabSz="932597">
                  <a:defRPr/>
                </a:pPr>
                <a:endParaRPr lang="en-US" kern="0">
                  <a:solidFill>
                    <a:srgbClr val="FFFFFF"/>
                  </a:solidFill>
                  <a:latin typeface="Segoe UI"/>
                </a:endParaRPr>
              </a:p>
            </p:txBody>
          </p:sp>
          <p:sp>
            <p:nvSpPr>
              <p:cNvPr id="116" name="Freeform 5">
                <a:extLst>
                  <a:ext uri="{FF2B5EF4-FFF2-40B4-BE49-F238E27FC236}">
                    <a16:creationId xmlns:a16="http://schemas.microsoft.com/office/drawing/2014/main" id="{086FE07A-63F7-4835-A848-587ABFEEF6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a:solidFill>
                    <a:srgbClr val="505050"/>
                  </a:solidFill>
                  <a:latin typeface="Segoe UI Semilight"/>
                </a:endParaRPr>
              </a:p>
            </p:txBody>
          </p:sp>
        </p:grpSp>
      </p:grpSp>
      <p:grpSp>
        <p:nvGrpSpPr>
          <p:cNvPr id="8" name="Group 7">
            <a:extLst>
              <a:ext uri="{FF2B5EF4-FFF2-40B4-BE49-F238E27FC236}">
                <a16:creationId xmlns:a16="http://schemas.microsoft.com/office/drawing/2014/main" id="{C182DA2D-3B7F-4476-B9EE-CEE70342A7F7}"/>
              </a:ext>
            </a:extLst>
          </p:cNvPr>
          <p:cNvGrpSpPr/>
          <p:nvPr/>
        </p:nvGrpSpPr>
        <p:grpSpPr>
          <a:xfrm>
            <a:off x="6331939" y="5918608"/>
            <a:ext cx="227684" cy="442267"/>
            <a:chOff x="6393022" y="6019901"/>
            <a:chExt cx="223240" cy="433634"/>
          </a:xfrm>
        </p:grpSpPr>
        <p:sp>
          <p:nvSpPr>
            <p:cNvPr id="101" name="Freeform: Shape 411"/>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32597">
                <a:defRPr/>
              </a:pPr>
              <a:endParaRPr lang="en-US" kern="0">
                <a:solidFill>
                  <a:srgbClr val="FFFFFF"/>
                </a:solidFill>
                <a:latin typeface="Segoe UI"/>
              </a:endParaRPr>
            </a:p>
          </p:txBody>
        </p:sp>
        <p:grpSp>
          <p:nvGrpSpPr>
            <p:cNvPr id="5" name="Group 4">
              <a:extLst>
                <a:ext uri="{FF2B5EF4-FFF2-40B4-BE49-F238E27FC236}">
                  <a16:creationId xmlns:a16="http://schemas.microsoft.com/office/drawing/2014/main" id="{A0DFD2A5-02C2-49DA-A254-731165E3974B}"/>
                </a:ext>
              </a:extLst>
            </p:cNvPr>
            <p:cNvGrpSpPr/>
            <p:nvPr/>
          </p:nvGrpSpPr>
          <p:grpSpPr>
            <a:xfrm>
              <a:off x="6393022" y="6019901"/>
              <a:ext cx="223240" cy="357070"/>
              <a:chOff x="6339803" y="5842588"/>
              <a:chExt cx="329677" cy="527319"/>
            </a:xfrm>
          </p:grpSpPr>
          <p:sp>
            <p:nvSpPr>
              <p:cNvPr id="103" name="Oval 27"/>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algn="ctr" defTabSz="932597">
                  <a:defRPr/>
                </a:pPr>
                <a:endParaRPr lang="en-US" kern="0">
                  <a:solidFill>
                    <a:srgbClr val="FFFFFF"/>
                  </a:solidFill>
                  <a:latin typeface="Segoe UI"/>
                </a:endParaRPr>
              </a:p>
            </p:txBody>
          </p:sp>
          <p:sp>
            <p:nvSpPr>
              <p:cNvPr id="117" name="Freeform 5">
                <a:extLst>
                  <a:ext uri="{FF2B5EF4-FFF2-40B4-BE49-F238E27FC236}">
                    <a16:creationId xmlns:a16="http://schemas.microsoft.com/office/drawing/2014/main" id="{9043C574-91E2-427D-99B1-FBE3A22DA0D2}"/>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a:solidFill>
                    <a:srgbClr val="505050"/>
                  </a:solidFill>
                  <a:latin typeface="Segoe UI Semilight"/>
                </a:endParaRPr>
              </a:p>
            </p:txBody>
          </p:sp>
        </p:grpSp>
      </p:grpSp>
      <p:grpSp>
        <p:nvGrpSpPr>
          <p:cNvPr id="12" name="Group 11">
            <a:extLst>
              <a:ext uri="{FF2B5EF4-FFF2-40B4-BE49-F238E27FC236}">
                <a16:creationId xmlns:a16="http://schemas.microsoft.com/office/drawing/2014/main" id="{81905357-76B3-46A9-A2AA-C02068C8EEDB}"/>
              </a:ext>
            </a:extLst>
          </p:cNvPr>
          <p:cNvGrpSpPr/>
          <p:nvPr/>
        </p:nvGrpSpPr>
        <p:grpSpPr>
          <a:xfrm>
            <a:off x="2227912" y="6310581"/>
            <a:ext cx="227684" cy="459287"/>
            <a:chOff x="2418475" y="6242316"/>
            <a:chExt cx="223240" cy="450322"/>
          </a:xfrm>
        </p:grpSpPr>
        <p:sp>
          <p:nvSpPr>
            <p:cNvPr id="83" name="Freeform: Shape 411"/>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32597">
                <a:defRPr/>
              </a:pPr>
              <a:endParaRPr lang="en-US" kern="0">
                <a:solidFill>
                  <a:srgbClr val="FFFFFF"/>
                </a:solidFill>
                <a:latin typeface="Segoe UI"/>
              </a:endParaRPr>
            </a:p>
          </p:txBody>
        </p:sp>
        <p:grpSp>
          <p:nvGrpSpPr>
            <p:cNvPr id="4" name="Group 3">
              <a:extLst>
                <a:ext uri="{FF2B5EF4-FFF2-40B4-BE49-F238E27FC236}">
                  <a16:creationId xmlns:a16="http://schemas.microsoft.com/office/drawing/2014/main" id="{54BA13A7-CAA3-4B66-82A0-72CCA35E705A}"/>
                </a:ext>
              </a:extLst>
            </p:cNvPr>
            <p:cNvGrpSpPr/>
            <p:nvPr/>
          </p:nvGrpSpPr>
          <p:grpSpPr>
            <a:xfrm>
              <a:off x="2418475" y="6242316"/>
              <a:ext cx="223240" cy="357070"/>
              <a:chOff x="2365256" y="6065003"/>
              <a:chExt cx="329677" cy="527319"/>
            </a:xfrm>
          </p:grpSpPr>
          <p:sp>
            <p:nvSpPr>
              <p:cNvPr id="86" name="Oval 6"/>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algn="ctr" defTabSz="932597">
                  <a:defRPr/>
                </a:pPr>
                <a:endParaRPr lang="en-US" kern="0">
                  <a:solidFill>
                    <a:srgbClr val="FFFFFF"/>
                  </a:solidFill>
                  <a:latin typeface="Segoe UI"/>
                </a:endParaRPr>
              </a:p>
            </p:txBody>
          </p:sp>
          <p:sp>
            <p:nvSpPr>
              <p:cNvPr id="130" name="Freeform 5">
                <a:extLst>
                  <a:ext uri="{FF2B5EF4-FFF2-40B4-BE49-F238E27FC236}">
                    <a16:creationId xmlns:a16="http://schemas.microsoft.com/office/drawing/2014/main" id="{7D527200-0FD3-4A64-9A97-DAA493271096}"/>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a:solidFill>
                    <a:srgbClr val="505050"/>
                  </a:solidFill>
                  <a:latin typeface="Segoe UI Semilight"/>
                </a:endParaRPr>
              </a:p>
            </p:txBody>
          </p:sp>
        </p:grpSp>
      </p:grpSp>
      <p:pic>
        <p:nvPicPr>
          <p:cNvPr id="99" name="Picture 98"/>
          <p:cNvPicPr>
            <a:picLocks noChangeAspect="1"/>
          </p:cNvPicPr>
          <p:nvPr/>
        </p:nvPicPr>
        <p:blipFill>
          <a:blip r:embed="rId4"/>
          <a:stretch>
            <a:fillRect/>
          </a:stretch>
        </p:blipFill>
        <p:spPr>
          <a:xfrm>
            <a:off x="3677279" y="2073113"/>
            <a:ext cx="643697" cy="426908"/>
          </a:xfrm>
          <a:prstGeom prst="rect">
            <a:avLst/>
          </a:prstGeom>
        </p:spPr>
      </p:pic>
      <p:grpSp>
        <p:nvGrpSpPr>
          <p:cNvPr id="20" name="Group 19">
            <a:extLst>
              <a:ext uri="{FF2B5EF4-FFF2-40B4-BE49-F238E27FC236}">
                <a16:creationId xmlns:a16="http://schemas.microsoft.com/office/drawing/2014/main" id="{12DB49D7-5838-404C-B16E-F21A9F61F6A4}"/>
              </a:ext>
            </a:extLst>
          </p:cNvPr>
          <p:cNvGrpSpPr/>
          <p:nvPr/>
        </p:nvGrpSpPr>
        <p:grpSpPr>
          <a:xfrm>
            <a:off x="2815716" y="3075207"/>
            <a:ext cx="7196734" cy="1042408"/>
            <a:chOff x="2759892" y="3085807"/>
            <a:chExt cx="7056262" cy="1022061"/>
          </a:xfrm>
        </p:grpSpPr>
        <p:grpSp>
          <p:nvGrpSpPr>
            <p:cNvPr id="17" name="Group 16">
              <a:extLst>
                <a:ext uri="{FF2B5EF4-FFF2-40B4-BE49-F238E27FC236}">
                  <a16:creationId xmlns:a16="http://schemas.microsoft.com/office/drawing/2014/main" id="{E5DA855E-3024-42F2-BA8F-EAD67D95D47A}"/>
                </a:ext>
              </a:extLst>
            </p:cNvPr>
            <p:cNvGrpSpPr/>
            <p:nvPr/>
          </p:nvGrpSpPr>
          <p:grpSpPr>
            <a:xfrm>
              <a:off x="7002806" y="3085807"/>
              <a:ext cx="1014301" cy="783890"/>
              <a:chOff x="6905435" y="3085807"/>
              <a:chExt cx="1014301" cy="783890"/>
            </a:xfrm>
          </p:grpSpPr>
          <p:grpSp>
            <p:nvGrpSpPr>
              <p:cNvPr id="148" name="Group 147"/>
              <p:cNvGrpSpPr/>
              <p:nvPr/>
            </p:nvGrpSpPr>
            <p:grpSpPr>
              <a:xfrm>
                <a:off x="7092749" y="3085807"/>
                <a:ext cx="499208" cy="473323"/>
                <a:chOff x="7128988" y="4166153"/>
                <a:chExt cx="604908" cy="573541"/>
              </a:xfrm>
              <a:solidFill>
                <a:schemeClr val="tx2"/>
              </a:solidFill>
            </p:grpSpPr>
            <p:cxnSp>
              <p:nvCxnSpPr>
                <p:cNvPr id="149" name="Straight Connector 148"/>
                <p:cNvCxnSpPr>
                  <a:cxnSpLocks/>
                </p:cNvCxnSpPr>
                <p:nvPr/>
              </p:nvCxnSpPr>
              <p:spPr>
                <a:xfrm>
                  <a:off x="7128988" y="4451736"/>
                  <a:ext cx="238107" cy="72556"/>
                </a:xfrm>
                <a:prstGeom prst="line">
                  <a:avLst/>
                </a:prstGeom>
                <a:grpFill/>
                <a:ln w="12700" cap="flat" cmpd="sng" algn="ctr">
                  <a:solidFill>
                    <a:schemeClr val="tx1"/>
                  </a:solidFill>
                  <a:prstDash val="sysDot"/>
                  <a:miter lim="800000"/>
                  <a:headEnd type="none"/>
                  <a:tailEnd type="none"/>
                </a:ln>
                <a:effectLst/>
              </p:spPr>
            </p:cxnSp>
            <p:cxnSp>
              <p:nvCxnSpPr>
                <p:cNvPr id="150" name="Straight Connector 149"/>
                <p:cNvCxnSpPr>
                  <a:cxnSpLocks/>
                </p:cNvCxnSpPr>
                <p:nvPr/>
              </p:nvCxnSpPr>
              <p:spPr>
                <a:xfrm flipV="1">
                  <a:off x="7128988" y="4379180"/>
                  <a:ext cx="233873" cy="72556"/>
                </a:xfrm>
                <a:prstGeom prst="line">
                  <a:avLst/>
                </a:prstGeom>
                <a:grpFill/>
                <a:ln w="12700" cap="flat" cmpd="sng" algn="ctr">
                  <a:solidFill>
                    <a:schemeClr val="tx1"/>
                  </a:solidFill>
                  <a:prstDash val="sysDot"/>
                  <a:miter lim="800000"/>
                  <a:headEnd type="none"/>
                  <a:tailEnd type="none"/>
                </a:ln>
                <a:effectLst/>
              </p:spPr>
            </p:cxnSp>
            <p:sp>
              <p:nvSpPr>
                <p:cNvPr id="151" name="Oval 150"/>
                <p:cNvSpPr/>
                <p:nvPr/>
              </p:nvSpPr>
              <p:spPr bwMode="auto">
                <a:xfrm>
                  <a:off x="7128988" y="4383154"/>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400" kern="0">
                    <a:solidFill>
                      <a:srgbClr val="FFFFFF"/>
                    </a:solidFill>
                    <a:latin typeface="Segoe UI"/>
                  </a:endParaRPr>
                </a:p>
              </p:txBody>
            </p:sp>
            <p:cxnSp>
              <p:nvCxnSpPr>
                <p:cNvPr id="152" name="Straight Connector 151"/>
                <p:cNvCxnSpPr>
                  <a:cxnSpLocks/>
                </p:cNvCxnSpPr>
                <p:nvPr/>
              </p:nvCxnSpPr>
              <p:spPr>
                <a:xfrm>
                  <a:off x="7367095" y="4524292"/>
                  <a:ext cx="241432" cy="108368"/>
                </a:xfrm>
                <a:prstGeom prst="line">
                  <a:avLst/>
                </a:prstGeom>
                <a:grpFill/>
                <a:ln w="12700" cap="flat" cmpd="sng" algn="ctr">
                  <a:solidFill>
                    <a:schemeClr val="tx1"/>
                  </a:solidFill>
                  <a:prstDash val="sysDot"/>
                  <a:miter lim="800000"/>
                  <a:headEnd type="none"/>
                  <a:tailEnd type="none"/>
                </a:ln>
                <a:effectLst/>
              </p:spPr>
            </p:cxnSp>
            <p:cxnSp>
              <p:nvCxnSpPr>
                <p:cNvPr id="153" name="Straight Connector 152"/>
                <p:cNvCxnSpPr>
                  <a:cxnSpLocks/>
                </p:cNvCxnSpPr>
                <p:nvPr/>
              </p:nvCxnSpPr>
              <p:spPr>
                <a:xfrm>
                  <a:off x="7367095" y="4524292"/>
                  <a:ext cx="229638" cy="1361"/>
                </a:xfrm>
                <a:prstGeom prst="line">
                  <a:avLst/>
                </a:prstGeom>
                <a:grpFill/>
                <a:ln w="12700" cap="flat" cmpd="sng" algn="ctr">
                  <a:solidFill>
                    <a:schemeClr val="tx1"/>
                  </a:solidFill>
                  <a:prstDash val="sysDot"/>
                  <a:miter lim="800000"/>
                  <a:headEnd type="none"/>
                  <a:tailEnd type="none"/>
                </a:ln>
                <a:effectLst/>
              </p:spPr>
            </p:cxnSp>
            <p:sp>
              <p:nvSpPr>
                <p:cNvPr id="154" name="Oval 153"/>
                <p:cNvSpPr/>
                <p:nvPr/>
              </p:nvSpPr>
              <p:spPr bwMode="auto">
                <a:xfrm rot="20946206">
                  <a:off x="7596733" y="4602531"/>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400" kern="0">
                    <a:solidFill>
                      <a:srgbClr val="FFFFFF"/>
                    </a:solidFill>
                    <a:latin typeface="Segoe UI"/>
                  </a:endParaRPr>
                </a:p>
              </p:txBody>
            </p:sp>
            <p:sp>
              <p:nvSpPr>
                <p:cNvPr id="155" name="Oval 154"/>
                <p:cNvSpPr/>
                <p:nvPr/>
              </p:nvSpPr>
              <p:spPr bwMode="auto">
                <a:xfrm>
                  <a:off x="7596733" y="4457071"/>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400" kern="0">
                    <a:solidFill>
                      <a:srgbClr val="FFFFFF"/>
                    </a:solidFill>
                    <a:latin typeface="Segoe UI"/>
                  </a:endParaRPr>
                </a:p>
              </p:txBody>
            </p:sp>
            <p:cxnSp>
              <p:nvCxnSpPr>
                <p:cNvPr id="156" name="Straight Connector 155"/>
                <p:cNvCxnSpPr>
                  <a:cxnSpLocks/>
                </p:cNvCxnSpPr>
                <p:nvPr/>
              </p:nvCxnSpPr>
              <p:spPr>
                <a:xfrm>
                  <a:off x="7362861" y="4379181"/>
                  <a:ext cx="233872" cy="1013"/>
                </a:xfrm>
                <a:prstGeom prst="line">
                  <a:avLst/>
                </a:prstGeom>
                <a:grpFill/>
                <a:ln w="12700" cap="flat" cmpd="sng" algn="ctr">
                  <a:solidFill>
                    <a:schemeClr val="tx1"/>
                  </a:solidFill>
                  <a:prstDash val="sysDot"/>
                  <a:miter lim="800000"/>
                  <a:headEnd type="none"/>
                  <a:tailEnd type="none"/>
                </a:ln>
                <a:effectLst/>
              </p:spPr>
            </p:cxnSp>
            <p:sp>
              <p:nvSpPr>
                <p:cNvPr id="157" name="Oval 156"/>
                <p:cNvSpPr/>
                <p:nvPr/>
              </p:nvSpPr>
              <p:spPr bwMode="auto">
                <a:xfrm>
                  <a:off x="7367095" y="4455710"/>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400" kern="0">
                    <a:solidFill>
                      <a:srgbClr val="FFFFFF"/>
                    </a:solidFill>
                    <a:latin typeface="Segoe UI"/>
                  </a:endParaRPr>
                </a:p>
              </p:txBody>
            </p:sp>
            <p:cxnSp>
              <p:nvCxnSpPr>
                <p:cNvPr id="158" name="Straight Connector 157"/>
                <p:cNvCxnSpPr>
                  <a:cxnSpLocks/>
                </p:cNvCxnSpPr>
                <p:nvPr/>
              </p:nvCxnSpPr>
              <p:spPr>
                <a:xfrm flipV="1">
                  <a:off x="7362861" y="4277619"/>
                  <a:ext cx="248934" cy="101562"/>
                </a:xfrm>
                <a:prstGeom prst="line">
                  <a:avLst/>
                </a:prstGeom>
                <a:grpFill/>
                <a:ln w="12700" cap="flat" cmpd="sng" algn="ctr">
                  <a:solidFill>
                    <a:schemeClr val="tx1"/>
                  </a:solidFill>
                  <a:prstDash val="sysDot"/>
                  <a:miter lim="800000"/>
                  <a:headEnd type="none"/>
                  <a:tailEnd type="none"/>
                </a:ln>
                <a:effectLst/>
              </p:spPr>
            </p:cxnSp>
            <p:sp>
              <p:nvSpPr>
                <p:cNvPr id="159" name="Oval 158"/>
                <p:cNvSpPr/>
                <p:nvPr/>
              </p:nvSpPr>
              <p:spPr bwMode="auto">
                <a:xfrm>
                  <a:off x="7362861" y="4310599"/>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400" kern="0">
                    <a:solidFill>
                      <a:srgbClr val="FFFFFF"/>
                    </a:solidFill>
                    <a:latin typeface="Segoe UI"/>
                  </a:endParaRPr>
                </a:p>
              </p:txBody>
            </p:sp>
            <p:sp>
              <p:nvSpPr>
                <p:cNvPr id="160" name="Oval 159"/>
                <p:cNvSpPr/>
                <p:nvPr/>
              </p:nvSpPr>
              <p:spPr bwMode="auto">
                <a:xfrm>
                  <a:off x="7596733" y="4311612"/>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400" kern="0">
                    <a:solidFill>
                      <a:srgbClr val="FFFFFF"/>
                    </a:solidFill>
                    <a:latin typeface="Segoe UI"/>
                  </a:endParaRPr>
                </a:p>
              </p:txBody>
            </p:sp>
            <p:sp>
              <p:nvSpPr>
                <p:cNvPr id="161" name="Oval 160"/>
                <p:cNvSpPr/>
                <p:nvPr/>
              </p:nvSpPr>
              <p:spPr bwMode="auto">
                <a:xfrm rot="377738">
                  <a:off x="7596733" y="4166153"/>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400" kern="0">
                    <a:solidFill>
                      <a:srgbClr val="FFFFFF"/>
                    </a:solidFill>
                    <a:latin typeface="Segoe UI"/>
                  </a:endParaRPr>
                </a:p>
              </p:txBody>
            </p:sp>
          </p:grpSp>
          <p:sp>
            <p:nvSpPr>
              <p:cNvPr id="163" name="TextBox 162"/>
              <p:cNvSpPr txBox="1"/>
              <p:nvPr/>
            </p:nvSpPr>
            <p:spPr>
              <a:xfrm>
                <a:off x="6905435" y="3567928"/>
                <a:ext cx="1014301" cy="301769"/>
              </a:xfrm>
              <a:prstGeom prst="rect">
                <a:avLst/>
              </a:prstGeom>
              <a:noFill/>
            </p:spPr>
            <p:txBody>
              <a:bodyPr wrap="none" lIns="93260" rtlCol="0">
                <a:spAutoFit/>
              </a:bodyPr>
              <a:lstStyle/>
              <a:p>
                <a:pPr algn="ctr" defTabSz="932597">
                  <a:defRPr/>
                </a:pPr>
                <a:r>
                  <a:rPr lang="en-US" sz="1400">
                    <a:solidFill>
                      <a:srgbClr val="0078D7"/>
                    </a:solidFill>
                    <a:latin typeface="Segoe UI Semibold" panose="020B0702040204020203" pitchFamily="34" charset="0"/>
                    <a:cs typeface="Segoe UI Semibold" panose="020B0702040204020203" pitchFamily="34" charset="0"/>
                  </a:rPr>
                  <a:t>Document</a:t>
                </a:r>
              </a:p>
            </p:txBody>
          </p:sp>
        </p:grpSp>
        <p:grpSp>
          <p:nvGrpSpPr>
            <p:cNvPr id="16" name="Group 15">
              <a:extLst>
                <a:ext uri="{FF2B5EF4-FFF2-40B4-BE49-F238E27FC236}">
                  <a16:creationId xmlns:a16="http://schemas.microsoft.com/office/drawing/2014/main" id="{F0BC2D72-87D6-4750-AD45-6D4CD88B840B}"/>
                </a:ext>
              </a:extLst>
            </p:cNvPr>
            <p:cNvGrpSpPr/>
            <p:nvPr/>
          </p:nvGrpSpPr>
          <p:grpSpPr>
            <a:xfrm>
              <a:off x="4685845" y="3293168"/>
              <a:ext cx="1363221" cy="580177"/>
              <a:chOff x="4846012" y="3293168"/>
              <a:chExt cx="1363221" cy="580177"/>
            </a:xfrm>
          </p:grpSpPr>
          <p:sp>
            <p:nvSpPr>
              <p:cNvPr id="162" name="TextBox 161"/>
              <p:cNvSpPr txBox="1"/>
              <p:nvPr/>
            </p:nvSpPr>
            <p:spPr>
              <a:xfrm>
                <a:off x="4846012" y="3571575"/>
                <a:ext cx="1363221" cy="301770"/>
              </a:xfrm>
              <a:prstGeom prst="rect">
                <a:avLst/>
              </a:prstGeom>
              <a:noFill/>
            </p:spPr>
            <p:txBody>
              <a:bodyPr wrap="none" lIns="93260" rtlCol="0">
                <a:spAutoFit/>
              </a:bodyPr>
              <a:lstStyle/>
              <a:p>
                <a:pPr algn="ctr" defTabSz="932597">
                  <a:defRPr/>
                </a:pPr>
                <a:r>
                  <a:rPr lang="en-US" sz="1400">
                    <a:solidFill>
                      <a:srgbClr val="0078D7"/>
                    </a:solidFill>
                    <a:latin typeface="Segoe UI Semibold" panose="020B0702040204020203" pitchFamily="34" charset="0"/>
                    <a:cs typeface="Segoe UI Semibold" panose="020B0702040204020203" pitchFamily="34" charset="0"/>
                  </a:rPr>
                  <a:t>Column-family</a:t>
                </a:r>
              </a:p>
            </p:txBody>
          </p:sp>
          <p:grpSp>
            <p:nvGrpSpPr>
              <p:cNvPr id="164" name="Group 163">
                <a:extLst>
                  <a:ext uri="{FF2B5EF4-FFF2-40B4-BE49-F238E27FC236}">
                    <a16:creationId xmlns:a16="http://schemas.microsoft.com/office/drawing/2014/main" id="{6694D492-873A-4422-AF4B-BB463C0EB820}"/>
                  </a:ext>
                </a:extLst>
              </p:cNvPr>
              <p:cNvGrpSpPr/>
              <p:nvPr/>
            </p:nvGrpSpPr>
            <p:grpSpPr>
              <a:xfrm>
                <a:off x="5106308" y="3293168"/>
                <a:ext cx="726921" cy="124646"/>
                <a:chOff x="4444077" y="3159364"/>
                <a:chExt cx="726921" cy="124646"/>
              </a:xfrm>
            </p:grpSpPr>
            <p:cxnSp>
              <p:nvCxnSpPr>
                <p:cNvPr id="165" name="Straight Connector 164"/>
                <p:cNvCxnSpPr>
                  <a:cxnSpLocks/>
                </p:cNvCxnSpPr>
                <p:nvPr/>
              </p:nvCxnSpPr>
              <p:spPr>
                <a:xfrm>
                  <a:off x="4567537" y="3221687"/>
                  <a:ext cx="185331" cy="0"/>
                </a:xfrm>
                <a:prstGeom prst="line">
                  <a:avLst/>
                </a:prstGeom>
                <a:noFill/>
                <a:ln w="12700" cap="flat" cmpd="sng" algn="ctr">
                  <a:solidFill>
                    <a:schemeClr val="tx1"/>
                  </a:solidFill>
                  <a:prstDash val="sysDot"/>
                  <a:miter lim="800000"/>
                  <a:headEnd type="none"/>
                  <a:tailEnd type="none"/>
                </a:ln>
                <a:effectLst/>
              </p:spPr>
            </p:cxnSp>
            <p:sp>
              <p:nvSpPr>
                <p:cNvPr id="166" name="Oval 165"/>
                <p:cNvSpPr/>
                <p:nvPr/>
              </p:nvSpPr>
              <p:spPr bwMode="auto">
                <a:xfrm>
                  <a:off x="4444077" y="3159364"/>
                  <a:ext cx="123457"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400" kern="0">
                    <a:gradFill>
                      <a:gsLst>
                        <a:gs pos="0">
                          <a:srgbClr val="FFFFFF"/>
                        </a:gs>
                        <a:gs pos="100000">
                          <a:srgbClr val="FFFFFF"/>
                        </a:gs>
                      </a:gsLst>
                      <a:lin ang="5400000" scaled="0"/>
                    </a:gradFill>
                    <a:latin typeface="Segoe UI"/>
                  </a:endParaRPr>
                </a:p>
              </p:txBody>
            </p:sp>
            <p:sp>
              <p:nvSpPr>
                <p:cNvPr id="167" name="Oval 166"/>
                <p:cNvSpPr/>
                <p:nvPr/>
              </p:nvSpPr>
              <p:spPr bwMode="auto">
                <a:xfrm>
                  <a:off x="4752871"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400" kern="0">
                    <a:gradFill>
                      <a:gsLst>
                        <a:gs pos="0">
                          <a:srgbClr val="FFFFFF"/>
                        </a:gs>
                        <a:gs pos="100000">
                          <a:srgbClr val="FFFFFF"/>
                        </a:gs>
                      </a:gsLst>
                      <a:lin ang="5400000" scaled="0"/>
                    </a:gradFill>
                    <a:latin typeface="Segoe UI"/>
                  </a:endParaRPr>
                </a:p>
              </p:txBody>
            </p:sp>
            <p:sp>
              <p:nvSpPr>
                <p:cNvPr id="168" name="Oval 167"/>
                <p:cNvSpPr/>
                <p:nvPr/>
              </p:nvSpPr>
              <p:spPr bwMode="auto">
                <a:xfrm>
                  <a:off x="4905809"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400" kern="0">
                    <a:gradFill>
                      <a:gsLst>
                        <a:gs pos="0">
                          <a:srgbClr val="FFFFFF"/>
                        </a:gs>
                        <a:gs pos="100000">
                          <a:srgbClr val="FFFFFF"/>
                        </a:gs>
                      </a:gsLst>
                      <a:lin ang="5400000" scaled="0"/>
                    </a:gradFill>
                    <a:latin typeface="Segoe UI"/>
                  </a:endParaRPr>
                </a:p>
              </p:txBody>
            </p:sp>
            <p:sp>
              <p:nvSpPr>
                <p:cNvPr id="169" name="Oval 168"/>
                <p:cNvSpPr/>
                <p:nvPr/>
              </p:nvSpPr>
              <p:spPr bwMode="auto">
                <a:xfrm>
                  <a:off x="5058738"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400" kern="0">
                    <a:gradFill>
                      <a:gsLst>
                        <a:gs pos="0">
                          <a:srgbClr val="FFFFFF"/>
                        </a:gs>
                        <a:gs pos="100000">
                          <a:srgbClr val="FFFFFF"/>
                        </a:gs>
                      </a:gsLst>
                      <a:lin ang="5400000" scaled="0"/>
                    </a:gradFill>
                    <a:latin typeface="Segoe UI"/>
                  </a:endParaRPr>
                </a:p>
              </p:txBody>
            </p:sp>
          </p:grpSp>
        </p:grpSp>
        <p:grpSp>
          <p:nvGrpSpPr>
            <p:cNvPr id="3" name="Group 2">
              <a:extLst>
                <a:ext uri="{FF2B5EF4-FFF2-40B4-BE49-F238E27FC236}">
                  <a16:creationId xmlns:a16="http://schemas.microsoft.com/office/drawing/2014/main" id="{77285C58-779F-4A9A-BA57-923C71BFD4DE}"/>
                </a:ext>
              </a:extLst>
            </p:cNvPr>
            <p:cNvGrpSpPr/>
            <p:nvPr/>
          </p:nvGrpSpPr>
          <p:grpSpPr>
            <a:xfrm>
              <a:off x="2759892" y="3285344"/>
              <a:ext cx="962183" cy="822524"/>
              <a:chOff x="3162919" y="3055226"/>
              <a:chExt cx="962183" cy="822524"/>
            </a:xfrm>
          </p:grpSpPr>
          <p:grpSp>
            <p:nvGrpSpPr>
              <p:cNvPr id="170" name="Group 169">
                <a:extLst>
                  <a:ext uri="{FF2B5EF4-FFF2-40B4-BE49-F238E27FC236}">
                    <a16:creationId xmlns:a16="http://schemas.microsoft.com/office/drawing/2014/main" id="{DDD7D695-2830-48F0-B20A-C8EBCE02355F}"/>
                  </a:ext>
                </a:extLst>
              </p:cNvPr>
              <p:cNvGrpSpPr/>
              <p:nvPr/>
            </p:nvGrpSpPr>
            <p:grpSpPr>
              <a:xfrm>
                <a:off x="3319100" y="3055226"/>
                <a:ext cx="643737" cy="429517"/>
                <a:chOff x="2573581" y="3248112"/>
                <a:chExt cx="643737" cy="429517"/>
              </a:xfrm>
            </p:grpSpPr>
            <p:cxnSp>
              <p:nvCxnSpPr>
                <p:cNvPr id="171" name="Straight Connector 170"/>
                <p:cNvCxnSpPr>
                  <a:cxnSpLocks/>
                </p:cNvCxnSpPr>
                <p:nvPr/>
              </p:nvCxnSpPr>
              <p:spPr>
                <a:xfrm>
                  <a:off x="2688446" y="3306383"/>
                  <a:ext cx="424425" cy="0"/>
                </a:xfrm>
                <a:prstGeom prst="line">
                  <a:avLst/>
                </a:prstGeom>
                <a:noFill/>
                <a:ln w="12700" cap="flat" cmpd="sng" algn="ctr">
                  <a:solidFill>
                    <a:schemeClr val="tx1"/>
                  </a:solidFill>
                  <a:prstDash val="sysDot"/>
                  <a:miter lim="800000"/>
                  <a:headEnd type="none"/>
                  <a:tailEnd type="none"/>
                </a:ln>
                <a:effectLst/>
              </p:spPr>
            </p:cxnSp>
            <p:sp>
              <p:nvSpPr>
                <p:cNvPr id="172" name="Oval 171"/>
                <p:cNvSpPr/>
                <p:nvPr/>
              </p:nvSpPr>
              <p:spPr bwMode="auto">
                <a:xfrm>
                  <a:off x="2573581" y="3248112"/>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400" kern="0">
                    <a:gradFill>
                      <a:gsLst>
                        <a:gs pos="0">
                          <a:srgbClr val="FFFFFF"/>
                        </a:gs>
                        <a:gs pos="100000">
                          <a:srgbClr val="FFFFFF"/>
                        </a:gs>
                      </a:gsLst>
                      <a:lin ang="5400000" scaled="0"/>
                    </a:gradFill>
                    <a:latin typeface="Segoe UI"/>
                  </a:endParaRPr>
                </a:p>
              </p:txBody>
            </p:sp>
            <p:sp>
              <p:nvSpPr>
                <p:cNvPr id="173" name="Oval 172"/>
                <p:cNvSpPr/>
                <p:nvPr/>
              </p:nvSpPr>
              <p:spPr bwMode="auto">
                <a:xfrm>
                  <a:off x="3112870" y="3253396"/>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400" kern="0">
                    <a:gradFill>
                      <a:gsLst>
                        <a:gs pos="0">
                          <a:srgbClr val="FFFFFF"/>
                        </a:gs>
                        <a:gs pos="100000">
                          <a:srgbClr val="FFFFFF"/>
                        </a:gs>
                      </a:gsLst>
                      <a:lin ang="5400000" scaled="0"/>
                    </a:gradFill>
                    <a:latin typeface="Segoe UI"/>
                  </a:endParaRPr>
                </a:p>
              </p:txBody>
            </p:sp>
            <p:cxnSp>
              <p:nvCxnSpPr>
                <p:cNvPr id="174" name="Straight Connector 173"/>
                <p:cNvCxnSpPr>
                  <a:cxnSpLocks/>
                </p:cNvCxnSpPr>
                <p:nvPr/>
              </p:nvCxnSpPr>
              <p:spPr>
                <a:xfrm>
                  <a:off x="2688446" y="3460548"/>
                  <a:ext cx="424425" cy="0"/>
                </a:xfrm>
                <a:prstGeom prst="line">
                  <a:avLst/>
                </a:prstGeom>
                <a:noFill/>
                <a:ln w="12700" cap="flat" cmpd="sng" algn="ctr">
                  <a:solidFill>
                    <a:schemeClr val="tx1"/>
                  </a:solidFill>
                  <a:prstDash val="sysDot"/>
                  <a:miter lim="800000"/>
                  <a:headEnd type="none"/>
                  <a:tailEnd type="none"/>
                </a:ln>
                <a:effectLst/>
              </p:spPr>
            </p:cxnSp>
            <p:sp>
              <p:nvSpPr>
                <p:cNvPr id="175" name="Oval 174"/>
                <p:cNvSpPr/>
                <p:nvPr/>
              </p:nvSpPr>
              <p:spPr bwMode="auto">
                <a:xfrm>
                  <a:off x="2573581" y="3402277"/>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400" kern="0">
                    <a:gradFill>
                      <a:gsLst>
                        <a:gs pos="0">
                          <a:srgbClr val="FFFFFF"/>
                        </a:gs>
                        <a:gs pos="100000">
                          <a:srgbClr val="FFFFFF"/>
                        </a:gs>
                      </a:gsLst>
                      <a:lin ang="5400000" scaled="0"/>
                    </a:gradFill>
                    <a:latin typeface="Segoe UI"/>
                  </a:endParaRPr>
                </a:p>
              </p:txBody>
            </p:sp>
            <p:sp>
              <p:nvSpPr>
                <p:cNvPr id="176" name="Oval 175"/>
                <p:cNvSpPr/>
                <p:nvPr/>
              </p:nvSpPr>
              <p:spPr bwMode="auto">
                <a:xfrm>
                  <a:off x="3112870" y="3407561"/>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400" kern="0">
                    <a:gradFill>
                      <a:gsLst>
                        <a:gs pos="0">
                          <a:srgbClr val="FFFFFF"/>
                        </a:gs>
                        <a:gs pos="100000">
                          <a:srgbClr val="FFFFFF"/>
                        </a:gs>
                      </a:gsLst>
                      <a:lin ang="5400000" scaled="0"/>
                    </a:gradFill>
                    <a:latin typeface="Segoe UI"/>
                  </a:endParaRPr>
                </a:p>
              </p:txBody>
            </p:sp>
            <p:cxnSp>
              <p:nvCxnSpPr>
                <p:cNvPr id="177" name="Straight Connector 176"/>
                <p:cNvCxnSpPr>
                  <a:cxnSpLocks/>
                </p:cNvCxnSpPr>
                <p:nvPr/>
              </p:nvCxnSpPr>
              <p:spPr>
                <a:xfrm>
                  <a:off x="2688446" y="3619357"/>
                  <a:ext cx="424425" cy="0"/>
                </a:xfrm>
                <a:prstGeom prst="line">
                  <a:avLst/>
                </a:prstGeom>
                <a:noFill/>
                <a:ln w="12700" cap="flat" cmpd="sng" algn="ctr">
                  <a:solidFill>
                    <a:schemeClr val="tx1"/>
                  </a:solidFill>
                  <a:prstDash val="sysDot"/>
                  <a:miter lim="800000"/>
                  <a:headEnd type="none"/>
                  <a:tailEnd type="none"/>
                </a:ln>
                <a:effectLst/>
              </p:spPr>
            </p:cxnSp>
            <p:sp>
              <p:nvSpPr>
                <p:cNvPr id="178" name="Oval 177"/>
                <p:cNvSpPr/>
                <p:nvPr/>
              </p:nvSpPr>
              <p:spPr bwMode="auto">
                <a:xfrm>
                  <a:off x="2573581" y="3561085"/>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400" kern="0">
                    <a:gradFill>
                      <a:gsLst>
                        <a:gs pos="0">
                          <a:srgbClr val="FFFFFF"/>
                        </a:gs>
                        <a:gs pos="100000">
                          <a:srgbClr val="FFFFFF"/>
                        </a:gs>
                      </a:gsLst>
                      <a:lin ang="5400000" scaled="0"/>
                    </a:gradFill>
                    <a:latin typeface="Segoe UI"/>
                  </a:endParaRPr>
                </a:p>
              </p:txBody>
            </p:sp>
            <p:sp>
              <p:nvSpPr>
                <p:cNvPr id="179" name="Oval 178"/>
                <p:cNvSpPr/>
                <p:nvPr/>
              </p:nvSpPr>
              <p:spPr bwMode="auto">
                <a:xfrm>
                  <a:off x="3112870" y="3566370"/>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400" kern="0">
                    <a:gradFill>
                      <a:gsLst>
                        <a:gs pos="0">
                          <a:srgbClr val="FFFFFF"/>
                        </a:gs>
                        <a:gs pos="100000">
                          <a:srgbClr val="FFFFFF"/>
                        </a:gs>
                      </a:gsLst>
                      <a:lin ang="5400000" scaled="0"/>
                    </a:gradFill>
                    <a:latin typeface="Segoe UI"/>
                  </a:endParaRPr>
                </a:p>
              </p:txBody>
            </p:sp>
          </p:grpSp>
          <p:sp>
            <p:nvSpPr>
              <p:cNvPr id="180" name="TextBox 179"/>
              <p:cNvSpPr txBox="1"/>
              <p:nvPr/>
            </p:nvSpPr>
            <p:spPr>
              <a:xfrm>
                <a:off x="3162919" y="3575981"/>
                <a:ext cx="962183" cy="301769"/>
              </a:xfrm>
              <a:prstGeom prst="rect">
                <a:avLst/>
              </a:prstGeom>
              <a:noFill/>
            </p:spPr>
            <p:txBody>
              <a:bodyPr wrap="none" lIns="93260" rtlCol="0">
                <a:spAutoFit/>
              </a:bodyPr>
              <a:lstStyle/>
              <a:p>
                <a:pPr algn="ctr" defTabSz="932597">
                  <a:defRPr/>
                </a:pPr>
                <a:r>
                  <a:rPr lang="en-US" sz="1400">
                    <a:solidFill>
                      <a:srgbClr val="0078D7"/>
                    </a:solidFill>
                    <a:latin typeface="Segoe UI Semibold" panose="020B0702040204020203" pitchFamily="34" charset="0"/>
                    <a:cs typeface="Segoe UI Semibold" panose="020B0702040204020203" pitchFamily="34" charset="0"/>
                  </a:rPr>
                  <a:t>Key-value</a:t>
                </a:r>
              </a:p>
            </p:txBody>
          </p:sp>
        </p:grpSp>
        <p:grpSp>
          <p:nvGrpSpPr>
            <p:cNvPr id="18" name="Group 17">
              <a:extLst>
                <a:ext uri="{FF2B5EF4-FFF2-40B4-BE49-F238E27FC236}">
                  <a16:creationId xmlns:a16="http://schemas.microsoft.com/office/drawing/2014/main" id="{C49CBFC8-4151-4394-8CD2-007444BC6534}"/>
                </a:ext>
              </a:extLst>
            </p:cNvPr>
            <p:cNvGrpSpPr/>
            <p:nvPr/>
          </p:nvGrpSpPr>
          <p:grpSpPr>
            <a:xfrm>
              <a:off x="9108078" y="3386915"/>
              <a:ext cx="708076" cy="701088"/>
              <a:chOff x="8667216" y="3156797"/>
              <a:chExt cx="708076" cy="701088"/>
            </a:xfrm>
          </p:grpSpPr>
          <p:grpSp>
            <p:nvGrpSpPr>
              <p:cNvPr id="104" name="Group 103"/>
              <p:cNvGrpSpPr/>
              <p:nvPr/>
            </p:nvGrpSpPr>
            <p:grpSpPr>
              <a:xfrm>
                <a:off x="8667216" y="3156797"/>
                <a:ext cx="586303" cy="377163"/>
                <a:chOff x="7117181" y="5146654"/>
                <a:chExt cx="663064" cy="426544"/>
              </a:xfrm>
              <a:solidFill>
                <a:schemeClr val="tx2"/>
              </a:solidFill>
            </p:grpSpPr>
            <p:sp>
              <p:nvSpPr>
                <p:cNvPr id="105" name="Oval 104"/>
                <p:cNvSpPr/>
                <p:nvPr/>
              </p:nvSpPr>
              <p:spPr bwMode="auto">
                <a:xfrm rot="715722">
                  <a:off x="7117181" y="5146654"/>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400" kern="0">
                    <a:gradFill>
                      <a:gsLst>
                        <a:gs pos="0">
                          <a:srgbClr val="FFFFFF"/>
                        </a:gs>
                        <a:gs pos="100000">
                          <a:srgbClr val="FFFFFF"/>
                        </a:gs>
                      </a:gsLst>
                      <a:lin ang="5400000" scaled="0"/>
                    </a:gradFill>
                    <a:latin typeface="Segoe UI"/>
                  </a:endParaRPr>
                </a:p>
              </p:txBody>
            </p:sp>
            <p:sp>
              <p:nvSpPr>
                <p:cNvPr id="107" name="Oval 106"/>
                <p:cNvSpPr/>
                <p:nvPr/>
              </p:nvSpPr>
              <p:spPr bwMode="auto">
                <a:xfrm>
                  <a:off x="7476127" y="5224668"/>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400" kern="0">
                    <a:gradFill>
                      <a:gsLst>
                        <a:gs pos="0">
                          <a:srgbClr val="FFFFFF"/>
                        </a:gs>
                        <a:gs pos="100000">
                          <a:srgbClr val="FFFFFF"/>
                        </a:gs>
                      </a:gsLst>
                      <a:lin ang="5400000" scaled="0"/>
                    </a:gradFill>
                    <a:latin typeface="Segoe UI"/>
                  </a:endParaRPr>
                </a:p>
              </p:txBody>
            </p:sp>
            <p:sp>
              <p:nvSpPr>
                <p:cNvPr id="109" name="Oval 108"/>
                <p:cNvSpPr/>
                <p:nvPr/>
              </p:nvSpPr>
              <p:spPr bwMode="auto">
                <a:xfrm>
                  <a:off x="7296654" y="5448552"/>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400" kern="0">
                    <a:gradFill>
                      <a:gsLst>
                        <a:gs pos="0">
                          <a:srgbClr val="FFFFFF"/>
                        </a:gs>
                        <a:gs pos="100000">
                          <a:srgbClr val="FFFFFF"/>
                        </a:gs>
                      </a:gsLst>
                      <a:lin ang="5400000" scaled="0"/>
                    </a:gradFill>
                    <a:latin typeface="Segoe UI"/>
                  </a:endParaRPr>
                </a:p>
              </p:txBody>
            </p:sp>
            <p:sp>
              <p:nvSpPr>
                <p:cNvPr id="118" name="Oval 117"/>
                <p:cNvSpPr/>
                <p:nvPr/>
              </p:nvSpPr>
              <p:spPr bwMode="auto">
                <a:xfrm>
                  <a:off x="7655599" y="5448552"/>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400" kern="0">
                    <a:gradFill>
                      <a:gsLst>
                        <a:gs pos="0">
                          <a:srgbClr val="FFFFFF"/>
                        </a:gs>
                        <a:gs pos="100000">
                          <a:srgbClr val="FFFFFF"/>
                        </a:gs>
                      </a:gsLst>
                      <a:lin ang="5400000" scaled="0"/>
                    </a:gradFill>
                    <a:latin typeface="Segoe UI"/>
                  </a:endParaRPr>
                </a:p>
              </p:txBody>
            </p:sp>
            <p:cxnSp>
              <p:nvCxnSpPr>
                <p:cNvPr id="119" name="Straight Connector 118"/>
                <p:cNvCxnSpPr>
                  <a:cxnSpLocks/>
                </p:cNvCxnSpPr>
                <p:nvPr/>
              </p:nvCxnSpPr>
              <p:spPr>
                <a:xfrm>
                  <a:off x="7240481" y="5221859"/>
                  <a:ext cx="235646" cy="65132"/>
                </a:xfrm>
                <a:prstGeom prst="line">
                  <a:avLst/>
                </a:prstGeom>
                <a:grpFill/>
                <a:ln w="12700" cap="flat" cmpd="sng" algn="ctr">
                  <a:solidFill>
                    <a:schemeClr val="tx1"/>
                  </a:solidFill>
                  <a:prstDash val="sysDot"/>
                  <a:miter lim="800000"/>
                  <a:headEnd type="none"/>
                  <a:tailEnd type="none"/>
                </a:ln>
                <a:effectLst/>
              </p:spPr>
            </p:cxnSp>
            <p:cxnSp>
              <p:nvCxnSpPr>
                <p:cNvPr id="131" name="Straight Connector 130"/>
                <p:cNvCxnSpPr>
                  <a:cxnSpLocks/>
                </p:cNvCxnSpPr>
                <p:nvPr/>
              </p:nvCxnSpPr>
              <p:spPr>
                <a:xfrm>
                  <a:off x="7421300" y="5510875"/>
                  <a:ext cx="234299" cy="0"/>
                </a:xfrm>
                <a:prstGeom prst="line">
                  <a:avLst/>
                </a:prstGeom>
                <a:grpFill/>
                <a:ln w="12700" cap="flat" cmpd="sng" algn="ctr">
                  <a:solidFill>
                    <a:schemeClr val="tx1"/>
                  </a:solidFill>
                  <a:prstDash val="sysDot"/>
                  <a:miter lim="800000"/>
                  <a:headEnd type="none"/>
                  <a:tailEnd type="none"/>
                </a:ln>
                <a:effectLst/>
              </p:spPr>
            </p:cxnSp>
            <p:cxnSp>
              <p:nvCxnSpPr>
                <p:cNvPr id="146" name="Straight Connector 145"/>
                <p:cNvCxnSpPr>
                  <a:cxnSpLocks/>
                </p:cNvCxnSpPr>
                <p:nvPr/>
              </p:nvCxnSpPr>
              <p:spPr>
                <a:xfrm>
                  <a:off x="7582519" y="5331060"/>
                  <a:ext cx="91334" cy="135746"/>
                </a:xfrm>
                <a:prstGeom prst="line">
                  <a:avLst/>
                </a:prstGeom>
                <a:grpFill/>
                <a:ln w="12700" cap="flat" cmpd="sng" algn="ctr">
                  <a:solidFill>
                    <a:schemeClr val="tx1"/>
                  </a:solidFill>
                  <a:prstDash val="sysDot"/>
                  <a:miter lim="800000"/>
                  <a:headEnd type="none"/>
                  <a:tailEnd type="none"/>
                </a:ln>
                <a:effectLst/>
              </p:spPr>
            </p:cxnSp>
            <p:cxnSp>
              <p:nvCxnSpPr>
                <p:cNvPr id="147" name="Straight Connector 146"/>
                <p:cNvCxnSpPr>
                  <a:cxnSpLocks/>
                </p:cNvCxnSpPr>
                <p:nvPr/>
              </p:nvCxnSpPr>
              <p:spPr>
                <a:xfrm flipV="1">
                  <a:off x="7403046" y="5331060"/>
                  <a:ext cx="91335" cy="135746"/>
                </a:xfrm>
                <a:prstGeom prst="line">
                  <a:avLst/>
                </a:prstGeom>
                <a:grpFill/>
                <a:ln w="12700" cap="flat" cmpd="sng" algn="ctr">
                  <a:solidFill>
                    <a:schemeClr val="tx1"/>
                  </a:solidFill>
                  <a:prstDash val="sysDot"/>
                  <a:miter lim="800000"/>
                  <a:headEnd type="none"/>
                  <a:tailEnd type="none"/>
                </a:ln>
                <a:effectLst/>
              </p:spPr>
            </p:cxnSp>
          </p:grpSp>
          <p:sp>
            <p:nvSpPr>
              <p:cNvPr id="181" name="TextBox 180"/>
              <p:cNvSpPr txBox="1"/>
              <p:nvPr/>
            </p:nvSpPr>
            <p:spPr>
              <a:xfrm>
                <a:off x="8706768" y="3556115"/>
                <a:ext cx="668524" cy="301770"/>
              </a:xfrm>
              <a:prstGeom prst="rect">
                <a:avLst/>
              </a:prstGeom>
              <a:noFill/>
            </p:spPr>
            <p:txBody>
              <a:bodyPr wrap="none" lIns="93260" rtlCol="0">
                <a:spAutoFit/>
              </a:bodyPr>
              <a:lstStyle/>
              <a:p>
                <a:pPr algn="ctr" defTabSz="932597">
                  <a:defRPr/>
                </a:pPr>
                <a:r>
                  <a:rPr lang="en-US" sz="1400">
                    <a:solidFill>
                      <a:srgbClr val="0078D7"/>
                    </a:solidFill>
                    <a:latin typeface="Segoe UI Semibold" panose="020B0702040204020203" pitchFamily="34" charset="0"/>
                    <a:cs typeface="Segoe UI Semibold" panose="020B0702040204020203" pitchFamily="34" charset="0"/>
                  </a:rPr>
                  <a:t>Graph</a:t>
                </a:r>
              </a:p>
            </p:txBody>
          </p:sp>
        </p:grpSp>
      </p:grpSp>
      <p:sp>
        <p:nvSpPr>
          <p:cNvPr id="2" name="Rectangle 1"/>
          <p:cNvSpPr/>
          <p:nvPr/>
        </p:nvSpPr>
        <p:spPr>
          <a:xfrm>
            <a:off x="1156871" y="1164227"/>
            <a:ext cx="10423148" cy="461665"/>
          </a:xfrm>
          <a:prstGeom prst="rect">
            <a:avLst/>
          </a:prstGeom>
        </p:spPr>
        <p:txBody>
          <a:bodyPr wrap="square">
            <a:spAutoFit/>
          </a:bodyPr>
          <a:lstStyle/>
          <a:p>
            <a:pPr algn="ctr"/>
            <a:r>
              <a:rPr lang="en-US" sz="2400"/>
              <a:t>A globally distributed, massively scalable, multi-model database service</a:t>
            </a:r>
          </a:p>
        </p:txBody>
      </p:sp>
      <p:pic>
        <p:nvPicPr>
          <p:cNvPr id="127" name="Picture 126">
            <a:extLst>
              <a:ext uri="{FF2B5EF4-FFF2-40B4-BE49-F238E27FC236}">
                <a16:creationId xmlns:a16="http://schemas.microsoft.com/office/drawing/2014/main" id="{1AB9531E-C57A-4C6E-BCE9-73AEDDA0597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10600715" y="2759328"/>
            <a:ext cx="1123414" cy="440555"/>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86553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30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grpId="0" nodeType="withEffect">
                                  <p:stCondLst>
                                    <p:cond delay="600"/>
                                  </p:stCondLst>
                                  <p:childTnLst>
                                    <p:set>
                                      <p:cBhvr>
                                        <p:cTn id="12" dur="1" fill="hold">
                                          <p:stCondLst>
                                            <p:cond delay="0"/>
                                          </p:stCondLst>
                                        </p:cTn>
                                        <p:tgtEl>
                                          <p:spTgt spid="145"/>
                                        </p:tgtEl>
                                        <p:attrNameLst>
                                          <p:attrName>style.visibility</p:attrName>
                                        </p:attrNameLst>
                                      </p:cBhvr>
                                      <p:to>
                                        <p:strVal val="visible"/>
                                      </p:to>
                                    </p:set>
                                    <p:animEffect transition="in" filter="dissolve">
                                      <p:cBhvr>
                                        <p:cTn id="13" dur="500"/>
                                        <p:tgtEl>
                                          <p:spTgt spid="145"/>
                                        </p:tgtEl>
                                      </p:cBhvr>
                                    </p:animEffect>
                                  </p:childTnLst>
                                </p:cTn>
                              </p:par>
                              <p:par>
                                <p:cTn id="14" presetID="9" presetClass="entr" presetSubtype="0" fill="hold" nodeType="withEffect">
                                  <p:stCondLst>
                                    <p:cond delay="600"/>
                                  </p:stCondLst>
                                  <p:childTnLst>
                                    <p:set>
                                      <p:cBhvr>
                                        <p:cTn id="15" dur="1" fill="hold">
                                          <p:stCondLst>
                                            <p:cond delay="0"/>
                                          </p:stCondLst>
                                        </p:cTn>
                                        <p:tgtEl>
                                          <p:spTgt spid="99"/>
                                        </p:tgtEl>
                                        <p:attrNameLst>
                                          <p:attrName>style.visibility</p:attrName>
                                        </p:attrNameLst>
                                      </p:cBhvr>
                                      <p:to>
                                        <p:strVal val="visible"/>
                                      </p:to>
                                    </p:set>
                                    <p:animEffect transition="in" filter="dissolve">
                                      <p:cBhvr>
                                        <p:cTn id="16" dur="500"/>
                                        <p:tgtEl>
                                          <p:spTgt spid="99"/>
                                        </p:tgtEl>
                                      </p:cBhvr>
                                    </p:animEffect>
                                  </p:childTnLst>
                                </p:cTn>
                              </p:par>
                              <p:par>
                                <p:cTn id="17" presetID="9" presetClass="entr" presetSubtype="0" fill="hold" grpId="0" nodeType="withEffect">
                                  <p:stCondLst>
                                    <p:cond delay="600"/>
                                  </p:stCondLst>
                                  <p:childTnLst>
                                    <p:set>
                                      <p:cBhvr>
                                        <p:cTn id="18" dur="1" fill="hold">
                                          <p:stCondLst>
                                            <p:cond delay="0"/>
                                          </p:stCondLst>
                                        </p:cTn>
                                        <p:tgtEl>
                                          <p:spTgt spid="102"/>
                                        </p:tgtEl>
                                        <p:attrNameLst>
                                          <p:attrName>style.visibility</p:attrName>
                                        </p:attrNameLst>
                                      </p:cBhvr>
                                      <p:to>
                                        <p:strVal val="visible"/>
                                      </p:to>
                                    </p:set>
                                    <p:animEffect transition="in" filter="dissolve">
                                      <p:cBhvr>
                                        <p:cTn id="19" dur="500"/>
                                        <p:tgtEl>
                                          <p:spTgt spid="102"/>
                                        </p:tgtEl>
                                      </p:cBhvr>
                                    </p:animEffect>
                                  </p:childTnLst>
                                </p:cTn>
                              </p:par>
                              <p:par>
                                <p:cTn id="20" presetID="9" presetClass="entr" presetSubtype="0" fill="hold" nodeType="withEffect">
                                  <p:stCondLst>
                                    <p:cond delay="600"/>
                                  </p:stCondLst>
                                  <p:childTnLst>
                                    <p:set>
                                      <p:cBhvr>
                                        <p:cTn id="21" dur="1" fill="hold">
                                          <p:stCondLst>
                                            <p:cond delay="0"/>
                                          </p:stCondLst>
                                        </p:cTn>
                                        <p:tgtEl>
                                          <p:spTgt spid="127"/>
                                        </p:tgtEl>
                                        <p:attrNameLst>
                                          <p:attrName>style.visibility</p:attrName>
                                        </p:attrNameLst>
                                      </p:cBhvr>
                                      <p:to>
                                        <p:strVal val="visible"/>
                                      </p:to>
                                    </p:set>
                                    <p:animEffect transition="in" filter="dissolve">
                                      <p:cBhvr>
                                        <p:cTn id="22" dur="500"/>
                                        <p:tgtEl>
                                          <p:spTgt spid="127"/>
                                        </p:tgtEl>
                                      </p:cBhvr>
                                    </p:animEffect>
                                  </p:childTnLst>
                                </p:cTn>
                              </p:par>
                              <p:par>
                                <p:cTn id="23" presetID="9" presetClass="entr" presetSubtype="0" fill="hold" nodeType="withEffect">
                                  <p:stCondLst>
                                    <p:cond delay="600"/>
                                  </p:stCondLst>
                                  <p:childTnLst>
                                    <p:set>
                                      <p:cBhvr>
                                        <p:cTn id="24" dur="1" fill="hold">
                                          <p:stCondLst>
                                            <p:cond delay="0"/>
                                          </p:stCondLst>
                                        </p:cTn>
                                        <p:tgtEl>
                                          <p:spTgt spid="14"/>
                                        </p:tgtEl>
                                        <p:attrNameLst>
                                          <p:attrName>style.visibility</p:attrName>
                                        </p:attrNameLst>
                                      </p:cBhvr>
                                      <p:to>
                                        <p:strVal val="visible"/>
                                      </p:to>
                                    </p:set>
                                    <p:animEffect transition="in" filter="dissolv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P spid="10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747960" y="4440318"/>
            <a:ext cx="3306059" cy="1107029"/>
            <a:chOff x="1712977" y="4408240"/>
            <a:chExt cx="3241529" cy="1085421"/>
          </a:xfrm>
        </p:grpSpPr>
        <p:sp>
          <p:nvSpPr>
            <p:cNvPr id="32" name="Rectangle 31"/>
            <p:cNvSpPr/>
            <p:nvPr/>
          </p:nvSpPr>
          <p:spPr>
            <a:xfrm>
              <a:off x="1719403" y="4408240"/>
              <a:ext cx="618860" cy="618860"/>
            </a:xfrm>
            <a:prstGeom prst="rect">
              <a:avLst/>
            </a:prstGeom>
            <a:solidFill>
              <a:srgbClr val="F3F3F3"/>
            </a:solidFill>
            <a:ln w="19050" cap="flat" cmpd="sng" algn="ctr">
              <a:solidFill>
                <a:schemeClr val="tx2"/>
              </a:solidFill>
              <a:prstDash val="solid"/>
              <a:miter lim="800000"/>
            </a:ln>
            <a:effectLst/>
          </p:spPr>
          <p:txBody>
            <a:bodyPr rtlCol="0" anchor="ctr"/>
            <a:lstStyle/>
            <a:p>
              <a:pPr algn="ctr" defTabSz="932597">
                <a:defRPr/>
              </a:pPr>
              <a:endParaRPr lang="en-US" kern="0">
                <a:solidFill>
                  <a:srgbClr val="FFFFFF"/>
                </a:solidFill>
                <a:latin typeface="Calibri" panose="020F0502020204030204"/>
                <a:ea typeface=""/>
                <a:cs typeface=""/>
              </a:endParaRPr>
            </a:p>
          </p:txBody>
        </p:sp>
        <p:sp>
          <p:nvSpPr>
            <p:cNvPr id="37" name="TextBox 36"/>
            <p:cNvSpPr txBox="1"/>
            <p:nvPr/>
          </p:nvSpPr>
          <p:spPr>
            <a:xfrm>
              <a:off x="1712977" y="5150169"/>
              <a:ext cx="631712" cy="343492"/>
            </a:xfrm>
            <a:prstGeom prst="rect">
              <a:avLst/>
            </a:prstGeom>
            <a:noFill/>
          </p:spPr>
          <p:txBody>
            <a:bodyPr wrap="none" lIns="0" rIns="0" rtlCol="0">
              <a:spAutoFit/>
            </a:bodyPr>
            <a:lstStyle/>
            <a:p>
              <a:pPr algn="ctr"/>
              <a:r>
                <a:rPr lang="en-US" sz="1632" b="1">
                  <a:solidFill>
                    <a:srgbClr val="0078D7"/>
                  </a:solidFill>
                  <a:latin typeface="Segoe UI Semibold" charset="0"/>
                  <a:ea typeface="Segoe UI Semibold" charset="0"/>
                  <a:cs typeface="Segoe UI Semibold" charset="0"/>
                </a:rPr>
                <a:t>Strong</a:t>
              </a:r>
            </a:p>
          </p:txBody>
        </p:sp>
        <p:sp>
          <p:nvSpPr>
            <p:cNvPr id="33" name="Rectangle: Rounded Corners 94"/>
            <p:cNvSpPr/>
            <p:nvPr/>
          </p:nvSpPr>
          <p:spPr>
            <a:xfrm>
              <a:off x="3765700" y="4408240"/>
              <a:ext cx="618860" cy="618860"/>
            </a:xfrm>
            <a:prstGeom prst="roundRect">
              <a:avLst/>
            </a:prstGeom>
            <a:solidFill>
              <a:srgbClr val="F3F3F3"/>
            </a:solidFill>
            <a:ln w="19050" cap="flat" cmpd="sng" algn="ctr">
              <a:solidFill>
                <a:schemeClr val="tx2">
                  <a:alpha val="85000"/>
                </a:schemeClr>
              </a:solidFill>
              <a:prstDash val="solid"/>
              <a:miter lim="800000"/>
            </a:ln>
            <a:effectLst/>
          </p:spPr>
          <p:txBody>
            <a:bodyPr rtlCol="0" anchor="ctr"/>
            <a:lstStyle/>
            <a:p>
              <a:pPr algn="ctr" defTabSz="932597">
                <a:defRPr/>
              </a:pPr>
              <a:endParaRPr lang="en-US" kern="0">
                <a:solidFill>
                  <a:srgbClr val="FFFFFF"/>
                </a:solidFill>
                <a:latin typeface="Calibri" panose="020F0502020204030204"/>
                <a:ea typeface=""/>
                <a:cs typeface=""/>
              </a:endParaRPr>
            </a:p>
          </p:txBody>
        </p:sp>
        <p:sp>
          <p:nvSpPr>
            <p:cNvPr id="38" name="TextBox 37"/>
            <p:cNvSpPr txBox="1"/>
            <p:nvPr/>
          </p:nvSpPr>
          <p:spPr>
            <a:xfrm>
              <a:off x="3195757" y="5150169"/>
              <a:ext cx="1758749" cy="336787"/>
            </a:xfrm>
            <a:prstGeom prst="rect">
              <a:avLst/>
            </a:prstGeom>
            <a:noFill/>
          </p:spPr>
          <p:txBody>
            <a:bodyPr wrap="none" lIns="0" rIns="0" rtlCol="0">
              <a:spAutoFit/>
            </a:bodyPr>
            <a:lstStyle/>
            <a:p>
              <a:pPr algn="ctr"/>
              <a:r>
                <a:rPr lang="en-US" sz="1632" b="1">
                  <a:solidFill>
                    <a:srgbClr val="0078D7"/>
                  </a:solidFill>
                  <a:latin typeface="Segoe UI Semibold" charset="0"/>
                  <a:ea typeface="Segoe UI Semibold" charset="0"/>
                  <a:cs typeface="Segoe UI Semibold" charset="0"/>
                </a:rPr>
                <a:t>Bounded-staleness</a:t>
              </a:r>
            </a:p>
          </p:txBody>
        </p:sp>
      </p:grpSp>
      <p:sp>
        <p:nvSpPr>
          <p:cNvPr id="34" name="Rectangle: Rounded Corners 95"/>
          <p:cNvSpPr/>
          <p:nvPr/>
        </p:nvSpPr>
        <p:spPr>
          <a:xfrm>
            <a:off x="5928580" y="4440317"/>
            <a:ext cx="631180" cy="631180"/>
          </a:xfrm>
          <a:prstGeom prst="roundRect">
            <a:avLst>
              <a:gd name="adj" fmla="val 32189"/>
            </a:avLst>
          </a:prstGeom>
          <a:solidFill>
            <a:srgbClr val="F3F3F3"/>
          </a:solidFill>
          <a:ln w="19050" cap="flat" cmpd="sng" algn="ctr">
            <a:solidFill>
              <a:schemeClr val="tx2">
                <a:alpha val="70000"/>
              </a:schemeClr>
            </a:solidFill>
            <a:prstDash val="solid"/>
            <a:miter lim="800000"/>
          </a:ln>
          <a:effectLst/>
        </p:spPr>
        <p:txBody>
          <a:bodyPr rtlCol="0" anchor="ctr"/>
          <a:lstStyle/>
          <a:p>
            <a:pPr algn="ctr" defTabSz="932597">
              <a:defRPr/>
            </a:pPr>
            <a:endParaRPr lang="en-US" kern="0">
              <a:solidFill>
                <a:srgbClr val="FFFFFF"/>
              </a:solidFill>
              <a:latin typeface="Calibri" panose="020F0502020204030204"/>
              <a:ea typeface=""/>
              <a:cs typeface=""/>
            </a:endParaRPr>
          </a:p>
        </p:txBody>
      </p:sp>
      <p:sp>
        <p:nvSpPr>
          <p:cNvPr id="39" name="TextBox 38"/>
          <p:cNvSpPr txBox="1"/>
          <p:nvPr/>
        </p:nvSpPr>
        <p:spPr>
          <a:xfrm>
            <a:off x="5884490" y="5197016"/>
            <a:ext cx="719362" cy="350330"/>
          </a:xfrm>
          <a:prstGeom prst="rect">
            <a:avLst/>
          </a:prstGeom>
          <a:noFill/>
        </p:spPr>
        <p:txBody>
          <a:bodyPr wrap="none" lIns="0" rIns="0" rtlCol="0">
            <a:spAutoFit/>
          </a:bodyPr>
          <a:lstStyle/>
          <a:p>
            <a:pPr algn="ctr"/>
            <a:r>
              <a:rPr lang="en-US" sz="1632" b="1">
                <a:solidFill>
                  <a:srgbClr val="0078D7"/>
                </a:solidFill>
                <a:latin typeface="Segoe UI Semibold" charset="0"/>
                <a:ea typeface="Segoe UI Semibold" charset="0"/>
                <a:cs typeface="Segoe UI Semibold" charset="0"/>
              </a:rPr>
              <a:t>Session</a:t>
            </a:r>
          </a:p>
        </p:txBody>
      </p:sp>
      <p:grpSp>
        <p:nvGrpSpPr>
          <p:cNvPr id="7" name="Group 6"/>
          <p:cNvGrpSpPr/>
          <p:nvPr/>
        </p:nvGrpSpPr>
        <p:grpSpPr>
          <a:xfrm>
            <a:off x="7518586" y="4440416"/>
            <a:ext cx="3321080" cy="1106930"/>
            <a:chOff x="7370968" y="4408240"/>
            <a:chExt cx="3256256" cy="1085324"/>
          </a:xfrm>
        </p:grpSpPr>
        <p:sp>
          <p:nvSpPr>
            <p:cNvPr id="35" name="Rectangle: Rounded Corners 96"/>
            <p:cNvSpPr/>
            <p:nvPr/>
          </p:nvSpPr>
          <p:spPr>
            <a:xfrm>
              <a:off x="7858295" y="4408240"/>
              <a:ext cx="618860" cy="618860"/>
            </a:xfrm>
            <a:prstGeom prst="roundRect">
              <a:avLst>
                <a:gd name="adj" fmla="val 42704"/>
              </a:avLst>
            </a:prstGeom>
            <a:solidFill>
              <a:srgbClr val="F3F3F3"/>
            </a:solidFill>
            <a:ln w="19050" cap="flat" cmpd="sng" algn="ctr">
              <a:solidFill>
                <a:schemeClr val="tx2">
                  <a:alpha val="55000"/>
                </a:schemeClr>
              </a:solidFill>
              <a:prstDash val="solid"/>
              <a:miter lim="800000"/>
            </a:ln>
            <a:effectLst/>
          </p:spPr>
          <p:txBody>
            <a:bodyPr rtlCol="0" anchor="ctr"/>
            <a:lstStyle/>
            <a:p>
              <a:pPr algn="ctr" defTabSz="932597">
                <a:defRPr/>
              </a:pPr>
              <a:endParaRPr lang="en-US" kern="0">
                <a:solidFill>
                  <a:srgbClr val="FFFFFF"/>
                </a:solidFill>
                <a:latin typeface="Calibri" panose="020F0502020204030204"/>
                <a:ea typeface=""/>
                <a:cs typeface=""/>
              </a:endParaRPr>
            </a:p>
          </p:txBody>
        </p:sp>
        <p:sp>
          <p:nvSpPr>
            <p:cNvPr id="40" name="TextBox 39"/>
            <p:cNvSpPr txBox="1"/>
            <p:nvPr/>
          </p:nvSpPr>
          <p:spPr>
            <a:xfrm>
              <a:off x="7370968" y="5150072"/>
              <a:ext cx="1593513" cy="343492"/>
            </a:xfrm>
            <a:prstGeom prst="rect">
              <a:avLst/>
            </a:prstGeom>
            <a:noFill/>
          </p:spPr>
          <p:txBody>
            <a:bodyPr wrap="none" lIns="0" rIns="0" rtlCol="0">
              <a:spAutoFit/>
            </a:bodyPr>
            <a:lstStyle/>
            <a:p>
              <a:pPr algn="ctr"/>
              <a:r>
                <a:rPr lang="en-US" sz="1632" b="1">
                  <a:solidFill>
                    <a:srgbClr val="0078D7"/>
                  </a:solidFill>
                  <a:latin typeface="Segoe UI Semibold" charset="0"/>
                  <a:ea typeface="Segoe UI Semibold" charset="0"/>
                  <a:cs typeface="Segoe UI Semibold" charset="0"/>
                </a:rPr>
                <a:t>Consistent prefix</a:t>
              </a:r>
            </a:p>
          </p:txBody>
        </p:sp>
        <p:sp>
          <p:nvSpPr>
            <p:cNvPr id="36" name="Oval 35"/>
            <p:cNvSpPr/>
            <p:nvPr/>
          </p:nvSpPr>
          <p:spPr>
            <a:xfrm>
              <a:off x="9914671" y="4408240"/>
              <a:ext cx="618860" cy="618860"/>
            </a:xfrm>
            <a:prstGeom prst="ellipse">
              <a:avLst/>
            </a:prstGeom>
            <a:solidFill>
              <a:srgbClr val="F3F3F3"/>
            </a:solidFill>
            <a:ln w="19050" cap="flat" cmpd="sng" algn="ctr">
              <a:solidFill>
                <a:schemeClr val="tx2">
                  <a:alpha val="40000"/>
                </a:schemeClr>
              </a:solidFill>
              <a:prstDash val="solid"/>
              <a:miter lim="800000"/>
            </a:ln>
            <a:effectLst/>
          </p:spPr>
          <p:txBody>
            <a:bodyPr rtlCol="0" anchor="ctr"/>
            <a:lstStyle/>
            <a:p>
              <a:pPr algn="ctr" defTabSz="932597">
                <a:defRPr/>
              </a:pPr>
              <a:endParaRPr lang="en-US" kern="0">
                <a:solidFill>
                  <a:srgbClr val="FFFFFF"/>
                </a:solidFill>
                <a:latin typeface="Calibri" panose="020F0502020204030204"/>
                <a:ea typeface=""/>
                <a:cs typeface=""/>
              </a:endParaRPr>
            </a:p>
          </p:txBody>
        </p:sp>
        <p:sp>
          <p:nvSpPr>
            <p:cNvPr id="41" name="TextBox 40"/>
            <p:cNvSpPr txBox="1"/>
            <p:nvPr/>
          </p:nvSpPr>
          <p:spPr>
            <a:xfrm>
              <a:off x="9820978" y="5150072"/>
              <a:ext cx="806246" cy="343492"/>
            </a:xfrm>
            <a:prstGeom prst="rect">
              <a:avLst/>
            </a:prstGeom>
            <a:noFill/>
          </p:spPr>
          <p:txBody>
            <a:bodyPr wrap="none" lIns="0" rIns="0" rtlCol="0">
              <a:spAutoFit/>
            </a:bodyPr>
            <a:lstStyle/>
            <a:p>
              <a:pPr algn="ctr"/>
              <a:r>
                <a:rPr lang="en-US" sz="1632" b="1">
                  <a:solidFill>
                    <a:srgbClr val="0078D7"/>
                  </a:solidFill>
                  <a:latin typeface="Segoe UI Semibold" charset="0"/>
                  <a:ea typeface="Segoe UI Semibold" charset="0"/>
                  <a:cs typeface="Segoe UI Semibold" charset="0"/>
                </a:rPr>
                <a:t>Eventual</a:t>
              </a:r>
            </a:p>
          </p:txBody>
        </p:sp>
      </p:grpSp>
      <p:grpSp>
        <p:nvGrpSpPr>
          <p:cNvPr id="8" name="Group 7"/>
          <p:cNvGrpSpPr/>
          <p:nvPr/>
        </p:nvGrpSpPr>
        <p:grpSpPr>
          <a:xfrm>
            <a:off x="1858042" y="5650267"/>
            <a:ext cx="8710109" cy="271365"/>
            <a:chOff x="1820911" y="5539981"/>
            <a:chExt cx="8540098" cy="266068"/>
          </a:xfrm>
        </p:grpSpPr>
        <p:cxnSp>
          <p:nvCxnSpPr>
            <p:cNvPr id="6" name="Straight Connector 5">
              <a:extLst>
                <a:ext uri="{FF2B5EF4-FFF2-40B4-BE49-F238E27FC236}">
                  <a16:creationId xmlns:a16="http://schemas.microsoft.com/office/drawing/2014/main" id="{B9D8F60A-7D4F-4F2D-AB03-5DC3F09AA207}"/>
                </a:ext>
              </a:extLst>
            </p:cNvPr>
            <p:cNvCxnSpPr>
              <a:cxnSpLocks/>
            </p:cNvCxnSpPr>
            <p:nvPr/>
          </p:nvCxnSpPr>
          <p:spPr>
            <a:xfrm>
              <a:off x="1820911" y="5673015"/>
              <a:ext cx="8540098" cy="0"/>
            </a:xfrm>
            <a:prstGeom prst="line">
              <a:avLst/>
            </a:prstGeom>
            <a:noFill/>
            <a:ln w="19050" cap="sq">
              <a:solidFill>
                <a:schemeClr val="bg1">
                  <a:lumMod val="50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42" name="Rectangle: Rounded Corners 95"/>
            <p:cNvSpPr/>
            <p:nvPr/>
          </p:nvSpPr>
          <p:spPr>
            <a:xfrm>
              <a:off x="6040081" y="5539981"/>
              <a:ext cx="101758" cy="266068"/>
            </a:xfrm>
            <a:prstGeom prst="rect">
              <a:avLst/>
            </a:prstGeom>
            <a:solidFill>
              <a:schemeClr val="tx2"/>
            </a:solidFill>
            <a:ln w="19050" cap="flat" cmpd="sng" algn="ctr">
              <a:noFill/>
              <a:prstDash val="solid"/>
              <a:miter lim="800000"/>
            </a:ln>
            <a:effectLst/>
          </p:spPr>
          <p:txBody>
            <a:bodyPr rtlCol="0" anchor="ctr"/>
            <a:lstStyle/>
            <a:p>
              <a:pPr algn="ctr" defTabSz="932597">
                <a:defRPr/>
              </a:pPr>
              <a:endParaRPr lang="en-US" kern="0">
                <a:solidFill>
                  <a:srgbClr val="FFFFFF"/>
                </a:solidFill>
                <a:latin typeface="Calibri" panose="020F0502020204030204"/>
                <a:ea typeface=""/>
                <a:cs typeface=""/>
              </a:endParaRPr>
            </a:p>
          </p:txBody>
        </p:sp>
      </p:grpSp>
      <p:sp>
        <p:nvSpPr>
          <p:cNvPr id="43" name="Title 10">
            <a:extLst>
              <a:ext uri="{FF2B5EF4-FFF2-40B4-BE49-F238E27FC236}">
                <a16:creationId xmlns:a16="http://schemas.microsoft.com/office/drawing/2014/main" id="{10DE7935-25A8-4290-A5B3-0BD64254F524}"/>
              </a:ext>
            </a:extLst>
          </p:cNvPr>
          <p:cNvSpPr>
            <a:spLocks noGrp="1"/>
          </p:cNvSpPr>
          <p:nvPr>
            <p:ph type="title"/>
          </p:nvPr>
        </p:nvSpPr>
        <p:spPr>
          <a:xfrm>
            <a:off x="274298" y="342289"/>
            <a:ext cx="11887878" cy="917575"/>
          </a:xfrm>
        </p:spPr>
        <p:txBody>
          <a:bodyPr/>
          <a:lstStyle/>
          <a:p>
            <a:pPr lvl="0"/>
            <a:r>
              <a:rPr lang="en-US"/>
              <a:t>FIVE WELL-DEFINED CONSISTENCY MODELS</a:t>
            </a:r>
          </a:p>
        </p:txBody>
      </p:sp>
      <p:sp>
        <p:nvSpPr>
          <p:cNvPr id="3" name="Text Placeholder 2">
            <a:extLst>
              <a:ext uri="{FF2B5EF4-FFF2-40B4-BE49-F238E27FC236}">
                <a16:creationId xmlns:a16="http://schemas.microsoft.com/office/drawing/2014/main" id="{E538B19A-62E5-4F4D-A05B-C1482CAF1746}"/>
              </a:ext>
            </a:extLst>
          </p:cNvPr>
          <p:cNvSpPr>
            <a:spLocks noGrp="1"/>
          </p:cNvSpPr>
          <p:nvPr>
            <p:ph type="body" sz="quarter" idx="10"/>
          </p:nvPr>
        </p:nvSpPr>
        <p:spPr>
          <a:xfrm>
            <a:off x="335929" y="1612525"/>
            <a:ext cx="11887877" cy="757554"/>
          </a:xfrm>
        </p:spPr>
        <p:txBody>
          <a:bodyPr/>
          <a:lstStyle/>
          <a:p>
            <a:r>
              <a:rPr lang="en-US" sz="1632"/>
              <a:t>CHOOSE THE BEST CONSISTENCY MODEL FOR YOUR APP</a:t>
            </a:r>
          </a:p>
          <a:p>
            <a:endParaRPr lang="en-US"/>
          </a:p>
        </p:txBody>
      </p:sp>
      <p:sp>
        <p:nvSpPr>
          <p:cNvPr id="2" name="Rectangle 1"/>
          <p:cNvSpPr/>
          <p:nvPr/>
        </p:nvSpPr>
        <p:spPr>
          <a:xfrm>
            <a:off x="334143" y="2098374"/>
            <a:ext cx="5734563" cy="2218252"/>
          </a:xfrm>
          <a:prstGeom prst="rect">
            <a:avLst/>
          </a:prstGeom>
        </p:spPr>
        <p:txBody>
          <a:bodyPr wrap="square">
            <a:spAutoFit/>
          </a:bodyPr>
          <a:lstStyle/>
          <a:p>
            <a:pPr>
              <a:spcBef>
                <a:spcPts val="1428"/>
              </a:spcBef>
              <a:buClr>
                <a:srgbClr val="0177D7"/>
              </a:buClr>
            </a:pPr>
            <a:r>
              <a:rPr lang="en-US" sz="1632">
                <a:latin typeface="Segoe UI Semilight" charset="0"/>
                <a:ea typeface="Segoe UI Semilight" charset="0"/>
                <a:cs typeface="Segoe UI Semilight" charset="0"/>
              </a:rPr>
              <a:t>Offers five consistency models</a:t>
            </a:r>
          </a:p>
          <a:p>
            <a:pPr>
              <a:spcBef>
                <a:spcPts val="1428"/>
              </a:spcBef>
              <a:buClr>
                <a:srgbClr val="0177D7"/>
              </a:buClr>
            </a:pPr>
            <a:r>
              <a:rPr lang="en-US" sz="1632">
                <a:latin typeface="Segoe UI Semilight" charset="0"/>
                <a:ea typeface="Segoe UI Semilight" charset="0"/>
                <a:cs typeface="Segoe UI Semilight" charset="0"/>
              </a:rPr>
              <a:t>Provides control over performance-consistency tradeoffs, backed by comprehensive SLAs.</a:t>
            </a:r>
          </a:p>
          <a:p>
            <a:pPr>
              <a:spcBef>
                <a:spcPts val="1428"/>
              </a:spcBef>
              <a:buClr>
                <a:srgbClr val="0177D7"/>
              </a:buClr>
            </a:pPr>
            <a:r>
              <a:rPr lang="en-US" sz="1632">
                <a:latin typeface="Segoe UI Semilight" charset="0"/>
                <a:ea typeface="Segoe UI Semilight" charset="0"/>
                <a:cs typeface="Segoe UI Semilight" charset="0"/>
              </a:rPr>
              <a:t>An intuitive programming model offering low latency and high availability for your planet-scale app.</a:t>
            </a:r>
          </a:p>
          <a:p>
            <a:pPr>
              <a:spcBef>
                <a:spcPts val="1428"/>
              </a:spcBef>
            </a:pPr>
            <a:endParaRPr lang="en-US" sz="1873">
              <a:solidFill>
                <a:schemeClr val="dk1"/>
              </a:solidFill>
              <a:latin typeface="Segoe UI Semilight" charset="0"/>
              <a:ea typeface="Segoe UI Semilight" charset="0"/>
              <a:cs typeface="Segoe UI Semilight" charset="0"/>
            </a:endParaRPr>
          </a:p>
        </p:txBody>
      </p:sp>
    </p:spTree>
    <p:extLst>
      <p:ext uri="{BB962C8B-B14F-4D97-AF65-F5344CB8AC3E}">
        <p14:creationId xmlns:p14="http://schemas.microsoft.com/office/powerpoint/2010/main" val="28713471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300" fill="hold"/>
                                        <p:tgtEl>
                                          <p:spTgt spid="7"/>
                                        </p:tgtEl>
                                        <p:attrNameLst>
                                          <p:attrName>ppt_x</p:attrName>
                                        </p:attrNameLst>
                                      </p:cBhvr>
                                      <p:tavLst>
                                        <p:tav tm="0">
                                          <p:val>
                                            <p:strVal val="1+#ppt_w/2"/>
                                          </p:val>
                                        </p:tav>
                                        <p:tav tm="100000">
                                          <p:val>
                                            <p:strVal val="#ppt_x"/>
                                          </p:val>
                                        </p:tav>
                                      </p:tavLst>
                                    </p:anim>
                                    <p:anim calcmode="lin" valueType="num">
                                      <p:cBhvr additive="base">
                                        <p:cTn id="12" dur="300" fill="hold"/>
                                        <p:tgtEl>
                                          <p:spTgt spid="7"/>
                                        </p:tgtEl>
                                        <p:attrNameLst>
                                          <p:attrName>ppt_y</p:attrName>
                                        </p:attrNameLst>
                                      </p:cBhvr>
                                      <p:tavLst>
                                        <p:tav tm="0">
                                          <p:val>
                                            <p:strVal val="#ppt_y"/>
                                          </p:val>
                                        </p:tav>
                                        <p:tav tm="100000">
                                          <p:val>
                                            <p:strVal val="#ppt_y"/>
                                          </p:val>
                                        </p:tav>
                                      </p:tavLst>
                                    </p:anim>
                                  </p:childTnLst>
                                </p:cTn>
                              </p:par>
                              <p:par>
                                <p:cTn id="13" presetID="9"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dissolve">
                                      <p:cBhvr>
                                        <p:cTn id="15" dur="300"/>
                                        <p:tgtEl>
                                          <p:spTgt spid="3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dissolve">
                                      <p:cBhvr>
                                        <p:cTn id="18" dur="300"/>
                                        <p:tgtEl>
                                          <p:spTgt spid="39"/>
                                        </p:tgtEl>
                                      </p:cBhvr>
                                    </p:animEffect>
                                  </p:childTnLst>
                                </p:cTn>
                              </p:par>
                              <p:par>
                                <p:cTn id="19" presetID="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300" fill="hold"/>
                                        <p:tgtEl>
                                          <p:spTgt spid="8"/>
                                        </p:tgtEl>
                                        <p:attrNameLst>
                                          <p:attrName>ppt_x</p:attrName>
                                        </p:attrNameLst>
                                      </p:cBhvr>
                                      <p:tavLst>
                                        <p:tav tm="0">
                                          <p:val>
                                            <p:strVal val="#ppt_x"/>
                                          </p:val>
                                        </p:tav>
                                        <p:tav tm="100000">
                                          <p:val>
                                            <p:strVal val="#ppt_x"/>
                                          </p:val>
                                        </p:tav>
                                      </p:tavLst>
                                    </p:anim>
                                    <p:anim calcmode="lin" valueType="num">
                                      <p:cBhvr additive="base">
                                        <p:cTn id="22" dur="3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A926F1-DE1B-4E16-96CE-A94CE44DE602}"/>
              </a:ext>
            </a:extLst>
          </p:cNvPr>
          <p:cNvSpPr/>
          <p:nvPr/>
        </p:nvSpPr>
        <p:spPr bwMode="auto">
          <a:xfrm flipV="1">
            <a:off x="883" y="2811559"/>
            <a:ext cx="12434711" cy="418247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Title 1"/>
          <p:cNvSpPr txBox="1">
            <a:spLocks/>
          </p:cNvSpPr>
          <p:nvPr/>
        </p:nvSpPr>
        <p:spPr>
          <a:xfrm>
            <a:off x="656426" y="3100014"/>
            <a:ext cx="11504568" cy="778193"/>
          </a:xfrm>
          <a:prstGeom prst="rect">
            <a:avLst/>
          </a:prstGeom>
        </p:spPr>
        <p:txBody>
          <a:bodyPr lIns="149175" tIns="9324" rIns="149175" bIns="9324"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32384" fontAlgn="base">
              <a:spcBef>
                <a:spcPts val="1198"/>
              </a:spcBef>
              <a:spcAft>
                <a:spcPct val="0"/>
              </a:spcAft>
              <a:defRPr/>
            </a:pPr>
            <a:r>
              <a:rPr lang="en-US" sz="5400" dirty="0">
                <a:solidFill>
                  <a:schemeClr val="tx1"/>
                </a:solidFill>
              </a:rPr>
              <a:t>Messaging Options</a:t>
            </a:r>
            <a:endParaRPr lang="en-US" sz="5399" dirty="0">
              <a:solidFill>
                <a:schemeClr val="tx1"/>
              </a:solidFill>
              <a:latin typeface="Segoe UI Light"/>
            </a:endParaRPr>
          </a:p>
        </p:txBody>
      </p:sp>
      <p:pic>
        <p:nvPicPr>
          <p:cNvPr id="6" name="Picture 5">
            <a:extLst>
              <a:ext uri="{FF2B5EF4-FFF2-40B4-BE49-F238E27FC236}">
                <a16:creationId xmlns:a16="http://schemas.microsoft.com/office/drawing/2014/main" id="{F1D4AF08-CC38-BA43-9FE5-068FFE20F4D0}"/>
              </a:ext>
            </a:extLst>
          </p:cNvPr>
          <p:cNvPicPr>
            <a:picLocks noChangeAspect="1"/>
          </p:cNvPicPr>
          <p:nvPr/>
        </p:nvPicPr>
        <p:blipFill>
          <a:blip r:embed="rId3"/>
          <a:stretch>
            <a:fillRect/>
          </a:stretch>
        </p:blipFill>
        <p:spPr>
          <a:xfrm>
            <a:off x="0" y="510050"/>
            <a:ext cx="3810000" cy="1993900"/>
          </a:xfrm>
          <a:prstGeom prst="rect">
            <a:avLst/>
          </a:prstGeom>
        </p:spPr>
      </p:pic>
    </p:spTree>
    <p:extLst>
      <p:ext uri="{BB962C8B-B14F-4D97-AF65-F5344CB8AC3E}">
        <p14:creationId xmlns:p14="http://schemas.microsoft.com/office/powerpoint/2010/main" val="1109961807"/>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Bus</a:t>
            </a:r>
          </a:p>
        </p:txBody>
      </p:sp>
      <p:sp>
        <p:nvSpPr>
          <p:cNvPr id="3" name="Text Placeholder 2"/>
          <p:cNvSpPr>
            <a:spLocks noGrp="1"/>
          </p:cNvSpPr>
          <p:nvPr>
            <p:ph type="body" sz="quarter" idx="10"/>
          </p:nvPr>
        </p:nvSpPr>
        <p:spPr>
          <a:xfrm>
            <a:off x="275481" y="1213175"/>
            <a:ext cx="11885514" cy="369332"/>
          </a:xfrm>
        </p:spPr>
        <p:txBody>
          <a:bodyPr/>
          <a:lstStyle/>
          <a:p>
            <a:r>
              <a:rPr lang="en-US" sz="2400">
                <a:solidFill>
                  <a:schemeClr val="tx1"/>
                </a:solidFill>
              </a:rPr>
              <a:t>Decoupling and providing durability are primary drivers for using Service Bus</a:t>
            </a:r>
          </a:p>
        </p:txBody>
      </p:sp>
      <p:pic>
        <p:nvPicPr>
          <p:cNvPr id="4" name="Picture 3"/>
          <p:cNvPicPr>
            <a:picLocks noChangeAspect="1"/>
          </p:cNvPicPr>
          <p:nvPr/>
        </p:nvPicPr>
        <p:blipFill>
          <a:blip r:embed="rId2"/>
          <a:stretch>
            <a:fillRect/>
          </a:stretch>
        </p:blipFill>
        <p:spPr>
          <a:xfrm>
            <a:off x="11551481" y="274841"/>
            <a:ext cx="657636" cy="657636"/>
          </a:xfrm>
          <a:prstGeom prst="rect">
            <a:avLst/>
          </a:prstGeom>
        </p:spPr>
      </p:pic>
      <p:pic>
        <p:nvPicPr>
          <p:cNvPr id="5" name="Picture 4"/>
          <p:cNvPicPr>
            <a:picLocks noChangeAspect="1"/>
          </p:cNvPicPr>
          <p:nvPr/>
        </p:nvPicPr>
        <p:blipFill>
          <a:blip r:embed="rId3"/>
          <a:stretch>
            <a:fillRect/>
          </a:stretch>
        </p:blipFill>
        <p:spPr>
          <a:xfrm>
            <a:off x="3174537" y="2918107"/>
            <a:ext cx="1352648" cy="1349983"/>
          </a:xfrm>
          <a:prstGeom prst="rect">
            <a:avLst/>
          </a:prstGeom>
        </p:spPr>
      </p:pic>
      <p:pic>
        <p:nvPicPr>
          <p:cNvPr id="7" name="Picture 6"/>
          <p:cNvPicPr>
            <a:picLocks noChangeAspect="1"/>
          </p:cNvPicPr>
          <p:nvPr/>
        </p:nvPicPr>
        <p:blipFill>
          <a:blip r:embed="rId4"/>
          <a:stretch>
            <a:fillRect/>
          </a:stretch>
        </p:blipFill>
        <p:spPr>
          <a:xfrm>
            <a:off x="7974456" y="2397096"/>
            <a:ext cx="1210563" cy="1261480"/>
          </a:xfrm>
          <a:prstGeom prst="rect">
            <a:avLst/>
          </a:prstGeom>
        </p:spPr>
      </p:pic>
      <p:pic>
        <p:nvPicPr>
          <p:cNvPr id="8" name="Picture 7"/>
          <p:cNvPicPr>
            <a:picLocks noChangeAspect="1"/>
          </p:cNvPicPr>
          <p:nvPr/>
        </p:nvPicPr>
        <p:blipFill>
          <a:blip r:embed="rId5"/>
          <a:stretch>
            <a:fillRect/>
          </a:stretch>
        </p:blipFill>
        <p:spPr>
          <a:xfrm>
            <a:off x="7998796" y="3966757"/>
            <a:ext cx="1161886" cy="1002122"/>
          </a:xfrm>
          <a:prstGeom prst="rect">
            <a:avLst/>
          </a:prstGeom>
        </p:spPr>
      </p:pic>
      <p:pic>
        <p:nvPicPr>
          <p:cNvPr id="9" name="Picture 8"/>
          <p:cNvPicPr>
            <a:picLocks noChangeAspect="1"/>
          </p:cNvPicPr>
          <p:nvPr/>
        </p:nvPicPr>
        <p:blipFill>
          <a:blip r:embed="rId6"/>
          <a:stretch>
            <a:fillRect/>
          </a:stretch>
        </p:blipFill>
        <p:spPr>
          <a:xfrm>
            <a:off x="6526862" y="3111747"/>
            <a:ext cx="1144440" cy="962702"/>
          </a:xfrm>
          <a:prstGeom prst="rect">
            <a:avLst/>
          </a:prstGeom>
        </p:spPr>
      </p:pic>
      <p:pic>
        <p:nvPicPr>
          <p:cNvPr id="10" name="Picture 9"/>
          <p:cNvPicPr>
            <a:picLocks noChangeAspect="1"/>
          </p:cNvPicPr>
          <p:nvPr/>
        </p:nvPicPr>
        <p:blipFill>
          <a:blip r:embed="rId2"/>
          <a:stretch>
            <a:fillRect/>
          </a:stretch>
        </p:blipFill>
        <p:spPr>
          <a:xfrm>
            <a:off x="5116137" y="3182210"/>
            <a:ext cx="821774" cy="821774"/>
          </a:xfrm>
          <a:prstGeom prst="rect">
            <a:avLst/>
          </a:prstGeom>
        </p:spPr>
      </p:pic>
      <p:sp>
        <p:nvSpPr>
          <p:cNvPr id="11" name="Left Brace 10"/>
          <p:cNvSpPr/>
          <p:nvPr/>
        </p:nvSpPr>
        <p:spPr>
          <a:xfrm rot="16200000">
            <a:off x="3622294" y="4530394"/>
            <a:ext cx="457135" cy="1676162"/>
          </a:xfrm>
          <a:prstGeom prst="lef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2" name="Left Brace 11"/>
          <p:cNvSpPr/>
          <p:nvPr/>
        </p:nvSpPr>
        <p:spPr>
          <a:xfrm rot="16200000">
            <a:off x="7669701" y="3997068"/>
            <a:ext cx="457135" cy="2742810"/>
          </a:xfrm>
          <a:prstGeom prst="lef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3" name="TextBox 12"/>
          <p:cNvSpPr txBox="1"/>
          <p:nvPr/>
        </p:nvSpPr>
        <p:spPr>
          <a:xfrm>
            <a:off x="2669712" y="5673230"/>
            <a:ext cx="2360605" cy="634440"/>
          </a:xfrm>
          <a:prstGeom prst="rect">
            <a:avLst/>
          </a:prstGeom>
          <a:noFill/>
        </p:spPr>
        <p:txBody>
          <a:bodyPr wrap="none" lIns="182854" tIns="146283" rIns="182854" bIns="146283" rtlCol="0">
            <a:spAutoFit/>
          </a:bodyPr>
          <a:lstStyle/>
          <a:p>
            <a:pPr marL="0" marR="0" lvl="0" indent="0" algn="l" defTabSz="914224"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Front End / UX</a:t>
            </a:r>
          </a:p>
        </p:txBody>
      </p:sp>
      <p:sp>
        <p:nvSpPr>
          <p:cNvPr id="14" name="TextBox 13"/>
          <p:cNvSpPr txBox="1"/>
          <p:nvPr/>
        </p:nvSpPr>
        <p:spPr>
          <a:xfrm>
            <a:off x="6306865" y="5628127"/>
            <a:ext cx="3323570" cy="634440"/>
          </a:xfrm>
          <a:prstGeom prst="rect">
            <a:avLst/>
          </a:prstGeom>
          <a:noFill/>
        </p:spPr>
        <p:txBody>
          <a:bodyPr wrap="none" lIns="182854" tIns="146283" rIns="182854" bIns="146283" rtlCol="0">
            <a:spAutoFit/>
          </a:bodyPr>
          <a:lstStyle/>
          <a:p>
            <a:pPr marL="0" marR="0" lvl="0" indent="0" algn="l" defTabSz="914224"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Back End / Processing</a:t>
            </a:r>
          </a:p>
        </p:txBody>
      </p:sp>
      <p:sp>
        <p:nvSpPr>
          <p:cNvPr id="16" name="Left Brace 15"/>
          <p:cNvSpPr/>
          <p:nvPr/>
        </p:nvSpPr>
        <p:spPr>
          <a:xfrm rot="5400000">
            <a:off x="5285821" y="2199131"/>
            <a:ext cx="457135" cy="1368096"/>
          </a:xfrm>
          <a:prstGeom prst="leftBrac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7" name="TextBox 16"/>
          <p:cNvSpPr txBox="1"/>
          <p:nvPr/>
        </p:nvSpPr>
        <p:spPr>
          <a:xfrm>
            <a:off x="4348476" y="2083207"/>
            <a:ext cx="2265632" cy="627822"/>
          </a:xfrm>
          <a:prstGeom prst="rect">
            <a:avLst/>
          </a:prstGeom>
          <a:noFill/>
        </p:spPr>
        <p:txBody>
          <a:bodyPr wrap="none" lIns="182854" tIns="146283" rIns="182854" bIns="146283" rtlCol="0">
            <a:spAutoFit/>
          </a:bodyPr>
          <a:lstStyle/>
          <a:p>
            <a:pPr marL="0" marR="0" lvl="0" indent="0" algn="l" defTabSz="914224"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Queue / Topic</a:t>
            </a:r>
          </a:p>
        </p:txBody>
      </p:sp>
    </p:spTree>
    <p:extLst>
      <p:ext uri="{BB962C8B-B14F-4D97-AF65-F5344CB8AC3E}">
        <p14:creationId xmlns:p14="http://schemas.microsoft.com/office/powerpoint/2010/main" val="2950629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P spid="14" grpId="0"/>
      <p:bldP spid="16" grpId="0" animBg="1"/>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Features of Service Bus</a:t>
            </a:r>
          </a:p>
        </p:txBody>
      </p:sp>
      <p:sp>
        <p:nvSpPr>
          <p:cNvPr id="3" name="Text Placeholder 2"/>
          <p:cNvSpPr>
            <a:spLocks noGrp="1"/>
          </p:cNvSpPr>
          <p:nvPr>
            <p:ph type="body" sz="quarter" idx="10"/>
          </p:nvPr>
        </p:nvSpPr>
        <p:spPr>
          <a:xfrm>
            <a:off x="647695" y="1356233"/>
            <a:ext cx="5142041" cy="5016758"/>
          </a:xfrm>
        </p:spPr>
        <p:txBody>
          <a:bodyPr/>
          <a:lstStyle/>
          <a:p>
            <a:r>
              <a:rPr lang="en-US" sz="2800" dirty="0">
                <a:solidFill>
                  <a:schemeClr val="accent4">
                    <a:lumMod val="75000"/>
                  </a:schemeClr>
                </a:solidFill>
              </a:rPr>
              <a:t>Scheduled delivery</a:t>
            </a:r>
          </a:p>
          <a:p>
            <a:r>
              <a:rPr lang="en-US" sz="2800" dirty="0">
                <a:solidFill>
                  <a:schemeClr val="accent4">
                    <a:lumMod val="75000"/>
                  </a:schemeClr>
                </a:solidFill>
              </a:rPr>
              <a:t>Poison message handling</a:t>
            </a:r>
          </a:p>
          <a:p>
            <a:r>
              <a:rPr lang="en-US" sz="2800" dirty="0" err="1">
                <a:solidFill>
                  <a:schemeClr val="accent4">
                    <a:lumMod val="75000"/>
                  </a:schemeClr>
                </a:solidFill>
              </a:rPr>
              <a:t>ForwardTo</a:t>
            </a:r>
            <a:endParaRPr lang="en-US" sz="2800" dirty="0">
              <a:solidFill>
                <a:schemeClr val="accent4">
                  <a:lumMod val="75000"/>
                </a:schemeClr>
              </a:solidFill>
            </a:endParaRPr>
          </a:p>
          <a:p>
            <a:r>
              <a:rPr lang="en-US" sz="2800" dirty="0">
                <a:solidFill>
                  <a:schemeClr val="accent4">
                    <a:lumMod val="75000"/>
                  </a:schemeClr>
                </a:solidFill>
              </a:rPr>
              <a:t>Defer</a:t>
            </a:r>
          </a:p>
          <a:p>
            <a:r>
              <a:rPr lang="en-US" sz="2800" dirty="0">
                <a:solidFill>
                  <a:schemeClr val="accent4">
                    <a:lumMod val="75000"/>
                  </a:schemeClr>
                </a:solidFill>
              </a:rPr>
              <a:t>Sessions</a:t>
            </a:r>
          </a:p>
          <a:p>
            <a:r>
              <a:rPr lang="en-US" sz="2800" dirty="0">
                <a:solidFill>
                  <a:schemeClr val="accent4">
                    <a:lumMod val="75000"/>
                  </a:schemeClr>
                </a:solidFill>
              </a:rPr>
              <a:t>Batching</a:t>
            </a:r>
          </a:p>
          <a:p>
            <a:r>
              <a:rPr lang="en-US" sz="2800" dirty="0">
                <a:solidFill>
                  <a:schemeClr val="accent4">
                    <a:lumMod val="75000"/>
                  </a:schemeClr>
                </a:solidFill>
              </a:rPr>
              <a:t>Ordering</a:t>
            </a:r>
          </a:p>
        </p:txBody>
      </p:sp>
      <p:sp>
        <p:nvSpPr>
          <p:cNvPr id="4" name="Text Placeholder 3"/>
          <p:cNvSpPr>
            <a:spLocks noGrp="1"/>
          </p:cNvSpPr>
          <p:nvPr>
            <p:ph type="body" sz="quarter" idx="11"/>
          </p:nvPr>
        </p:nvSpPr>
        <p:spPr>
          <a:xfrm>
            <a:off x="6646743" y="1356233"/>
            <a:ext cx="5142041" cy="5016758"/>
          </a:xfrm>
        </p:spPr>
        <p:txBody>
          <a:bodyPr/>
          <a:lstStyle/>
          <a:p>
            <a:r>
              <a:rPr lang="en-US" sz="2800" dirty="0">
                <a:solidFill>
                  <a:schemeClr val="accent4">
                    <a:lumMod val="75000"/>
                  </a:schemeClr>
                </a:solidFill>
              </a:rPr>
              <a:t>Auto-delete on idle</a:t>
            </a:r>
          </a:p>
          <a:p>
            <a:r>
              <a:rPr lang="en-US" sz="2800" dirty="0" err="1">
                <a:solidFill>
                  <a:schemeClr val="accent4">
                    <a:lumMod val="75000"/>
                  </a:schemeClr>
                </a:solidFill>
              </a:rPr>
              <a:t>OnMessage</a:t>
            </a:r>
            <a:endParaRPr lang="en-US" sz="2800" dirty="0">
              <a:solidFill>
                <a:schemeClr val="accent4">
                  <a:lumMod val="75000"/>
                </a:schemeClr>
              </a:solidFill>
            </a:endParaRPr>
          </a:p>
          <a:p>
            <a:r>
              <a:rPr lang="en-US" sz="2800" dirty="0">
                <a:solidFill>
                  <a:schemeClr val="accent4">
                    <a:lumMod val="75000"/>
                  </a:schemeClr>
                </a:solidFill>
              </a:rPr>
              <a:t>Duplicate detection</a:t>
            </a:r>
          </a:p>
          <a:p>
            <a:r>
              <a:rPr lang="en-US" sz="2800" dirty="0">
                <a:solidFill>
                  <a:schemeClr val="accent4">
                    <a:lumMod val="75000"/>
                  </a:schemeClr>
                </a:solidFill>
              </a:rPr>
              <a:t>Filters</a:t>
            </a:r>
          </a:p>
          <a:p>
            <a:r>
              <a:rPr lang="en-US" sz="2800" dirty="0">
                <a:solidFill>
                  <a:schemeClr val="accent4">
                    <a:lumMod val="75000"/>
                  </a:schemeClr>
                </a:solidFill>
              </a:rPr>
              <a:t>Actions</a:t>
            </a:r>
          </a:p>
          <a:p>
            <a:r>
              <a:rPr lang="en-US" sz="2800" dirty="0">
                <a:solidFill>
                  <a:schemeClr val="accent4">
                    <a:lumMod val="75000"/>
                  </a:schemeClr>
                </a:solidFill>
              </a:rPr>
              <a:t>Transactions</a:t>
            </a:r>
          </a:p>
          <a:p>
            <a:endParaRPr lang="en-US" sz="2800" dirty="0"/>
          </a:p>
        </p:txBody>
      </p:sp>
      <p:pic>
        <p:nvPicPr>
          <p:cNvPr id="5" name="Picture 4"/>
          <p:cNvPicPr>
            <a:picLocks noChangeAspect="1"/>
          </p:cNvPicPr>
          <p:nvPr/>
        </p:nvPicPr>
        <p:blipFill>
          <a:blip r:embed="rId2"/>
          <a:stretch>
            <a:fillRect/>
          </a:stretch>
        </p:blipFill>
        <p:spPr>
          <a:xfrm>
            <a:off x="11551481" y="274841"/>
            <a:ext cx="657636" cy="657636"/>
          </a:xfrm>
          <a:prstGeom prst="rect">
            <a:avLst/>
          </a:prstGeom>
        </p:spPr>
      </p:pic>
    </p:spTree>
    <p:extLst>
      <p:ext uri="{BB962C8B-B14F-4D97-AF65-F5344CB8AC3E}">
        <p14:creationId xmlns:p14="http://schemas.microsoft.com/office/powerpoint/2010/main" val="210510831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83" y="497"/>
            <a:ext cx="4312625"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75484" y="295730"/>
            <a:ext cx="3809457"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NZ" sz="4799" b="0" i="0" u="none" strike="noStrike" kern="1200" cap="none" spc="-102"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Event Grid</a:t>
            </a:r>
          </a:p>
        </p:txBody>
      </p:sp>
      <p:sp>
        <p:nvSpPr>
          <p:cNvPr id="8" name="Text Placeholder 2"/>
          <p:cNvSpPr txBox="1">
            <a:spLocks/>
          </p:cNvSpPr>
          <p:nvPr/>
        </p:nvSpPr>
        <p:spPr>
          <a:xfrm>
            <a:off x="277051" y="2405217"/>
            <a:ext cx="3880688" cy="4589307"/>
          </a:xfrm>
          <a:prstGeom prst="rect">
            <a:avLst/>
          </a:prstGeom>
        </p:spPr>
        <p:txBody>
          <a:bodyPr lIns="182750" tIns="146200" rIns="182750" anchor="t"/>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32563" rtl="0" eaLnBrk="1" fontAlgn="auto" latinLnBrk="0" hangingPunct="1">
              <a:lnSpc>
                <a:spcPct val="90000"/>
              </a:lnSpc>
              <a:spcBef>
                <a:spcPts val="0"/>
              </a:spcBef>
              <a:spcAft>
                <a:spcPts val="1800"/>
              </a:spcAft>
              <a:buClrTx/>
              <a:buSzPct val="90000"/>
              <a:buFont typeface="Arial" pitchFamily="34" charset="0"/>
              <a:buNone/>
              <a:tabLst/>
              <a:defRPr/>
            </a:pPr>
            <a:r>
              <a:rPr kumimoji="0" lang="en-US" sz="2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Eliminate polling—and the associated cost and latency</a:t>
            </a:r>
          </a:p>
          <a:p>
            <a:pPr marL="0" marR="0" lvl="1" indent="0" algn="l" defTabSz="932563" rtl="0" eaLnBrk="1" fontAlgn="auto" latinLnBrk="0" hangingPunct="1">
              <a:lnSpc>
                <a:spcPct val="90000"/>
              </a:lnSpc>
              <a:spcBef>
                <a:spcPts val="0"/>
              </a:spcBef>
              <a:spcAft>
                <a:spcPts val="1800"/>
              </a:spcAft>
              <a:buClrTx/>
              <a:buSzPct val="90000"/>
              <a:buFont typeface="Arial" pitchFamily="34" charset="0"/>
              <a:buNone/>
              <a:tabLst/>
              <a:defRPr/>
            </a:pPr>
            <a:r>
              <a:rPr kumimoji="0" lang="en-US" sz="2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Build reliable apps and services through reactive programming</a:t>
            </a:r>
          </a:p>
          <a:p>
            <a:pPr marL="0" marR="0" lvl="1" indent="0" algn="l" defTabSz="932563" rtl="0" eaLnBrk="1" fontAlgn="auto" latinLnBrk="0" hangingPunct="1">
              <a:lnSpc>
                <a:spcPct val="90000"/>
              </a:lnSpc>
              <a:spcBef>
                <a:spcPts val="0"/>
              </a:spcBef>
              <a:spcAft>
                <a:spcPts val="1800"/>
              </a:spcAft>
              <a:buClrTx/>
              <a:buSzPct val="90000"/>
              <a:buFont typeface="Arial" pitchFamily="34" charset="0"/>
              <a:buNone/>
              <a:tabLst/>
              <a:defRPr/>
            </a:pPr>
            <a:r>
              <a:rPr kumimoji="0" lang="en-US" sz="2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Enable richer scenarios by connecting multiple event sources and destinations</a:t>
            </a:r>
            <a:endParaRPr lang="en-US" sz="2200" b="0" i="0" u="none" strike="noStrike" kern="1200" cap="none" spc="0" baseline="0" noProof="0">
              <a:gradFill>
                <a:gsLst>
                  <a:gs pos="2917">
                    <a:srgbClr val="FFFFFF"/>
                  </a:gs>
                  <a:gs pos="30000">
                    <a:srgbClr val="FFFFFF"/>
                  </a:gs>
                </a:gsLst>
                <a:lin ang="5400000" scaled="0"/>
              </a:gradFill>
              <a:latin typeface="Segoe UI Semilight"/>
              <a:cs typeface="Segoe UI Semilight"/>
            </a:endParaRPr>
          </a:p>
          <a:p>
            <a:pPr marL="0" lvl="1" indent="0" defTabSz="932563">
              <a:spcBef>
                <a:spcPts val="0"/>
              </a:spcBef>
              <a:spcAft>
                <a:spcPts val="1800"/>
              </a:spcAft>
              <a:buNone/>
              <a:defRPr/>
            </a:pPr>
            <a:r>
              <a:rPr lang="en-US" sz="2200">
                <a:gradFill>
                  <a:gsLst>
                    <a:gs pos="2917">
                      <a:srgbClr val="FFFFFF"/>
                    </a:gs>
                    <a:gs pos="30000">
                      <a:srgbClr val="FFFFFF"/>
                    </a:gs>
                  </a:gsLst>
                  <a:lin ang="5400000" scaled="0"/>
                </a:gradFill>
                <a:latin typeface="Segoe UI Semilight"/>
                <a:cs typeface="Segoe UI Semilight"/>
              </a:rPr>
              <a:t>Support for open CloudEvent standard</a:t>
            </a:r>
          </a:p>
        </p:txBody>
      </p:sp>
      <p:pic>
        <p:nvPicPr>
          <p:cNvPr id="51" name="Picture 50">
            <a:extLst>
              <a:ext uri="{FF2B5EF4-FFF2-40B4-BE49-F238E27FC236}">
                <a16:creationId xmlns:a16="http://schemas.microsoft.com/office/drawing/2014/main" id="{E63AA964-D221-4159-9AD8-301B8973C8CC}"/>
              </a:ext>
            </a:extLst>
          </p:cNvPr>
          <p:cNvPicPr>
            <a:picLocks noChangeAspect="1"/>
          </p:cNvPicPr>
          <p:nvPr/>
        </p:nvPicPr>
        <p:blipFill>
          <a:blip r:embed="rId3"/>
          <a:stretch>
            <a:fillRect/>
          </a:stretch>
        </p:blipFill>
        <p:spPr>
          <a:xfrm>
            <a:off x="7550872" y="2878809"/>
            <a:ext cx="1572044" cy="1572044"/>
          </a:xfrm>
          <a:prstGeom prst="rect">
            <a:avLst/>
          </a:prstGeom>
        </p:spPr>
      </p:pic>
      <p:grpSp>
        <p:nvGrpSpPr>
          <p:cNvPr id="52" name="Group 51">
            <a:extLst>
              <a:ext uri="{FF2B5EF4-FFF2-40B4-BE49-F238E27FC236}">
                <a16:creationId xmlns:a16="http://schemas.microsoft.com/office/drawing/2014/main" id="{6A298B70-7E4F-4BFF-959C-169669599756}"/>
              </a:ext>
            </a:extLst>
          </p:cNvPr>
          <p:cNvGrpSpPr/>
          <p:nvPr/>
        </p:nvGrpSpPr>
        <p:grpSpPr>
          <a:xfrm>
            <a:off x="4571143" y="1114865"/>
            <a:ext cx="2743200" cy="5182292"/>
            <a:chOff x="819769" y="509397"/>
            <a:chExt cx="2743200" cy="5182292"/>
          </a:xfrm>
        </p:grpSpPr>
        <p:grpSp>
          <p:nvGrpSpPr>
            <p:cNvPr id="53" name="Group 52">
              <a:extLst>
                <a:ext uri="{FF2B5EF4-FFF2-40B4-BE49-F238E27FC236}">
                  <a16:creationId xmlns:a16="http://schemas.microsoft.com/office/drawing/2014/main" id="{158B9FCD-6BCE-432E-8063-D89A76565EE8}"/>
                </a:ext>
              </a:extLst>
            </p:cNvPr>
            <p:cNvGrpSpPr/>
            <p:nvPr/>
          </p:nvGrpSpPr>
          <p:grpSpPr>
            <a:xfrm>
              <a:off x="819769" y="509397"/>
              <a:ext cx="2743200" cy="713232"/>
              <a:chOff x="854832" y="509397"/>
              <a:chExt cx="2743200" cy="713232"/>
            </a:xfrm>
          </p:grpSpPr>
          <p:sp>
            <p:nvSpPr>
              <p:cNvPr id="79" name="Rectangle 78">
                <a:extLst>
                  <a:ext uri="{FF2B5EF4-FFF2-40B4-BE49-F238E27FC236}">
                    <a16:creationId xmlns:a16="http://schemas.microsoft.com/office/drawing/2014/main" id="{161563CF-411A-4A7C-B425-E22EC866596E}"/>
                  </a:ext>
                </a:extLst>
              </p:cNvPr>
              <p:cNvSpPr/>
              <p:nvPr/>
            </p:nvSpPr>
            <p:spPr>
              <a:xfrm>
                <a:off x="854832" y="509397"/>
                <a:ext cx="2743200" cy="7132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0" name="TextBox 79">
                <a:extLst>
                  <a:ext uri="{FF2B5EF4-FFF2-40B4-BE49-F238E27FC236}">
                    <a16:creationId xmlns:a16="http://schemas.microsoft.com/office/drawing/2014/main" id="{8C0C0838-7DEC-479C-A4C0-9433A79C5A19}"/>
                  </a:ext>
                </a:extLst>
              </p:cNvPr>
              <p:cNvSpPr txBox="1"/>
              <p:nvPr/>
            </p:nvSpPr>
            <p:spPr>
              <a:xfrm>
                <a:off x="1463980" y="712390"/>
                <a:ext cx="888385" cy="338554"/>
              </a:xfrm>
              <a:prstGeom prst="rect">
                <a:avLst/>
              </a:prstGeom>
              <a:solidFill>
                <a:schemeClr val="bg2"/>
              </a:solidFill>
              <a:ln>
                <a:noFill/>
              </a:ln>
            </p:spPr>
            <p:txBody>
              <a:bodyPr wrap="none" rtlCol="0">
                <a:sp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IoT Hub</a:t>
                </a:r>
              </a:p>
            </p:txBody>
          </p:sp>
        </p:grpSp>
        <p:pic>
          <p:nvPicPr>
            <p:cNvPr id="54" name="Picture 53">
              <a:extLst>
                <a:ext uri="{FF2B5EF4-FFF2-40B4-BE49-F238E27FC236}">
                  <a16:creationId xmlns:a16="http://schemas.microsoft.com/office/drawing/2014/main" id="{B47B1AF3-DD44-42FB-9B0A-B5526E33649F}"/>
                </a:ext>
              </a:extLst>
            </p:cNvPr>
            <p:cNvPicPr>
              <a:picLocks noChangeAspect="1"/>
            </p:cNvPicPr>
            <p:nvPr/>
          </p:nvPicPr>
          <p:blipFill>
            <a:blip r:embed="rId4"/>
            <a:stretch>
              <a:fillRect/>
            </a:stretch>
          </p:blipFill>
          <p:spPr>
            <a:xfrm>
              <a:off x="962067" y="660273"/>
              <a:ext cx="411480" cy="411480"/>
            </a:xfrm>
            <a:prstGeom prst="rect">
              <a:avLst/>
            </a:prstGeom>
            <a:solidFill>
              <a:schemeClr val="bg2"/>
            </a:solidFill>
            <a:ln>
              <a:noFill/>
            </a:ln>
          </p:spPr>
        </p:pic>
        <p:grpSp>
          <p:nvGrpSpPr>
            <p:cNvPr id="55" name="Group 54">
              <a:extLst>
                <a:ext uri="{FF2B5EF4-FFF2-40B4-BE49-F238E27FC236}">
                  <a16:creationId xmlns:a16="http://schemas.microsoft.com/office/drawing/2014/main" id="{F6690F4E-7B18-4C5A-AAB0-FA7874C7081E}"/>
                </a:ext>
              </a:extLst>
            </p:cNvPr>
            <p:cNvGrpSpPr/>
            <p:nvPr/>
          </p:nvGrpSpPr>
          <p:grpSpPr>
            <a:xfrm>
              <a:off x="819769" y="1254240"/>
              <a:ext cx="2743200" cy="713232"/>
              <a:chOff x="854832" y="509397"/>
              <a:chExt cx="2743200" cy="713232"/>
            </a:xfrm>
          </p:grpSpPr>
          <p:sp>
            <p:nvSpPr>
              <p:cNvPr id="77" name="Rectangle 76">
                <a:extLst>
                  <a:ext uri="{FF2B5EF4-FFF2-40B4-BE49-F238E27FC236}">
                    <a16:creationId xmlns:a16="http://schemas.microsoft.com/office/drawing/2014/main" id="{2016FDCD-79F1-4197-8070-89005BD48064}"/>
                  </a:ext>
                </a:extLst>
              </p:cNvPr>
              <p:cNvSpPr/>
              <p:nvPr/>
            </p:nvSpPr>
            <p:spPr>
              <a:xfrm>
                <a:off x="854832" y="509397"/>
                <a:ext cx="2743200" cy="7132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8" name="TextBox 77">
                <a:extLst>
                  <a:ext uri="{FF2B5EF4-FFF2-40B4-BE49-F238E27FC236}">
                    <a16:creationId xmlns:a16="http://schemas.microsoft.com/office/drawing/2014/main" id="{D038229F-75A1-48FA-8B52-705CD43121DB}"/>
                  </a:ext>
                </a:extLst>
              </p:cNvPr>
              <p:cNvSpPr txBox="1"/>
              <p:nvPr/>
            </p:nvSpPr>
            <p:spPr>
              <a:xfrm>
                <a:off x="1463980" y="712390"/>
                <a:ext cx="1312988" cy="338554"/>
              </a:xfrm>
              <a:prstGeom prst="rect">
                <a:avLst/>
              </a:prstGeom>
              <a:solidFill>
                <a:schemeClr val="bg2"/>
              </a:solidFill>
              <a:ln>
                <a:noFill/>
              </a:ln>
            </p:spPr>
            <p:txBody>
              <a:bodyPr wrap="none" rtlCol="0">
                <a:sp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Blob Storage</a:t>
                </a:r>
              </a:p>
            </p:txBody>
          </p:sp>
        </p:grpSp>
        <p:pic>
          <p:nvPicPr>
            <p:cNvPr id="56" name="Picture 55">
              <a:extLst>
                <a:ext uri="{FF2B5EF4-FFF2-40B4-BE49-F238E27FC236}">
                  <a16:creationId xmlns:a16="http://schemas.microsoft.com/office/drawing/2014/main" id="{85C0361F-3CD2-4D34-A66E-321B8F5681B2}"/>
                </a:ext>
              </a:extLst>
            </p:cNvPr>
            <p:cNvPicPr>
              <a:picLocks noChangeAspect="1"/>
            </p:cNvPicPr>
            <p:nvPr/>
          </p:nvPicPr>
          <p:blipFill>
            <a:blip r:embed="rId5"/>
            <a:stretch>
              <a:fillRect/>
            </a:stretch>
          </p:blipFill>
          <p:spPr>
            <a:xfrm>
              <a:off x="960291" y="1403340"/>
              <a:ext cx="415032" cy="415032"/>
            </a:xfrm>
            <a:prstGeom prst="rect">
              <a:avLst/>
            </a:prstGeom>
            <a:noFill/>
            <a:ln>
              <a:noFill/>
            </a:ln>
          </p:spPr>
        </p:pic>
        <p:grpSp>
          <p:nvGrpSpPr>
            <p:cNvPr id="57" name="Group 56">
              <a:extLst>
                <a:ext uri="{FF2B5EF4-FFF2-40B4-BE49-F238E27FC236}">
                  <a16:creationId xmlns:a16="http://schemas.microsoft.com/office/drawing/2014/main" id="{404411D5-4662-4B43-B35F-E9F5F62C5708}"/>
                </a:ext>
              </a:extLst>
            </p:cNvPr>
            <p:cNvGrpSpPr/>
            <p:nvPr/>
          </p:nvGrpSpPr>
          <p:grpSpPr>
            <a:xfrm>
              <a:off x="819769" y="2743926"/>
              <a:ext cx="2743200" cy="713232"/>
              <a:chOff x="854832" y="509397"/>
              <a:chExt cx="2743200" cy="713232"/>
            </a:xfrm>
          </p:grpSpPr>
          <p:sp>
            <p:nvSpPr>
              <p:cNvPr id="75" name="Rectangle 74">
                <a:extLst>
                  <a:ext uri="{FF2B5EF4-FFF2-40B4-BE49-F238E27FC236}">
                    <a16:creationId xmlns:a16="http://schemas.microsoft.com/office/drawing/2014/main" id="{EAB3A54E-9898-4BD4-A375-75EA9DEB0704}"/>
                  </a:ext>
                </a:extLst>
              </p:cNvPr>
              <p:cNvSpPr/>
              <p:nvPr/>
            </p:nvSpPr>
            <p:spPr>
              <a:xfrm>
                <a:off x="854832" y="509397"/>
                <a:ext cx="2743200" cy="7132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6" name="TextBox 75">
                <a:extLst>
                  <a:ext uri="{FF2B5EF4-FFF2-40B4-BE49-F238E27FC236}">
                    <a16:creationId xmlns:a16="http://schemas.microsoft.com/office/drawing/2014/main" id="{0BDD0010-FACD-434A-AE10-58F96F106DEC}"/>
                  </a:ext>
                </a:extLst>
              </p:cNvPr>
              <p:cNvSpPr txBox="1"/>
              <p:nvPr/>
            </p:nvSpPr>
            <p:spPr>
              <a:xfrm>
                <a:off x="1463980" y="712390"/>
                <a:ext cx="1675587" cy="338554"/>
              </a:xfrm>
              <a:prstGeom prst="rect">
                <a:avLst/>
              </a:prstGeom>
              <a:solidFill>
                <a:schemeClr val="bg2"/>
              </a:solidFill>
              <a:ln>
                <a:noFill/>
              </a:ln>
            </p:spPr>
            <p:txBody>
              <a:bodyPr wrap="none" rtlCol="0">
                <a:sp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Resource Groups</a:t>
                </a:r>
              </a:p>
            </p:txBody>
          </p:sp>
        </p:grpSp>
        <p:grpSp>
          <p:nvGrpSpPr>
            <p:cNvPr id="58" name="Group 57">
              <a:extLst>
                <a:ext uri="{FF2B5EF4-FFF2-40B4-BE49-F238E27FC236}">
                  <a16:creationId xmlns:a16="http://schemas.microsoft.com/office/drawing/2014/main" id="{C8ED052A-940C-4DC6-A63C-654CBE029E79}"/>
                </a:ext>
              </a:extLst>
            </p:cNvPr>
            <p:cNvGrpSpPr/>
            <p:nvPr/>
          </p:nvGrpSpPr>
          <p:grpSpPr>
            <a:xfrm>
              <a:off x="819769" y="1999083"/>
              <a:ext cx="2743200" cy="713232"/>
              <a:chOff x="854832" y="489705"/>
              <a:chExt cx="2743200" cy="713232"/>
            </a:xfrm>
          </p:grpSpPr>
          <p:sp>
            <p:nvSpPr>
              <p:cNvPr id="73" name="Rectangle 72">
                <a:extLst>
                  <a:ext uri="{FF2B5EF4-FFF2-40B4-BE49-F238E27FC236}">
                    <a16:creationId xmlns:a16="http://schemas.microsoft.com/office/drawing/2014/main" id="{EDD24828-3A45-4D14-A876-60B7612E8154}"/>
                  </a:ext>
                </a:extLst>
              </p:cNvPr>
              <p:cNvSpPr/>
              <p:nvPr/>
            </p:nvSpPr>
            <p:spPr>
              <a:xfrm>
                <a:off x="854832" y="489705"/>
                <a:ext cx="2743200" cy="7132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4" name="TextBox 73">
                <a:extLst>
                  <a:ext uri="{FF2B5EF4-FFF2-40B4-BE49-F238E27FC236}">
                    <a16:creationId xmlns:a16="http://schemas.microsoft.com/office/drawing/2014/main" id="{BF80E6D4-E0AE-43F0-8500-CF317BFC660C}"/>
                  </a:ext>
                </a:extLst>
              </p:cNvPr>
              <p:cNvSpPr txBox="1"/>
              <p:nvPr/>
            </p:nvSpPr>
            <p:spPr>
              <a:xfrm>
                <a:off x="1463980" y="712390"/>
                <a:ext cx="1921232" cy="338554"/>
              </a:xfrm>
              <a:prstGeom prst="rect">
                <a:avLst/>
              </a:prstGeom>
              <a:solidFill>
                <a:schemeClr val="bg2"/>
              </a:solidFill>
              <a:ln>
                <a:noFill/>
              </a:ln>
            </p:spPr>
            <p:txBody>
              <a:bodyPr wrap="none" rtlCol="0">
                <a:sp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Azure Subscriptions</a:t>
                </a:r>
              </a:p>
            </p:txBody>
          </p:sp>
        </p:grpSp>
        <p:grpSp>
          <p:nvGrpSpPr>
            <p:cNvPr id="59" name="Group 58">
              <a:extLst>
                <a:ext uri="{FF2B5EF4-FFF2-40B4-BE49-F238E27FC236}">
                  <a16:creationId xmlns:a16="http://schemas.microsoft.com/office/drawing/2014/main" id="{FF28126F-6872-4F25-AD30-584FB03B0717}"/>
                </a:ext>
              </a:extLst>
            </p:cNvPr>
            <p:cNvGrpSpPr/>
            <p:nvPr/>
          </p:nvGrpSpPr>
          <p:grpSpPr>
            <a:xfrm>
              <a:off x="819769" y="3488769"/>
              <a:ext cx="2743200" cy="713232"/>
              <a:chOff x="854832" y="509397"/>
              <a:chExt cx="2743200" cy="713232"/>
            </a:xfrm>
          </p:grpSpPr>
          <p:sp>
            <p:nvSpPr>
              <p:cNvPr id="71" name="Rectangle 70">
                <a:extLst>
                  <a:ext uri="{FF2B5EF4-FFF2-40B4-BE49-F238E27FC236}">
                    <a16:creationId xmlns:a16="http://schemas.microsoft.com/office/drawing/2014/main" id="{E253C771-F3FA-48E4-9E6C-6C0FC82ED406}"/>
                  </a:ext>
                </a:extLst>
              </p:cNvPr>
              <p:cNvSpPr/>
              <p:nvPr/>
            </p:nvSpPr>
            <p:spPr>
              <a:xfrm>
                <a:off x="854832" y="509397"/>
                <a:ext cx="2743200" cy="7132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2" name="TextBox 71">
                <a:extLst>
                  <a:ext uri="{FF2B5EF4-FFF2-40B4-BE49-F238E27FC236}">
                    <a16:creationId xmlns:a16="http://schemas.microsoft.com/office/drawing/2014/main" id="{9E2C6BBC-0834-4CD2-8C01-BA57E3A1C58D}"/>
                  </a:ext>
                </a:extLst>
              </p:cNvPr>
              <p:cNvSpPr txBox="1"/>
              <p:nvPr/>
            </p:nvSpPr>
            <p:spPr>
              <a:xfrm>
                <a:off x="1463980" y="712390"/>
                <a:ext cx="1178912" cy="338554"/>
              </a:xfrm>
              <a:prstGeom prst="rect">
                <a:avLst/>
              </a:prstGeom>
              <a:solidFill>
                <a:schemeClr val="bg2"/>
              </a:solidFill>
              <a:ln>
                <a:noFill/>
              </a:ln>
            </p:spPr>
            <p:txBody>
              <a:bodyPr wrap="none" rtlCol="0">
                <a:sp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Event Hubs</a:t>
                </a:r>
              </a:p>
            </p:txBody>
          </p:sp>
        </p:grpSp>
        <p:grpSp>
          <p:nvGrpSpPr>
            <p:cNvPr id="60" name="Group 59">
              <a:extLst>
                <a:ext uri="{FF2B5EF4-FFF2-40B4-BE49-F238E27FC236}">
                  <a16:creationId xmlns:a16="http://schemas.microsoft.com/office/drawing/2014/main" id="{CD00669E-458B-4D9D-9232-52E8B4972F33}"/>
                </a:ext>
              </a:extLst>
            </p:cNvPr>
            <p:cNvGrpSpPr/>
            <p:nvPr/>
          </p:nvGrpSpPr>
          <p:grpSpPr>
            <a:xfrm>
              <a:off x="819769" y="4233612"/>
              <a:ext cx="2743200" cy="713232"/>
              <a:chOff x="854832" y="509397"/>
              <a:chExt cx="2743200" cy="713232"/>
            </a:xfrm>
          </p:grpSpPr>
          <p:sp>
            <p:nvSpPr>
              <p:cNvPr id="69" name="Rectangle 68">
                <a:extLst>
                  <a:ext uri="{FF2B5EF4-FFF2-40B4-BE49-F238E27FC236}">
                    <a16:creationId xmlns:a16="http://schemas.microsoft.com/office/drawing/2014/main" id="{AFF3EEE2-869A-464A-8DB1-3DEF9E9314F8}"/>
                  </a:ext>
                </a:extLst>
              </p:cNvPr>
              <p:cNvSpPr/>
              <p:nvPr/>
            </p:nvSpPr>
            <p:spPr>
              <a:xfrm>
                <a:off x="854832" y="509397"/>
                <a:ext cx="2743200" cy="7132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0" name="TextBox 69">
                <a:extLst>
                  <a:ext uri="{FF2B5EF4-FFF2-40B4-BE49-F238E27FC236}">
                    <a16:creationId xmlns:a16="http://schemas.microsoft.com/office/drawing/2014/main" id="{E4C34AC2-05D7-4F81-82B9-192401BA5AEA}"/>
                  </a:ext>
                </a:extLst>
              </p:cNvPr>
              <p:cNvSpPr txBox="1"/>
              <p:nvPr/>
            </p:nvSpPr>
            <p:spPr>
              <a:xfrm>
                <a:off x="1463980" y="712390"/>
                <a:ext cx="1460336" cy="338554"/>
              </a:xfrm>
              <a:prstGeom prst="rect">
                <a:avLst/>
              </a:prstGeom>
              <a:solidFill>
                <a:schemeClr val="bg2"/>
              </a:solidFill>
              <a:ln>
                <a:noFill/>
              </a:ln>
            </p:spPr>
            <p:txBody>
              <a:bodyPr wrap="none" rtlCol="0">
                <a:sp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Custom Topics</a:t>
                </a:r>
              </a:p>
            </p:txBody>
          </p:sp>
        </p:grpSp>
        <p:grpSp>
          <p:nvGrpSpPr>
            <p:cNvPr id="61" name="Group 60">
              <a:extLst>
                <a:ext uri="{FF2B5EF4-FFF2-40B4-BE49-F238E27FC236}">
                  <a16:creationId xmlns:a16="http://schemas.microsoft.com/office/drawing/2014/main" id="{726B7311-DD22-4E99-9C83-BCFBBE9A26A8}"/>
                </a:ext>
              </a:extLst>
            </p:cNvPr>
            <p:cNvGrpSpPr/>
            <p:nvPr/>
          </p:nvGrpSpPr>
          <p:grpSpPr>
            <a:xfrm>
              <a:off x="819769" y="4978457"/>
              <a:ext cx="2743200" cy="713232"/>
              <a:chOff x="854832" y="509397"/>
              <a:chExt cx="2743200" cy="713232"/>
            </a:xfrm>
          </p:grpSpPr>
          <p:sp>
            <p:nvSpPr>
              <p:cNvPr id="67" name="Rectangle 66">
                <a:extLst>
                  <a:ext uri="{FF2B5EF4-FFF2-40B4-BE49-F238E27FC236}">
                    <a16:creationId xmlns:a16="http://schemas.microsoft.com/office/drawing/2014/main" id="{60F509BD-78ED-45DB-84FC-6E8B27CC347F}"/>
                  </a:ext>
                </a:extLst>
              </p:cNvPr>
              <p:cNvSpPr/>
              <p:nvPr/>
            </p:nvSpPr>
            <p:spPr>
              <a:xfrm>
                <a:off x="854832" y="509397"/>
                <a:ext cx="2743200" cy="7132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8" name="TextBox 67">
                <a:extLst>
                  <a:ext uri="{FF2B5EF4-FFF2-40B4-BE49-F238E27FC236}">
                    <a16:creationId xmlns:a16="http://schemas.microsoft.com/office/drawing/2014/main" id="{8C36FD64-45C0-486F-9578-A1C6377FEE6A}"/>
                  </a:ext>
                </a:extLst>
              </p:cNvPr>
              <p:cNvSpPr txBox="1"/>
              <p:nvPr/>
            </p:nvSpPr>
            <p:spPr>
              <a:xfrm>
                <a:off x="1463980" y="712390"/>
                <a:ext cx="1492524" cy="338554"/>
              </a:xfrm>
              <a:prstGeom prst="rect">
                <a:avLst/>
              </a:prstGeom>
              <a:solidFill>
                <a:schemeClr val="bg2"/>
              </a:solidFill>
              <a:ln>
                <a:noFill/>
              </a:ln>
            </p:spPr>
            <p:txBody>
              <a:bodyPr wrap="none" rtlCol="0">
                <a:sp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Storage (GPv2)</a:t>
                </a:r>
              </a:p>
            </p:txBody>
          </p:sp>
        </p:grpSp>
        <p:pic>
          <p:nvPicPr>
            <p:cNvPr id="62" name="Picture 61">
              <a:extLst>
                <a:ext uri="{FF2B5EF4-FFF2-40B4-BE49-F238E27FC236}">
                  <a16:creationId xmlns:a16="http://schemas.microsoft.com/office/drawing/2014/main" id="{B675851A-4024-4B86-B908-CBA48E37C318}"/>
                </a:ext>
              </a:extLst>
            </p:cNvPr>
            <p:cNvPicPr>
              <a:picLocks noChangeAspect="1"/>
            </p:cNvPicPr>
            <p:nvPr/>
          </p:nvPicPr>
          <p:blipFill rotWithShape="1">
            <a:blip r:embed="rId6"/>
            <a:srcRect b="33533"/>
            <a:stretch/>
          </p:blipFill>
          <p:spPr>
            <a:xfrm>
              <a:off x="960291" y="3637869"/>
              <a:ext cx="415032" cy="415032"/>
            </a:xfrm>
            <a:prstGeom prst="rect">
              <a:avLst/>
            </a:prstGeom>
            <a:noFill/>
            <a:ln>
              <a:noFill/>
            </a:ln>
          </p:spPr>
        </p:pic>
        <p:pic>
          <p:nvPicPr>
            <p:cNvPr id="63" name="Picture 62">
              <a:extLst>
                <a:ext uri="{FF2B5EF4-FFF2-40B4-BE49-F238E27FC236}">
                  <a16:creationId xmlns:a16="http://schemas.microsoft.com/office/drawing/2014/main" id="{6236E48D-0064-41DA-8A25-686A9F4D8FDF}"/>
                </a:ext>
              </a:extLst>
            </p:cNvPr>
            <p:cNvPicPr>
              <a:picLocks noChangeAspect="1"/>
            </p:cNvPicPr>
            <p:nvPr/>
          </p:nvPicPr>
          <p:blipFill>
            <a:blip r:embed="rId7"/>
            <a:stretch>
              <a:fillRect/>
            </a:stretch>
          </p:blipFill>
          <p:spPr>
            <a:xfrm>
              <a:off x="960291" y="2893026"/>
              <a:ext cx="415032" cy="415032"/>
            </a:xfrm>
            <a:prstGeom prst="rect">
              <a:avLst/>
            </a:prstGeom>
            <a:noFill/>
            <a:ln>
              <a:noFill/>
            </a:ln>
          </p:spPr>
        </p:pic>
        <p:pic>
          <p:nvPicPr>
            <p:cNvPr id="64" name="Picture 63">
              <a:extLst>
                <a:ext uri="{FF2B5EF4-FFF2-40B4-BE49-F238E27FC236}">
                  <a16:creationId xmlns:a16="http://schemas.microsoft.com/office/drawing/2014/main" id="{69BA0831-4D77-4CD8-897C-4637150CA5F5}"/>
                </a:ext>
              </a:extLst>
            </p:cNvPr>
            <p:cNvPicPr>
              <a:picLocks noChangeAspect="1"/>
            </p:cNvPicPr>
            <p:nvPr/>
          </p:nvPicPr>
          <p:blipFill>
            <a:blip r:embed="rId8"/>
            <a:stretch>
              <a:fillRect/>
            </a:stretch>
          </p:blipFill>
          <p:spPr>
            <a:xfrm>
              <a:off x="962067" y="2149959"/>
              <a:ext cx="411480" cy="411480"/>
            </a:xfrm>
            <a:prstGeom prst="rect">
              <a:avLst/>
            </a:prstGeom>
            <a:noFill/>
            <a:ln>
              <a:noFill/>
            </a:ln>
          </p:spPr>
        </p:pic>
        <p:pic>
          <p:nvPicPr>
            <p:cNvPr id="65" name="Picture 64">
              <a:extLst>
                <a:ext uri="{FF2B5EF4-FFF2-40B4-BE49-F238E27FC236}">
                  <a16:creationId xmlns:a16="http://schemas.microsoft.com/office/drawing/2014/main" id="{5CD5ADDE-91CA-4081-BED0-16F310F87321}"/>
                </a:ext>
              </a:extLst>
            </p:cNvPr>
            <p:cNvPicPr>
              <a:picLocks noChangeAspect="1"/>
            </p:cNvPicPr>
            <p:nvPr/>
          </p:nvPicPr>
          <p:blipFill>
            <a:blip r:embed="rId9"/>
            <a:stretch>
              <a:fillRect/>
            </a:stretch>
          </p:blipFill>
          <p:spPr>
            <a:xfrm>
              <a:off x="962067" y="4384488"/>
              <a:ext cx="411480" cy="411480"/>
            </a:xfrm>
            <a:prstGeom prst="rect">
              <a:avLst/>
            </a:prstGeom>
            <a:solidFill>
              <a:schemeClr val="bg2"/>
            </a:solidFill>
            <a:ln>
              <a:noFill/>
            </a:ln>
          </p:spPr>
        </p:pic>
        <p:pic>
          <p:nvPicPr>
            <p:cNvPr id="66" name="Graphic 65">
              <a:extLst>
                <a:ext uri="{FF2B5EF4-FFF2-40B4-BE49-F238E27FC236}">
                  <a16:creationId xmlns:a16="http://schemas.microsoft.com/office/drawing/2014/main" id="{5181AAD8-BCB3-4A4B-A705-AC6EA273B7F4}"/>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32937" t="26233" r="33290" b="30261"/>
            <a:stretch/>
          </p:blipFill>
          <p:spPr>
            <a:xfrm>
              <a:off x="962067" y="5129333"/>
              <a:ext cx="411480" cy="411480"/>
            </a:xfrm>
            <a:prstGeom prst="rect">
              <a:avLst/>
            </a:prstGeom>
          </p:spPr>
        </p:pic>
      </p:grpSp>
      <p:grpSp>
        <p:nvGrpSpPr>
          <p:cNvPr id="81" name="Group 80">
            <a:extLst>
              <a:ext uri="{FF2B5EF4-FFF2-40B4-BE49-F238E27FC236}">
                <a16:creationId xmlns:a16="http://schemas.microsoft.com/office/drawing/2014/main" id="{ADA075C8-0D7D-4618-96DD-8CEB641C8ED7}"/>
              </a:ext>
            </a:extLst>
          </p:cNvPr>
          <p:cNvGrpSpPr/>
          <p:nvPr/>
        </p:nvGrpSpPr>
        <p:grpSpPr>
          <a:xfrm>
            <a:off x="9525782" y="1850617"/>
            <a:ext cx="2743200" cy="3691553"/>
            <a:chOff x="8627998" y="1202545"/>
            <a:chExt cx="2743200" cy="3691553"/>
          </a:xfrm>
        </p:grpSpPr>
        <p:grpSp>
          <p:nvGrpSpPr>
            <p:cNvPr id="82" name="Group 81">
              <a:extLst>
                <a:ext uri="{FF2B5EF4-FFF2-40B4-BE49-F238E27FC236}">
                  <a16:creationId xmlns:a16="http://schemas.microsoft.com/office/drawing/2014/main" id="{EAD24EFA-FAE2-436B-B1B9-AA1DE63DC1A0}"/>
                </a:ext>
              </a:extLst>
            </p:cNvPr>
            <p:cNvGrpSpPr/>
            <p:nvPr/>
          </p:nvGrpSpPr>
          <p:grpSpPr>
            <a:xfrm>
              <a:off x="8627998" y="1202545"/>
              <a:ext cx="2743200" cy="713232"/>
              <a:chOff x="7840049" y="754291"/>
              <a:chExt cx="2743200" cy="713232"/>
            </a:xfrm>
          </p:grpSpPr>
          <p:sp>
            <p:nvSpPr>
              <p:cNvPr id="100" name="Rectangle 99">
                <a:extLst>
                  <a:ext uri="{FF2B5EF4-FFF2-40B4-BE49-F238E27FC236}">
                    <a16:creationId xmlns:a16="http://schemas.microsoft.com/office/drawing/2014/main" id="{C82B2364-5B8A-4CD0-8D9F-6AD4FA140923}"/>
                  </a:ext>
                </a:extLst>
              </p:cNvPr>
              <p:cNvSpPr/>
              <p:nvPr/>
            </p:nvSpPr>
            <p:spPr>
              <a:xfrm>
                <a:off x="7840049" y="754291"/>
                <a:ext cx="2743200" cy="7132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1" name="TextBox 100">
                <a:extLst>
                  <a:ext uri="{FF2B5EF4-FFF2-40B4-BE49-F238E27FC236}">
                    <a16:creationId xmlns:a16="http://schemas.microsoft.com/office/drawing/2014/main" id="{58C556CA-3F35-45A4-A211-3483FDE49E6B}"/>
                  </a:ext>
                </a:extLst>
              </p:cNvPr>
              <p:cNvSpPr txBox="1"/>
              <p:nvPr/>
            </p:nvSpPr>
            <p:spPr>
              <a:xfrm>
                <a:off x="8449197" y="957284"/>
                <a:ext cx="1592615" cy="338554"/>
              </a:xfrm>
              <a:prstGeom prst="rect">
                <a:avLst/>
              </a:prstGeom>
              <a:solidFill>
                <a:schemeClr val="bg2"/>
              </a:solidFill>
              <a:ln>
                <a:noFill/>
              </a:ln>
            </p:spPr>
            <p:txBody>
              <a:bodyPr wrap="none" rtlCol="0">
                <a:sp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Azure Functions</a:t>
                </a:r>
              </a:p>
            </p:txBody>
          </p:sp>
        </p:grpSp>
        <p:grpSp>
          <p:nvGrpSpPr>
            <p:cNvPr id="83" name="Group 82">
              <a:extLst>
                <a:ext uri="{FF2B5EF4-FFF2-40B4-BE49-F238E27FC236}">
                  <a16:creationId xmlns:a16="http://schemas.microsoft.com/office/drawing/2014/main" id="{261831C9-5161-476C-9EEA-933FBF788D4E}"/>
                </a:ext>
              </a:extLst>
            </p:cNvPr>
            <p:cNvGrpSpPr/>
            <p:nvPr/>
          </p:nvGrpSpPr>
          <p:grpSpPr>
            <a:xfrm>
              <a:off x="8627998" y="1947125"/>
              <a:ext cx="2743200" cy="713232"/>
              <a:chOff x="7840049" y="754291"/>
              <a:chExt cx="2743200" cy="713232"/>
            </a:xfrm>
          </p:grpSpPr>
          <p:sp>
            <p:nvSpPr>
              <p:cNvPr id="98" name="Rectangle 97">
                <a:extLst>
                  <a:ext uri="{FF2B5EF4-FFF2-40B4-BE49-F238E27FC236}">
                    <a16:creationId xmlns:a16="http://schemas.microsoft.com/office/drawing/2014/main" id="{F49E567B-175A-433B-B6D6-339B8BC037C1}"/>
                  </a:ext>
                </a:extLst>
              </p:cNvPr>
              <p:cNvSpPr/>
              <p:nvPr/>
            </p:nvSpPr>
            <p:spPr>
              <a:xfrm>
                <a:off x="7840049" y="754291"/>
                <a:ext cx="2743200" cy="7132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9" name="TextBox 98">
                <a:extLst>
                  <a:ext uri="{FF2B5EF4-FFF2-40B4-BE49-F238E27FC236}">
                    <a16:creationId xmlns:a16="http://schemas.microsoft.com/office/drawing/2014/main" id="{BFADE3D6-8596-4BBE-AEDD-BFCD1DC3FFF3}"/>
                  </a:ext>
                </a:extLst>
              </p:cNvPr>
              <p:cNvSpPr txBox="1"/>
              <p:nvPr/>
            </p:nvSpPr>
            <p:spPr>
              <a:xfrm>
                <a:off x="8449197" y="957284"/>
                <a:ext cx="1157689" cy="338554"/>
              </a:xfrm>
              <a:prstGeom prst="rect">
                <a:avLst/>
              </a:prstGeom>
              <a:solidFill>
                <a:schemeClr val="bg2"/>
              </a:solidFill>
              <a:ln>
                <a:noFill/>
              </a:ln>
            </p:spPr>
            <p:txBody>
              <a:bodyPr wrap="none" rtlCol="0">
                <a:sp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Logic Apps</a:t>
                </a:r>
              </a:p>
            </p:txBody>
          </p:sp>
        </p:grpSp>
        <p:grpSp>
          <p:nvGrpSpPr>
            <p:cNvPr id="84" name="Group 83">
              <a:extLst>
                <a:ext uri="{FF2B5EF4-FFF2-40B4-BE49-F238E27FC236}">
                  <a16:creationId xmlns:a16="http://schemas.microsoft.com/office/drawing/2014/main" id="{03CFB330-2CBB-4232-8516-0EAED7B7BE96}"/>
                </a:ext>
              </a:extLst>
            </p:cNvPr>
            <p:cNvGrpSpPr/>
            <p:nvPr/>
          </p:nvGrpSpPr>
          <p:grpSpPr>
            <a:xfrm>
              <a:off x="8627998" y="2691705"/>
              <a:ext cx="2743200" cy="713232"/>
              <a:chOff x="7840049" y="754291"/>
              <a:chExt cx="2743200" cy="713232"/>
            </a:xfrm>
          </p:grpSpPr>
          <p:sp>
            <p:nvSpPr>
              <p:cNvPr id="96" name="Rectangle 95">
                <a:extLst>
                  <a:ext uri="{FF2B5EF4-FFF2-40B4-BE49-F238E27FC236}">
                    <a16:creationId xmlns:a16="http://schemas.microsoft.com/office/drawing/2014/main" id="{DE99F75E-A769-4DC6-8264-FBB5757B2187}"/>
                  </a:ext>
                </a:extLst>
              </p:cNvPr>
              <p:cNvSpPr/>
              <p:nvPr/>
            </p:nvSpPr>
            <p:spPr>
              <a:xfrm>
                <a:off x="7840049" y="754291"/>
                <a:ext cx="2743200" cy="7132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7" name="TextBox 96">
                <a:extLst>
                  <a:ext uri="{FF2B5EF4-FFF2-40B4-BE49-F238E27FC236}">
                    <a16:creationId xmlns:a16="http://schemas.microsoft.com/office/drawing/2014/main" id="{9CD73243-8BEB-4FE5-865C-8184AB0AE87C}"/>
                  </a:ext>
                </a:extLst>
              </p:cNvPr>
              <p:cNvSpPr txBox="1"/>
              <p:nvPr/>
            </p:nvSpPr>
            <p:spPr>
              <a:xfrm>
                <a:off x="8449197" y="957284"/>
                <a:ext cx="1792991" cy="338554"/>
              </a:xfrm>
              <a:prstGeom prst="rect">
                <a:avLst/>
              </a:prstGeom>
              <a:solidFill>
                <a:schemeClr val="bg2"/>
              </a:solidFill>
              <a:ln>
                <a:noFill/>
              </a:ln>
            </p:spPr>
            <p:txBody>
              <a:bodyPr wrap="none" rtlCol="0">
                <a:sp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Azure Automation</a:t>
                </a:r>
              </a:p>
            </p:txBody>
          </p:sp>
        </p:grpSp>
        <p:grpSp>
          <p:nvGrpSpPr>
            <p:cNvPr id="85" name="Group 84">
              <a:extLst>
                <a:ext uri="{FF2B5EF4-FFF2-40B4-BE49-F238E27FC236}">
                  <a16:creationId xmlns:a16="http://schemas.microsoft.com/office/drawing/2014/main" id="{9DE88818-48C9-4C1D-9690-D054EE7BEDDF}"/>
                </a:ext>
              </a:extLst>
            </p:cNvPr>
            <p:cNvGrpSpPr/>
            <p:nvPr/>
          </p:nvGrpSpPr>
          <p:grpSpPr>
            <a:xfrm>
              <a:off x="8627998" y="3436285"/>
              <a:ext cx="2743200" cy="713232"/>
              <a:chOff x="7840049" y="754291"/>
              <a:chExt cx="2743200" cy="713232"/>
            </a:xfrm>
          </p:grpSpPr>
          <p:sp>
            <p:nvSpPr>
              <p:cNvPr id="94" name="Rectangle 93">
                <a:extLst>
                  <a:ext uri="{FF2B5EF4-FFF2-40B4-BE49-F238E27FC236}">
                    <a16:creationId xmlns:a16="http://schemas.microsoft.com/office/drawing/2014/main" id="{8513CC5C-BB9D-48C9-B9BE-1760A94D8989}"/>
                  </a:ext>
                </a:extLst>
              </p:cNvPr>
              <p:cNvSpPr/>
              <p:nvPr/>
            </p:nvSpPr>
            <p:spPr>
              <a:xfrm>
                <a:off x="7840049" y="754291"/>
                <a:ext cx="2743200" cy="7132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5" name="TextBox 94">
                <a:extLst>
                  <a:ext uri="{FF2B5EF4-FFF2-40B4-BE49-F238E27FC236}">
                    <a16:creationId xmlns:a16="http://schemas.microsoft.com/office/drawing/2014/main" id="{D73ACBBA-38F4-420F-93B6-507ACA2D9D3E}"/>
                  </a:ext>
                </a:extLst>
              </p:cNvPr>
              <p:cNvSpPr txBox="1"/>
              <p:nvPr/>
            </p:nvSpPr>
            <p:spPr>
              <a:xfrm>
                <a:off x="8449197" y="957284"/>
                <a:ext cx="1146339" cy="338554"/>
              </a:xfrm>
              <a:prstGeom prst="rect">
                <a:avLst/>
              </a:prstGeom>
              <a:solidFill>
                <a:schemeClr val="bg2"/>
              </a:solidFill>
              <a:ln>
                <a:noFill/>
              </a:ln>
            </p:spPr>
            <p:txBody>
              <a:bodyPr wrap="none" rtlCol="0">
                <a:sp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WebHooks</a:t>
                </a:r>
              </a:p>
            </p:txBody>
          </p:sp>
        </p:grpSp>
        <p:grpSp>
          <p:nvGrpSpPr>
            <p:cNvPr id="86" name="Group 85">
              <a:extLst>
                <a:ext uri="{FF2B5EF4-FFF2-40B4-BE49-F238E27FC236}">
                  <a16:creationId xmlns:a16="http://schemas.microsoft.com/office/drawing/2014/main" id="{292B3F6A-8FC0-4B0B-8173-90980C852C7F}"/>
                </a:ext>
              </a:extLst>
            </p:cNvPr>
            <p:cNvGrpSpPr/>
            <p:nvPr/>
          </p:nvGrpSpPr>
          <p:grpSpPr>
            <a:xfrm>
              <a:off x="8627998" y="4180866"/>
              <a:ext cx="2743200" cy="713232"/>
              <a:chOff x="7840049" y="754291"/>
              <a:chExt cx="2743200" cy="713232"/>
            </a:xfrm>
          </p:grpSpPr>
          <p:sp>
            <p:nvSpPr>
              <p:cNvPr id="92" name="Rectangle 91">
                <a:extLst>
                  <a:ext uri="{FF2B5EF4-FFF2-40B4-BE49-F238E27FC236}">
                    <a16:creationId xmlns:a16="http://schemas.microsoft.com/office/drawing/2014/main" id="{D5BD5804-9D92-4842-9152-E4D5A9006014}"/>
                  </a:ext>
                </a:extLst>
              </p:cNvPr>
              <p:cNvSpPr/>
              <p:nvPr/>
            </p:nvSpPr>
            <p:spPr>
              <a:xfrm>
                <a:off x="7840049" y="754291"/>
                <a:ext cx="2743200" cy="7132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3" name="TextBox 92">
                <a:extLst>
                  <a:ext uri="{FF2B5EF4-FFF2-40B4-BE49-F238E27FC236}">
                    <a16:creationId xmlns:a16="http://schemas.microsoft.com/office/drawing/2014/main" id="{C7DEE0BB-AEDC-4358-AF87-204EA0B5F635}"/>
                  </a:ext>
                </a:extLst>
              </p:cNvPr>
              <p:cNvSpPr txBox="1"/>
              <p:nvPr/>
            </p:nvSpPr>
            <p:spPr>
              <a:xfrm>
                <a:off x="8449197" y="957284"/>
                <a:ext cx="1178912" cy="338554"/>
              </a:xfrm>
              <a:prstGeom prst="rect">
                <a:avLst/>
              </a:prstGeom>
              <a:solidFill>
                <a:schemeClr val="bg2"/>
              </a:solidFill>
              <a:ln>
                <a:noFill/>
              </a:ln>
            </p:spPr>
            <p:txBody>
              <a:bodyPr wrap="none" rtlCol="0">
                <a:sp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Event Hubs</a:t>
                </a:r>
              </a:p>
            </p:txBody>
          </p:sp>
        </p:grpSp>
        <p:pic>
          <p:nvPicPr>
            <p:cNvPr id="87" name="Picture 86">
              <a:extLst>
                <a:ext uri="{FF2B5EF4-FFF2-40B4-BE49-F238E27FC236}">
                  <a16:creationId xmlns:a16="http://schemas.microsoft.com/office/drawing/2014/main" id="{FFE631AF-3800-4706-87C5-5C44816EFAFA}"/>
                </a:ext>
              </a:extLst>
            </p:cNvPr>
            <p:cNvPicPr>
              <a:picLocks noChangeAspect="1"/>
            </p:cNvPicPr>
            <p:nvPr/>
          </p:nvPicPr>
          <p:blipFill>
            <a:blip r:embed="rId12"/>
            <a:stretch>
              <a:fillRect/>
            </a:stretch>
          </p:blipFill>
          <p:spPr>
            <a:xfrm>
              <a:off x="8767847" y="1353421"/>
              <a:ext cx="411480" cy="411480"/>
            </a:xfrm>
            <a:prstGeom prst="rect">
              <a:avLst/>
            </a:prstGeom>
            <a:noFill/>
            <a:ln>
              <a:noFill/>
            </a:ln>
          </p:spPr>
        </p:pic>
        <p:pic>
          <p:nvPicPr>
            <p:cNvPr id="88" name="Picture 87">
              <a:extLst>
                <a:ext uri="{FF2B5EF4-FFF2-40B4-BE49-F238E27FC236}">
                  <a16:creationId xmlns:a16="http://schemas.microsoft.com/office/drawing/2014/main" id="{3C903467-F0D8-4B33-AD62-697147AD8FCA}"/>
                </a:ext>
              </a:extLst>
            </p:cNvPr>
            <p:cNvPicPr>
              <a:picLocks noChangeAspect="1"/>
            </p:cNvPicPr>
            <p:nvPr/>
          </p:nvPicPr>
          <p:blipFill>
            <a:blip r:embed="rId13"/>
            <a:stretch>
              <a:fillRect/>
            </a:stretch>
          </p:blipFill>
          <p:spPr>
            <a:xfrm>
              <a:off x="8767847" y="2842581"/>
              <a:ext cx="411480" cy="411480"/>
            </a:xfrm>
            <a:prstGeom prst="rect">
              <a:avLst/>
            </a:prstGeom>
            <a:noFill/>
            <a:ln>
              <a:noFill/>
            </a:ln>
          </p:spPr>
        </p:pic>
        <p:pic>
          <p:nvPicPr>
            <p:cNvPr id="89" name="Picture 88">
              <a:extLst>
                <a:ext uri="{FF2B5EF4-FFF2-40B4-BE49-F238E27FC236}">
                  <a16:creationId xmlns:a16="http://schemas.microsoft.com/office/drawing/2014/main" id="{4378E78F-3FD9-4EC4-9B56-3E5CC7C4B7DA}"/>
                </a:ext>
              </a:extLst>
            </p:cNvPr>
            <p:cNvPicPr>
              <a:picLocks noChangeAspect="1"/>
            </p:cNvPicPr>
            <p:nvPr/>
          </p:nvPicPr>
          <p:blipFill>
            <a:blip r:embed="rId14"/>
            <a:stretch>
              <a:fillRect/>
            </a:stretch>
          </p:blipFill>
          <p:spPr>
            <a:xfrm>
              <a:off x="8767847" y="3587161"/>
              <a:ext cx="411480" cy="411480"/>
            </a:xfrm>
            <a:prstGeom prst="rect">
              <a:avLst/>
            </a:prstGeom>
            <a:noFill/>
            <a:ln>
              <a:noFill/>
            </a:ln>
          </p:spPr>
        </p:pic>
        <p:pic>
          <p:nvPicPr>
            <p:cNvPr id="90" name="Picture 89">
              <a:extLst>
                <a:ext uri="{FF2B5EF4-FFF2-40B4-BE49-F238E27FC236}">
                  <a16:creationId xmlns:a16="http://schemas.microsoft.com/office/drawing/2014/main" id="{8041B83C-B255-4603-9E4A-FB074134531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767847" y="2098001"/>
              <a:ext cx="411480" cy="411480"/>
            </a:xfrm>
            <a:prstGeom prst="rect">
              <a:avLst/>
            </a:prstGeom>
            <a:noFill/>
            <a:ln>
              <a:noFill/>
            </a:ln>
          </p:spPr>
        </p:pic>
        <p:pic>
          <p:nvPicPr>
            <p:cNvPr id="91" name="Picture 90">
              <a:extLst>
                <a:ext uri="{FF2B5EF4-FFF2-40B4-BE49-F238E27FC236}">
                  <a16:creationId xmlns:a16="http://schemas.microsoft.com/office/drawing/2014/main" id="{4F9C6029-C099-489D-9314-29034C878938}"/>
                </a:ext>
              </a:extLst>
            </p:cNvPr>
            <p:cNvPicPr>
              <a:picLocks noChangeAspect="1"/>
            </p:cNvPicPr>
            <p:nvPr/>
          </p:nvPicPr>
          <p:blipFill rotWithShape="1">
            <a:blip r:embed="rId6"/>
            <a:srcRect t="387" b="33144"/>
            <a:stretch/>
          </p:blipFill>
          <p:spPr>
            <a:xfrm>
              <a:off x="8766071" y="4329966"/>
              <a:ext cx="415032" cy="415032"/>
            </a:xfrm>
            <a:prstGeom prst="rect">
              <a:avLst/>
            </a:prstGeom>
            <a:noFill/>
            <a:ln>
              <a:noFill/>
            </a:ln>
          </p:spPr>
        </p:pic>
      </p:grpSp>
      <p:grpSp>
        <p:nvGrpSpPr>
          <p:cNvPr id="102" name="Group 101">
            <a:extLst>
              <a:ext uri="{FF2B5EF4-FFF2-40B4-BE49-F238E27FC236}">
                <a16:creationId xmlns:a16="http://schemas.microsoft.com/office/drawing/2014/main" id="{8E283A9B-F4A8-4B73-80A4-728F9E68A991}"/>
              </a:ext>
            </a:extLst>
          </p:cNvPr>
          <p:cNvGrpSpPr/>
          <p:nvPr/>
        </p:nvGrpSpPr>
        <p:grpSpPr>
          <a:xfrm>
            <a:off x="9112264" y="2746073"/>
            <a:ext cx="401816" cy="1900975"/>
            <a:chOff x="7224067" y="2912948"/>
            <a:chExt cx="661140" cy="2468880"/>
          </a:xfrm>
        </p:grpSpPr>
        <p:sp>
          <p:nvSpPr>
            <p:cNvPr id="103" name="Freeform 5">
              <a:extLst>
                <a:ext uri="{FF2B5EF4-FFF2-40B4-BE49-F238E27FC236}">
                  <a16:creationId xmlns:a16="http://schemas.microsoft.com/office/drawing/2014/main" id="{932A45EA-769F-41D2-91BF-73C0812EFD0E}"/>
                </a:ext>
              </a:extLst>
            </p:cNvPr>
            <p:cNvSpPr>
              <a:spLocks/>
            </p:cNvSpPr>
            <p:nvPr/>
          </p:nvSpPr>
          <p:spPr bwMode="auto">
            <a:xfrm rot="10800000">
              <a:off x="7224067" y="2912948"/>
              <a:ext cx="228600" cy="24688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905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2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04" name="arrow">
              <a:extLst>
                <a:ext uri="{FF2B5EF4-FFF2-40B4-BE49-F238E27FC236}">
                  <a16:creationId xmlns:a16="http://schemas.microsoft.com/office/drawing/2014/main" id="{F1760684-375C-4F0D-A0B0-6670B18DD4A6}"/>
                </a:ext>
              </a:extLst>
            </p:cNvPr>
            <p:cNvSpPr>
              <a:spLocks noChangeAspect="1" noEditPoints="1"/>
            </p:cNvSpPr>
            <p:nvPr/>
          </p:nvSpPr>
          <p:spPr bwMode="auto">
            <a:xfrm>
              <a:off x="7614477"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322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105" name="TextBox 104">
            <a:extLst>
              <a:ext uri="{FF2B5EF4-FFF2-40B4-BE49-F238E27FC236}">
                <a16:creationId xmlns:a16="http://schemas.microsoft.com/office/drawing/2014/main" id="{E8A067E8-EAF1-4C7E-B24F-5B98F865BD0B}"/>
              </a:ext>
            </a:extLst>
          </p:cNvPr>
          <p:cNvSpPr txBox="1"/>
          <p:nvPr/>
        </p:nvSpPr>
        <p:spPr>
          <a:xfrm>
            <a:off x="4313508" y="551521"/>
            <a:ext cx="3043818" cy="690899"/>
          </a:xfrm>
          <a:prstGeom prst="rect">
            <a:avLst/>
          </a:prstGeom>
          <a:noFill/>
          <a:ln>
            <a:noFill/>
          </a:ln>
        </p:spPr>
        <p:txBody>
          <a:bodyPr wrap="square" lIns="182828" tIns="146262" rIns="182828" bIns="146262" rtlCol="0">
            <a:spAutoFit/>
          </a:bodyPr>
          <a:lstStyle/>
          <a:p>
            <a:pPr marL="0" marR="0" lvl="0" indent="0" algn="ctr" defTabSz="1242714" rtl="0" eaLnBrk="1" fontAlgn="auto" latinLnBrk="0" hangingPunct="1">
              <a:lnSpc>
                <a:spcPct val="90000"/>
              </a:lnSpc>
              <a:spcBef>
                <a:spcPts val="0"/>
              </a:spcBef>
              <a:spcAft>
                <a:spcPts val="1224"/>
              </a:spcAft>
              <a:buClrTx/>
              <a:buSzTx/>
              <a:buFontTx/>
              <a:buNone/>
              <a:tabLst/>
              <a:defRPr/>
            </a:pPr>
            <a:r>
              <a:rPr kumimoji="0" lang="en-US" sz="2800" b="0" i="0" u="none" strike="noStrike" kern="0" cap="none" spc="0" normalizeH="0" baseline="0" noProof="0">
                <a:ln>
                  <a:noFill/>
                </a:ln>
                <a:gradFill>
                  <a:gsLst>
                    <a:gs pos="16250">
                      <a:srgbClr val="353535"/>
                    </a:gs>
                    <a:gs pos="36000">
                      <a:srgbClr val="353535"/>
                    </a:gs>
                  </a:gsLst>
                  <a:lin ang="5400000" scaled="0"/>
                </a:gradFill>
                <a:effectLst/>
                <a:uLnTx/>
                <a:uFillTx/>
                <a:latin typeface="Segoe UI Semilight"/>
                <a:ea typeface="+mn-ea"/>
                <a:cs typeface="Segoe UI"/>
              </a:rPr>
              <a:t>Event publishers</a:t>
            </a:r>
          </a:p>
        </p:txBody>
      </p:sp>
      <p:sp>
        <p:nvSpPr>
          <p:cNvPr id="106" name="TextBox 105">
            <a:extLst>
              <a:ext uri="{FF2B5EF4-FFF2-40B4-BE49-F238E27FC236}">
                <a16:creationId xmlns:a16="http://schemas.microsoft.com/office/drawing/2014/main" id="{AE22D86A-0A14-4C63-838D-E65B1D9C326C}"/>
              </a:ext>
            </a:extLst>
          </p:cNvPr>
          <p:cNvSpPr txBox="1"/>
          <p:nvPr/>
        </p:nvSpPr>
        <p:spPr>
          <a:xfrm>
            <a:off x="9291297" y="1235156"/>
            <a:ext cx="2742421" cy="690899"/>
          </a:xfrm>
          <a:prstGeom prst="rect">
            <a:avLst/>
          </a:prstGeom>
          <a:noFill/>
          <a:ln>
            <a:noFill/>
          </a:ln>
        </p:spPr>
        <p:txBody>
          <a:bodyPr wrap="square" lIns="182828" tIns="146262" rIns="182828" bIns="146262" rtlCol="0">
            <a:spAutoFit/>
          </a:bodyPr>
          <a:lstStyle/>
          <a:p>
            <a:pPr marL="0" marR="0" lvl="0" indent="0" algn="ctr" defTabSz="1242714" rtl="0" eaLnBrk="1" fontAlgn="auto" latinLnBrk="0" hangingPunct="1">
              <a:lnSpc>
                <a:spcPct val="90000"/>
              </a:lnSpc>
              <a:spcBef>
                <a:spcPts val="0"/>
              </a:spcBef>
              <a:spcAft>
                <a:spcPts val="1224"/>
              </a:spcAft>
              <a:buClrTx/>
              <a:buSzTx/>
              <a:buFontTx/>
              <a:buNone/>
              <a:tabLst/>
              <a:defRPr/>
            </a:pPr>
            <a:r>
              <a:rPr kumimoji="0" lang="en-US" sz="2800" b="0" i="0" u="none" strike="noStrike" kern="0" cap="none" spc="0" normalizeH="0" baseline="0" noProof="0">
                <a:ln>
                  <a:noFill/>
                </a:ln>
                <a:gradFill>
                  <a:gsLst>
                    <a:gs pos="16250">
                      <a:srgbClr val="353535"/>
                    </a:gs>
                    <a:gs pos="36000">
                      <a:srgbClr val="353535"/>
                    </a:gs>
                  </a:gsLst>
                  <a:lin ang="5400000" scaled="0"/>
                </a:gradFill>
                <a:effectLst/>
                <a:uLnTx/>
                <a:uFillTx/>
                <a:latin typeface="Segoe UI Semilight"/>
                <a:ea typeface="+mn-ea"/>
                <a:cs typeface="Segoe UI"/>
              </a:rPr>
              <a:t>Event handlers</a:t>
            </a:r>
          </a:p>
        </p:txBody>
      </p:sp>
    </p:spTree>
    <p:extLst>
      <p:ext uri="{BB962C8B-B14F-4D97-AF65-F5344CB8AC3E}">
        <p14:creationId xmlns:p14="http://schemas.microsoft.com/office/powerpoint/2010/main" val="27557373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63" presetClass="path" presetSubtype="0" decel="100000" fill="hold" nodeType="withEffect">
                                  <p:stCondLst>
                                    <p:cond delay="300"/>
                                  </p:stCondLst>
                                  <p:childTnLst>
                                    <p:animMotion origin="layout" path="M -4.79167E-6 1.85185E-6 L -0.02578 1.85185E-6 " pathEditMode="relative" rAng="0" ptsTypes="AA">
                                      <p:cBhvr>
                                        <p:cTn id="9" dur="500" spd="-100000" fill="hold"/>
                                        <p:tgtEl>
                                          <p:spTgt spid="102"/>
                                        </p:tgtEl>
                                        <p:attrNameLst>
                                          <p:attrName>ppt_x</p:attrName>
                                          <p:attrName>ppt_y</p:attrName>
                                        </p:attrNameLst>
                                      </p:cBhvr>
                                      <p:rCtr x="-1289" y="0"/>
                                    </p:animMotion>
                                  </p:childTnLst>
                                </p:cTn>
                              </p:par>
                              <p:par>
                                <p:cTn id="10" presetID="10" presetClass="entr" presetSubtype="0" fill="hold" grpId="0" nodeType="withEffect">
                                  <p:stCondLst>
                                    <p:cond delay="0"/>
                                  </p:stCondLst>
                                  <p:childTnLst>
                                    <p:set>
                                      <p:cBhvr>
                                        <p:cTn id="11" dur="1" fill="hold">
                                          <p:stCondLst>
                                            <p:cond delay="0"/>
                                          </p:stCondLst>
                                        </p:cTn>
                                        <p:tgtEl>
                                          <p:spTgt spid="105"/>
                                        </p:tgtEl>
                                        <p:attrNameLst>
                                          <p:attrName>style.visibility</p:attrName>
                                        </p:attrNameLst>
                                      </p:cBhvr>
                                      <p:to>
                                        <p:strVal val="visible"/>
                                      </p:to>
                                    </p:set>
                                    <p:animEffect transition="in" filter="fade">
                                      <p:cBhvr>
                                        <p:cTn id="12" dur="500"/>
                                        <p:tgtEl>
                                          <p:spTgt spid="105"/>
                                        </p:tgtEl>
                                      </p:cBhvr>
                                    </p:animEffect>
                                  </p:childTnLst>
                                </p:cTn>
                              </p:par>
                              <p:par>
                                <p:cTn id="13" presetID="63" presetClass="path" presetSubtype="0" decel="100000" fill="hold" grpId="1" nodeType="withEffect">
                                  <p:stCondLst>
                                    <p:cond delay="0"/>
                                  </p:stCondLst>
                                  <p:childTnLst>
                                    <p:animMotion origin="layout" path="M 4.16667E-6 2.22222E-6 L -0.02579 2.22222E-6 " pathEditMode="relative" rAng="0" ptsTypes="AA">
                                      <p:cBhvr>
                                        <p:cTn id="14" dur="500" spd="-100000" fill="hold"/>
                                        <p:tgtEl>
                                          <p:spTgt spid="105"/>
                                        </p:tgtEl>
                                        <p:attrNameLst>
                                          <p:attrName>ppt_x</p:attrName>
                                          <p:attrName>ppt_y</p:attrName>
                                        </p:attrNameLst>
                                      </p:cBhvr>
                                      <p:rCtr x="-1289" y="0"/>
                                    </p:animMotion>
                                  </p:childTnLst>
                                </p:cTn>
                              </p:par>
                              <p:par>
                                <p:cTn id="15" presetID="10" presetClass="entr" presetSubtype="0" fill="hold" grpId="0" nodeType="withEffect">
                                  <p:stCondLst>
                                    <p:cond delay="400"/>
                                  </p:stCondLst>
                                  <p:childTnLst>
                                    <p:set>
                                      <p:cBhvr>
                                        <p:cTn id="16" dur="1" fill="hold">
                                          <p:stCondLst>
                                            <p:cond delay="0"/>
                                          </p:stCondLst>
                                        </p:cTn>
                                        <p:tgtEl>
                                          <p:spTgt spid="106"/>
                                        </p:tgtEl>
                                        <p:attrNameLst>
                                          <p:attrName>style.visibility</p:attrName>
                                        </p:attrNameLst>
                                      </p:cBhvr>
                                      <p:to>
                                        <p:strVal val="visible"/>
                                      </p:to>
                                    </p:set>
                                    <p:animEffect transition="in" filter="fade">
                                      <p:cBhvr>
                                        <p:cTn id="17" dur="500"/>
                                        <p:tgtEl>
                                          <p:spTgt spid="106"/>
                                        </p:tgtEl>
                                      </p:cBhvr>
                                    </p:animEffect>
                                  </p:childTnLst>
                                </p:cTn>
                              </p:par>
                              <p:par>
                                <p:cTn id="18" presetID="63" presetClass="path" presetSubtype="0" decel="100000" fill="hold" grpId="1" nodeType="withEffect">
                                  <p:stCondLst>
                                    <p:cond delay="400"/>
                                  </p:stCondLst>
                                  <p:childTnLst>
                                    <p:animMotion origin="layout" path="M 2.08333E-6 -2.59259E-6 L -0.02578 -2.59259E-6 " pathEditMode="relative" rAng="0" ptsTypes="AA">
                                      <p:cBhvr>
                                        <p:cTn id="19" dur="500" spd="-100000" fill="hold"/>
                                        <p:tgtEl>
                                          <p:spTgt spid="106"/>
                                        </p:tgtEl>
                                        <p:attrNameLst>
                                          <p:attrName>ppt_x</p:attrName>
                                          <p:attrName>ppt_y</p:attrName>
                                        </p:attrNameLst>
                                      </p:cBhvr>
                                      <p:rCtr x="-128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05" grpId="1"/>
      <p:bldP spid="106" grpId="0"/>
      <p:bldP spid="106"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83" y="497"/>
            <a:ext cx="4312625"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75484" y="496"/>
            <a:ext cx="3809457" cy="6993532"/>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NZ" sz="4799" b="0" i="0" u="none" strike="noStrike" kern="1200" cap="none" spc="-102"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Event Grid delivers at massive scale</a:t>
            </a:r>
          </a:p>
        </p:txBody>
      </p:sp>
      <p:sp>
        <p:nvSpPr>
          <p:cNvPr id="7" name="Rectangle 6">
            <a:extLst>
              <a:ext uri="{FF2B5EF4-FFF2-40B4-BE49-F238E27FC236}">
                <a16:creationId xmlns:a16="http://schemas.microsoft.com/office/drawing/2014/main" id="{00B502EB-C60D-4CFB-943C-0A15E79D8139}"/>
              </a:ext>
            </a:extLst>
          </p:cNvPr>
          <p:cNvSpPr/>
          <p:nvPr/>
        </p:nvSpPr>
        <p:spPr bwMode="auto">
          <a:xfrm>
            <a:off x="4315598" y="4612965"/>
            <a:ext cx="219956" cy="17381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TextBox 12">
            <a:extLst>
              <a:ext uri="{FF2B5EF4-FFF2-40B4-BE49-F238E27FC236}">
                <a16:creationId xmlns:a16="http://schemas.microsoft.com/office/drawing/2014/main" id="{733B7DE8-40E8-4733-887C-DCFAA02A5524}"/>
              </a:ext>
            </a:extLst>
          </p:cNvPr>
          <p:cNvSpPr txBox="1"/>
          <p:nvPr/>
        </p:nvSpPr>
        <p:spPr>
          <a:xfrm>
            <a:off x="10090403" y="4289170"/>
            <a:ext cx="2250661" cy="561566"/>
          </a:xfrm>
          <a:prstGeom prst="rect">
            <a:avLst/>
          </a:prstGeom>
          <a:noFill/>
        </p:spPr>
        <p:txBody>
          <a:bodyPr wrap="square" lIns="95103" tIns="152166" rIns="190207" bIns="152166"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ctr" defTabSz="1267932" rtl="0" eaLnBrk="1" fontAlgn="auto" latinLnBrk="0" hangingPunct="1">
              <a:lnSpc>
                <a:spcPct val="90000"/>
              </a:lnSpc>
              <a:spcBef>
                <a:spcPts val="0"/>
              </a:spcBef>
              <a:spcAft>
                <a:spcPts val="0"/>
              </a:spcAft>
              <a:buClrTx/>
              <a:buSzTx/>
              <a:buFontTx/>
              <a:buNone/>
              <a:tabLst/>
              <a:defRPr/>
            </a:pPr>
            <a:r>
              <a:rPr kumimoji="0" lang="en-US" sz="1836"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High reliability</a:t>
            </a:r>
          </a:p>
        </p:txBody>
      </p:sp>
      <p:sp>
        <p:nvSpPr>
          <p:cNvPr id="23" name="TextBox 13">
            <a:extLst>
              <a:ext uri="{FF2B5EF4-FFF2-40B4-BE49-F238E27FC236}">
                <a16:creationId xmlns:a16="http://schemas.microsoft.com/office/drawing/2014/main" id="{5E556E2E-B997-4029-8DBE-859DC92E96BA}"/>
              </a:ext>
            </a:extLst>
          </p:cNvPr>
          <p:cNvSpPr txBox="1"/>
          <p:nvPr/>
        </p:nvSpPr>
        <p:spPr>
          <a:xfrm>
            <a:off x="4500436" y="4274762"/>
            <a:ext cx="2250661" cy="561566"/>
          </a:xfrm>
          <a:prstGeom prst="rect">
            <a:avLst/>
          </a:prstGeom>
          <a:noFill/>
        </p:spPr>
        <p:txBody>
          <a:bodyPr wrap="square" lIns="95103" tIns="152166" rIns="190207" bIns="152166"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ctr" defTabSz="1267932" rtl="0" eaLnBrk="1" fontAlgn="auto" latinLnBrk="0" hangingPunct="1">
              <a:lnSpc>
                <a:spcPct val="90000"/>
              </a:lnSpc>
              <a:spcBef>
                <a:spcPts val="0"/>
              </a:spcBef>
              <a:spcAft>
                <a:spcPts val="0"/>
              </a:spcAft>
              <a:buClrTx/>
              <a:buSzTx/>
              <a:buFontTx/>
              <a:buNone/>
              <a:tabLst/>
              <a:defRPr/>
            </a:pPr>
            <a:r>
              <a:rPr kumimoji="0" lang="en-US" sz="1836"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Near real-time</a:t>
            </a:r>
          </a:p>
        </p:txBody>
      </p:sp>
      <p:sp>
        <p:nvSpPr>
          <p:cNvPr id="24" name="TextBox 14">
            <a:extLst>
              <a:ext uri="{FF2B5EF4-FFF2-40B4-BE49-F238E27FC236}">
                <a16:creationId xmlns:a16="http://schemas.microsoft.com/office/drawing/2014/main" id="{04F41BC9-CA99-4C62-9C23-D93CD2A44B71}"/>
              </a:ext>
            </a:extLst>
          </p:cNvPr>
          <p:cNvSpPr txBox="1"/>
          <p:nvPr/>
        </p:nvSpPr>
        <p:spPr>
          <a:xfrm>
            <a:off x="7260575" y="4289169"/>
            <a:ext cx="2250661" cy="561566"/>
          </a:xfrm>
          <a:prstGeom prst="rect">
            <a:avLst/>
          </a:prstGeom>
          <a:noFill/>
        </p:spPr>
        <p:txBody>
          <a:bodyPr wrap="square" lIns="95103" tIns="152166" rIns="190207" bIns="152166"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ctr" defTabSz="1267932" rtl="0" eaLnBrk="1" fontAlgn="auto" latinLnBrk="0" hangingPunct="1">
              <a:lnSpc>
                <a:spcPct val="90000"/>
              </a:lnSpc>
              <a:spcBef>
                <a:spcPts val="0"/>
              </a:spcBef>
              <a:spcAft>
                <a:spcPts val="0"/>
              </a:spcAft>
              <a:buClrTx/>
              <a:buSzTx/>
              <a:buFontTx/>
              <a:buNone/>
              <a:tabLst/>
              <a:defRPr/>
            </a:pPr>
            <a:r>
              <a:rPr kumimoji="0" lang="en-US" sz="1836"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Massive scale-out</a:t>
            </a:r>
          </a:p>
        </p:txBody>
      </p:sp>
      <p:grpSp>
        <p:nvGrpSpPr>
          <p:cNvPr id="25" name="Group 24">
            <a:extLst>
              <a:ext uri="{FF2B5EF4-FFF2-40B4-BE49-F238E27FC236}">
                <a16:creationId xmlns:a16="http://schemas.microsoft.com/office/drawing/2014/main" id="{E56624A9-B124-4842-8BB8-797F73F7EBB0}"/>
              </a:ext>
            </a:extLst>
          </p:cNvPr>
          <p:cNvGrpSpPr/>
          <p:nvPr/>
        </p:nvGrpSpPr>
        <p:grpSpPr>
          <a:xfrm>
            <a:off x="4430747" y="2602405"/>
            <a:ext cx="2390039" cy="1486337"/>
            <a:chOff x="719746" y="2876961"/>
            <a:chExt cx="3069854" cy="1581641"/>
          </a:xfrm>
        </p:grpSpPr>
        <p:sp>
          <p:nvSpPr>
            <p:cNvPr id="26" name="Freeform 50">
              <a:extLst>
                <a:ext uri="{FF2B5EF4-FFF2-40B4-BE49-F238E27FC236}">
                  <a16:creationId xmlns:a16="http://schemas.microsoft.com/office/drawing/2014/main" id="{FD1E9629-BC6A-418B-B999-367F482343ED}"/>
                </a:ext>
              </a:extLst>
            </p:cNvPr>
            <p:cNvSpPr>
              <a:spLocks/>
            </p:cNvSpPr>
            <p:nvPr/>
          </p:nvSpPr>
          <p:spPr bwMode="auto">
            <a:xfrm>
              <a:off x="719746" y="2876961"/>
              <a:ext cx="3069854" cy="158164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horz" wrap="square" lIns="93247" tIns="46623" rIns="93247" bIns="46623" numCol="1" spcCol="0" rtlCol="0" fromWordArt="0" anchor="t" anchorCtr="0" forceAA="0" compatLnSpc="1">
              <a:prstTxWarp prst="textNoShape">
                <a:avLst/>
              </a:prstTxWarp>
              <a:no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l" defTabSz="951121" rtl="0" eaLnBrk="1" fontAlgn="auto" latinLnBrk="0" hangingPunct="1">
                <a:lnSpc>
                  <a:spcPct val="9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 name="TextBox 62">
              <a:extLst>
                <a:ext uri="{FF2B5EF4-FFF2-40B4-BE49-F238E27FC236}">
                  <a16:creationId xmlns:a16="http://schemas.microsoft.com/office/drawing/2014/main" id="{003F980E-E97C-497A-B80B-85C391CC5182}"/>
                </a:ext>
              </a:extLst>
            </p:cNvPr>
            <p:cNvSpPr txBox="1"/>
            <p:nvPr/>
          </p:nvSpPr>
          <p:spPr>
            <a:xfrm>
              <a:off x="1050062" y="3445454"/>
              <a:ext cx="2409224" cy="729531"/>
            </a:xfrm>
            <a:prstGeom prst="rect">
              <a:avLst/>
            </a:prstGeom>
            <a:noFill/>
          </p:spPr>
          <p:txBody>
            <a:bodyPr wrap="square"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ctr" defTabSz="950961" rtl="0" eaLnBrk="1" fontAlgn="auto" latinLnBrk="0" hangingPunct="1">
                <a:lnSpc>
                  <a:spcPct val="90000"/>
                </a:lnSpc>
                <a:spcBef>
                  <a:spcPts val="0"/>
                </a:spcBef>
                <a:spcAft>
                  <a:spcPts val="520"/>
                </a:spcAft>
                <a:buClrTx/>
                <a:buSzPct val="90000"/>
                <a:buFontTx/>
                <a:buNone/>
                <a:tabLst/>
                <a:defRPr/>
              </a:pPr>
              <a:r>
                <a:rPr kumimoji="0" lang="en-US" sz="1428"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Sub-second </a:t>
              </a:r>
              <a:br>
                <a:rPr kumimoji="0" lang="en-US" sz="1428"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428"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end-to-end latency in the </a:t>
              </a:r>
              <a:r>
                <a:rPr kumimoji="0" lang="en-US" sz="1428" b="1" i="0" u="none" strike="noStrike" kern="1200" cap="none" spc="0" normalizeH="0" baseline="0" noProof="0">
                  <a:ln>
                    <a:noFill/>
                  </a:ln>
                  <a:gradFill>
                    <a:gsLst>
                      <a:gs pos="12360">
                        <a:srgbClr val="FFFFFF"/>
                      </a:gs>
                      <a:gs pos="51000">
                        <a:srgbClr val="FFFFFF"/>
                      </a:gs>
                    </a:gsLst>
                    <a:lin ang="5400000" scaled="0"/>
                  </a:gradFill>
                  <a:effectLst/>
                  <a:uLnTx/>
                  <a:uFillTx/>
                  <a:latin typeface="Segoe UI" panose="020B0502040204020203" pitchFamily="34" charset="0"/>
                  <a:ea typeface="+mn-ea"/>
                  <a:cs typeface="Segoe UI" panose="020B0502040204020203" pitchFamily="34" charset="0"/>
                </a:rPr>
                <a:t>99</a:t>
              </a:r>
              <a:r>
                <a:rPr kumimoji="0" lang="en-US" sz="1428" b="1" i="0" u="none" strike="noStrike" kern="1200" cap="none" spc="0" normalizeH="0" baseline="30000" noProof="0">
                  <a:ln>
                    <a:noFill/>
                  </a:ln>
                  <a:gradFill>
                    <a:gsLst>
                      <a:gs pos="12360">
                        <a:srgbClr val="FFFFFF"/>
                      </a:gs>
                      <a:gs pos="51000">
                        <a:srgbClr val="FFFFFF"/>
                      </a:gs>
                    </a:gsLst>
                    <a:lin ang="5400000" scaled="0"/>
                  </a:gradFill>
                  <a:effectLst/>
                  <a:uLnTx/>
                  <a:uFillTx/>
                  <a:latin typeface="Segoe UI" panose="020B0502040204020203" pitchFamily="34" charset="0"/>
                  <a:ea typeface="+mn-ea"/>
                  <a:cs typeface="Segoe UI" panose="020B0502040204020203" pitchFamily="34" charset="0"/>
                </a:rPr>
                <a:t>th</a:t>
              </a:r>
              <a:r>
                <a:rPr kumimoji="0" lang="en-US" sz="1428" b="1" i="0" u="none" strike="noStrike" kern="1200" cap="none" spc="0" normalizeH="0" baseline="0" noProof="0">
                  <a:ln>
                    <a:noFill/>
                  </a:ln>
                  <a:gradFill>
                    <a:gsLst>
                      <a:gs pos="12360">
                        <a:srgbClr val="FFFFFF"/>
                      </a:gs>
                      <a:gs pos="51000">
                        <a:srgbClr val="FFFFFF"/>
                      </a:gs>
                    </a:gsLst>
                    <a:lin ang="5400000" scaled="0"/>
                  </a:gradFill>
                  <a:effectLst/>
                  <a:uLnTx/>
                  <a:uFillTx/>
                  <a:latin typeface="Segoe UI" panose="020B0502040204020203" pitchFamily="34" charset="0"/>
                  <a:ea typeface="+mn-ea"/>
                  <a:cs typeface="Segoe UI" panose="020B0502040204020203" pitchFamily="34" charset="0"/>
                </a:rPr>
                <a:t> percentile</a:t>
              </a:r>
            </a:p>
          </p:txBody>
        </p:sp>
      </p:grpSp>
      <p:grpSp>
        <p:nvGrpSpPr>
          <p:cNvPr id="28" name="Group 27">
            <a:extLst>
              <a:ext uri="{FF2B5EF4-FFF2-40B4-BE49-F238E27FC236}">
                <a16:creationId xmlns:a16="http://schemas.microsoft.com/office/drawing/2014/main" id="{74B23CA5-53F0-4E03-AC55-393EF859B09E}"/>
              </a:ext>
            </a:extLst>
          </p:cNvPr>
          <p:cNvGrpSpPr/>
          <p:nvPr/>
        </p:nvGrpSpPr>
        <p:grpSpPr>
          <a:xfrm>
            <a:off x="7190886" y="2535513"/>
            <a:ext cx="2390039" cy="1486338"/>
            <a:chOff x="4683310" y="2876961"/>
            <a:chExt cx="3069854" cy="1581643"/>
          </a:xfrm>
        </p:grpSpPr>
        <p:sp>
          <p:nvSpPr>
            <p:cNvPr id="29" name="Freeform 50">
              <a:extLst>
                <a:ext uri="{FF2B5EF4-FFF2-40B4-BE49-F238E27FC236}">
                  <a16:creationId xmlns:a16="http://schemas.microsoft.com/office/drawing/2014/main" id="{A05A9415-3E50-47A6-9EE0-28433A725825}"/>
                </a:ext>
              </a:extLst>
            </p:cNvPr>
            <p:cNvSpPr>
              <a:spLocks/>
            </p:cNvSpPr>
            <p:nvPr/>
          </p:nvSpPr>
          <p:spPr bwMode="auto">
            <a:xfrm>
              <a:off x="4683310" y="2876961"/>
              <a:ext cx="3069854" cy="158164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horz" wrap="square" lIns="93247" tIns="46623" rIns="93247" bIns="46623" numCol="1" spcCol="0" rtlCol="0" fromWordArt="0" anchor="t" anchorCtr="0" forceAA="0" compatLnSpc="1">
              <a:prstTxWarp prst="textNoShape">
                <a:avLst/>
              </a:prstTxWarp>
              <a:no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l" defTabSz="951121" rtl="0" eaLnBrk="1" fontAlgn="auto" latinLnBrk="0" hangingPunct="1">
                <a:lnSpc>
                  <a:spcPct val="9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 name="TextBox 20">
              <a:extLst>
                <a:ext uri="{FF2B5EF4-FFF2-40B4-BE49-F238E27FC236}">
                  <a16:creationId xmlns:a16="http://schemas.microsoft.com/office/drawing/2014/main" id="{C850AEF1-6AB7-4F75-93B3-D0CABD666F3A}"/>
                </a:ext>
              </a:extLst>
            </p:cNvPr>
            <p:cNvSpPr txBox="1"/>
            <p:nvPr/>
          </p:nvSpPr>
          <p:spPr>
            <a:xfrm>
              <a:off x="5013623" y="3577995"/>
              <a:ext cx="2409225" cy="744055"/>
            </a:xfrm>
            <a:prstGeom prst="rect">
              <a:avLst/>
            </a:prstGeom>
            <a:noFill/>
          </p:spPr>
          <p:txBody>
            <a:bodyPr wrap="square"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ctr" defTabSz="950961" rtl="0" eaLnBrk="1" fontAlgn="auto" latinLnBrk="0" hangingPunct="1">
                <a:lnSpc>
                  <a:spcPct val="90000"/>
                </a:lnSpc>
                <a:spcBef>
                  <a:spcPts val="0"/>
                </a:spcBef>
                <a:spcAft>
                  <a:spcPts val="520"/>
                </a:spcAft>
                <a:buClrTx/>
                <a:buSzPct val="90000"/>
                <a:buFontTx/>
                <a:buNone/>
                <a:tabLst/>
                <a:defRPr/>
              </a:pPr>
              <a:r>
                <a:rPr kumimoji="0" lang="en-US" sz="1428" b="1" i="0" u="none" strike="noStrike" kern="1200" cap="none" spc="0" normalizeH="0" baseline="0" noProof="0">
                  <a:ln>
                    <a:noFill/>
                  </a:ln>
                  <a:gradFill>
                    <a:gsLst>
                      <a:gs pos="12360">
                        <a:srgbClr val="FFFFFF"/>
                      </a:gs>
                      <a:gs pos="51000">
                        <a:srgbClr val="FFFFFF"/>
                      </a:gs>
                    </a:gsLst>
                    <a:lin ang="5400000" scaled="0"/>
                  </a:gradFill>
                  <a:effectLst/>
                  <a:uLnTx/>
                  <a:uFillTx/>
                  <a:latin typeface="Segoe UI" panose="020B0502040204020203" pitchFamily="34" charset="0"/>
                  <a:ea typeface="+mn-ea"/>
                  <a:cs typeface="Segoe UI" panose="020B0502040204020203" pitchFamily="34" charset="0"/>
                </a:rPr>
                <a:t>10,000,000</a:t>
              </a:r>
              <a:r>
                <a:rPr kumimoji="0" lang="en-US" sz="1428"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 events </a:t>
              </a:r>
              <a:br>
                <a:rPr kumimoji="0" lang="en-US" sz="1428"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428"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per second per region</a:t>
              </a:r>
            </a:p>
          </p:txBody>
        </p:sp>
      </p:grpSp>
      <p:grpSp>
        <p:nvGrpSpPr>
          <p:cNvPr id="31" name="Group 30">
            <a:extLst>
              <a:ext uri="{FF2B5EF4-FFF2-40B4-BE49-F238E27FC236}">
                <a16:creationId xmlns:a16="http://schemas.microsoft.com/office/drawing/2014/main" id="{CE82F5BF-ABE6-458E-BD88-041D032CAE4A}"/>
              </a:ext>
            </a:extLst>
          </p:cNvPr>
          <p:cNvGrpSpPr/>
          <p:nvPr/>
        </p:nvGrpSpPr>
        <p:grpSpPr>
          <a:xfrm>
            <a:off x="9951025" y="2535513"/>
            <a:ext cx="2390039" cy="1486338"/>
            <a:chOff x="8646874" y="2876961"/>
            <a:chExt cx="3069854" cy="1581643"/>
          </a:xfrm>
        </p:grpSpPr>
        <p:sp>
          <p:nvSpPr>
            <p:cNvPr id="32" name="Freeform 50">
              <a:extLst>
                <a:ext uri="{FF2B5EF4-FFF2-40B4-BE49-F238E27FC236}">
                  <a16:creationId xmlns:a16="http://schemas.microsoft.com/office/drawing/2014/main" id="{591EAD41-87A5-4A9A-982A-50FB21DB6808}"/>
                </a:ext>
              </a:extLst>
            </p:cNvPr>
            <p:cNvSpPr>
              <a:spLocks/>
            </p:cNvSpPr>
            <p:nvPr/>
          </p:nvSpPr>
          <p:spPr bwMode="auto">
            <a:xfrm>
              <a:off x="8646874" y="2876961"/>
              <a:ext cx="3069854" cy="158164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horz" wrap="square" lIns="93247" tIns="46623" rIns="93247" bIns="46623" numCol="1" spcCol="0" rtlCol="0" fromWordArt="0" anchor="t" anchorCtr="0" forceAA="0" compatLnSpc="1">
              <a:prstTxWarp prst="textNoShape">
                <a:avLst/>
              </a:prstTxWarp>
              <a:no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l" defTabSz="951121" rtl="0" eaLnBrk="1" fontAlgn="auto" latinLnBrk="0" hangingPunct="1">
                <a:lnSpc>
                  <a:spcPct val="9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a typeface="+mn-ea"/>
                <a:cs typeface="+mn-cs"/>
              </a:endParaRPr>
            </a:p>
          </p:txBody>
        </p:sp>
        <p:sp>
          <p:nvSpPr>
            <p:cNvPr id="33" name="TextBox 21">
              <a:extLst>
                <a:ext uri="{FF2B5EF4-FFF2-40B4-BE49-F238E27FC236}">
                  <a16:creationId xmlns:a16="http://schemas.microsoft.com/office/drawing/2014/main" id="{9DC0069B-8588-42FC-B9C9-958B058C75B4}"/>
                </a:ext>
              </a:extLst>
            </p:cNvPr>
            <p:cNvSpPr txBox="1"/>
            <p:nvPr/>
          </p:nvSpPr>
          <p:spPr>
            <a:xfrm>
              <a:off x="8899472" y="3473958"/>
              <a:ext cx="2564659" cy="958670"/>
            </a:xfrm>
            <a:prstGeom prst="rect">
              <a:avLst/>
            </a:prstGeom>
            <a:noFill/>
          </p:spPr>
          <p:txBody>
            <a:bodyPr wrap="square"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ctr" defTabSz="950961" rtl="0" eaLnBrk="1" fontAlgn="auto" latinLnBrk="0" hangingPunct="1">
                <a:lnSpc>
                  <a:spcPct val="90000"/>
                </a:lnSpc>
                <a:spcBef>
                  <a:spcPts val="0"/>
                </a:spcBef>
                <a:spcAft>
                  <a:spcPts val="520"/>
                </a:spcAft>
                <a:buClrTx/>
                <a:buSzPct val="90000"/>
                <a:buFontTx/>
                <a:buNone/>
                <a:tabLst/>
                <a:defRPr/>
              </a:pPr>
              <a:r>
                <a:rPr kumimoji="0" lang="en-US" sz="1428" b="1" i="0" u="none" strike="noStrike" kern="1200" cap="none" spc="0" normalizeH="0" baseline="0" noProof="0">
                  <a:ln>
                    <a:noFill/>
                  </a:ln>
                  <a:gradFill>
                    <a:gsLst>
                      <a:gs pos="12360">
                        <a:srgbClr val="FFFFFF"/>
                      </a:gs>
                      <a:gs pos="51000">
                        <a:srgbClr val="FFFFFF"/>
                      </a:gs>
                    </a:gsLst>
                    <a:lin ang="5400000" scaled="0"/>
                  </a:gradFill>
                  <a:effectLst/>
                  <a:uLnTx/>
                  <a:uFillTx/>
                  <a:latin typeface="Segoe UI" panose="020B0502040204020203" pitchFamily="34" charset="0"/>
                  <a:ea typeface="+mn-ea"/>
                  <a:cs typeface="Segoe UI" panose="020B0502040204020203" pitchFamily="34" charset="0"/>
                </a:rPr>
                <a:t>24-hour</a:t>
              </a:r>
              <a:r>
                <a:rPr kumimoji="0" lang="en-US" sz="1428"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 retry with exponential back off for events not delivered</a:t>
              </a:r>
            </a:p>
          </p:txBody>
        </p:sp>
      </p:grpSp>
    </p:spTree>
    <p:extLst>
      <p:ext uri="{BB962C8B-B14F-4D97-AF65-F5344CB8AC3E}">
        <p14:creationId xmlns:p14="http://schemas.microsoft.com/office/powerpoint/2010/main" val="1513335721"/>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A926F1-DE1B-4E16-96CE-A94CE44DE602}"/>
              </a:ext>
            </a:extLst>
          </p:cNvPr>
          <p:cNvSpPr/>
          <p:nvPr/>
        </p:nvSpPr>
        <p:spPr bwMode="auto">
          <a:xfrm flipV="1">
            <a:off x="883" y="2811559"/>
            <a:ext cx="12434711" cy="418247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Title 1"/>
          <p:cNvSpPr txBox="1">
            <a:spLocks/>
          </p:cNvSpPr>
          <p:nvPr/>
        </p:nvSpPr>
        <p:spPr>
          <a:xfrm>
            <a:off x="656426" y="3100014"/>
            <a:ext cx="11504568" cy="778193"/>
          </a:xfrm>
          <a:prstGeom prst="rect">
            <a:avLst/>
          </a:prstGeom>
        </p:spPr>
        <p:txBody>
          <a:bodyPr lIns="149175" tIns="9324" rIns="149175" bIns="9324"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32384" fontAlgn="base">
              <a:spcBef>
                <a:spcPts val="1198"/>
              </a:spcBef>
              <a:spcAft>
                <a:spcPct val="0"/>
              </a:spcAft>
              <a:defRPr/>
            </a:pPr>
            <a:r>
              <a:rPr lang="en-US" sz="5399">
                <a:solidFill>
                  <a:schemeClr val="tx1"/>
                </a:solidFill>
                <a:latin typeface="Segoe UI Light"/>
              </a:rPr>
              <a:t>Azure Kubernetes Service (AKS)</a:t>
            </a:r>
          </a:p>
        </p:txBody>
      </p:sp>
      <p:sp>
        <p:nvSpPr>
          <p:cNvPr id="7" name="Rectangle 6"/>
          <p:cNvSpPr/>
          <p:nvPr/>
        </p:nvSpPr>
        <p:spPr>
          <a:xfrm>
            <a:off x="656426" y="4106777"/>
            <a:ext cx="11352190" cy="2071763"/>
          </a:xfrm>
          <a:prstGeom prst="rect">
            <a:avLst/>
          </a:prstGeom>
        </p:spPr>
        <p:txBody>
          <a:bodyPr wrap="square" lIns="149175">
            <a:spAutoFit/>
          </a:bodyPr>
          <a:lstStyle/>
          <a:p>
            <a:pPr defTabSz="950515">
              <a:spcBef>
                <a:spcPct val="0"/>
              </a:spcBef>
              <a:spcAft>
                <a:spcPts val="1224"/>
              </a:spcAft>
              <a:defRPr/>
            </a:pPr>
            <a:r>
              <a:rPr lang="en-US" sz="2400">
                <a:ln w="3175">
                  <a:noFill/>
                </a:ln>
                <a:solidFill>
                  <a:srgbClr val="FFFFFF"/>
                </a:solidFill>
                <a:latin typeface="Segoe UI" panose="020B0502040204020203" pitchFamily="34" charset="0"/>
                <a:cs typeface="Segoe UI" panose="020B0502040204020203" pitchFamily="34" charset="0"/>
                <a:sym typeface="Wingdings" panose="05000000000000000000" pitchFamily="2" charset="2"/>
              </a:rPr>
              <a:t>Fully managed Kubernetes orchestration service</a:t>
            </a:r>
          </a:p>
          <a:p>
            <a:pPr defTabSz="950515">
              <a:spcBef>
                <a:spcPct val="0"/>
              </a:spcBef>
              <a:spcAft>
                <a:spcPts val="1224"/>
              </a:spcAft>
              <a:defRPr/>
            </a:pPr>
            <a:r>
              <a:rPr lang="en-US" sz="2400">
                <a:ln w="3175">
                  <a:noFill/>
                </a:ln>
                <a:solidFill>
                  <a:srgbClr val="FFFFFF"/>
                </a:solidFill>
                <a:latin typeface="Segoe UI" panose="020B0502040204020203" pitchFamily="34" charset="0"/>
                <a:cs typeface="Segoe UI" panose="020B0502040204020203" pitchFamily="34" charset="0"/>
                <a:sym typeface="Wingdings" panose="05000000000000000000" pitchFamily="2" charset="2"/>
              </a:rPr>
              <a:t>Auto patching, auto scaling, auto updates</a:t>
            </a:r>
          </a:p>
          <a:p>
            <a:pPr defTabSz="950515">
              <a:spcBef>
                <a:spcPct val="0"/>
              </a:spcBef>
              <a:spcAft>
                <a:spcPts val="1224"/>
              </a:spcAft>
              <a:defRPr/>
            </a:pPr>
            <a:r>
              <a:rPr lang="en-US" sz="2400">
                <a:ln w="3175">
                  <a:noFill/>
                </a:ln>
                <a:solidFill>
                  <a:srgbClr val="FFFFFF"/>
                </a:solidFill>
                <a:latin typeface="Segoe UI" panose="020B0502040204020203" pitchFamily="34" charset="0"/>
                <a:cs typeface="Segoe UI" panose="020B0502040204020203" pitchFamily="34" charset="0"/>
                <a:sym typeface="Wingdings" panose="05000000000000000000" pitchFamily="2" charset="2"/>
              </a:rPr>
              <a:t>Use the full Kubernetes ecosystem (100% upstream)</a:t>
            </a:r>
          </a:p>
          <a:p>
            <a:pPr defTabSz="950515">
              <a:spcBef>
                <a:spcPct val="0"/>
              </a:spcBef>
              <a:spcAft>
                <a:spcPts val="1224"/>
              </a:spcAft>
              <a:defRPr/>
            </a:pPr>
            <a:r>
              <a:rPr lang="en-US" sz="2400">
                <a:ln w="3175">
                  <a:noFill/>
                </a:ln>
                <a:solidFill>
                  <a:srgbClr val="FFFFFF"/>
                </a:solidFill>
                <a:latin typeface="Segoe UI" panose="020B0502040204020203" pitchFamily="34" charset="0"/>
                <a:cs typeface="Segoe UI" panose="020B0502040204020203" pitchFamily="34" charset="0"/>
                <a:sym typeface="Wingdings" panose="05000000000000000000" pitchFamily="2" charset="2"/>
              </a:rPr>
              <a:t>Deeply integrated with Azure Dev Tools and services</a:t>
            </a:r>
          </a:p>
        </p:txBody>
      </p:sp>
      <p:pic>
        <p:nvPicPr>
          <p:cNvPr id="4" name="Picture 3">
            <a:extLst>
              <a:ext uri="{FF2B5EF4-FFF2-40B4-BE49-F238E27FC236}">
                <a16:creationId xmlns:a16="http://schemas.microsoft.com/office/drawing/2014/main" id="{FE172E43-3131-4736-9FE9-2BFB6D963E7E}"/>
              </a:ext>
            </a:extLst>
          </p:cNvPr>
          <p:cNvPicPr>
            <a:picLocks noChangeAspect="1"/>
          </p:cNvPicPr>
          <p:nvPr/>
        </p:nvPicPr>
        <p:blipFill>
          <a:blip r:embed="rId3"/>
          <a:stretch>
            <a:fillRect/>
          </a:stretch>
        </p:blipFill>
        <p:spPr>
          <a:xfrm>
            <a:off x="656426" y="560783"/>
            <a:ext cx="1771399" cy="1742828"/>
          </a:xfrm>
          <a:prstGeom prst="rect">
            <a:avLst/>
          </a:prstGeom>
        </p:spPr>
      </p:pic>
    </p:spTree>
    <p:extLst>
      <p:ext uri="{BB962C8B-B14F-4D97-AF65-F5344CB8AC3E}">
        <p14:creationId xmlns:p14="http://schemas.microsoft.com/office/powerpoint/2010/main" val="2438824277"/>
      </p:ext>
    </p:extLst>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A926F1-DE1B-4E16-96CE-A94CE44DE602}"/>
              </a:ext>
            </a:extLst>
          </p:cNvPr>
          <p:cNvSpPr/>
          <p:nvPr/>
        </p:nvSpPr>
        <p:spPr bwMode="auto">
          <a:xfrm flipV="1">
            <a:off x="883" y="2811559"/>
            <a:ext cx="12434711" cy="418247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Title 1"/>
          <p:cNvSpPr txBox="1">
            <a:spLocks/>
          </p:cNvSpPr>
          <p:nvPr/>
        </p:nvSpPr>
        <p:spPr>
          <a:xfrm>
            <a:off x="656426" y="3100014"/>
            <a:ext cx="11504568" cy="778193"/>
          </a:xfrm>
          <a:prstGeom prst="rect">
            <a:avLst/>
          </a:prstGeom>
        </p:spPr>
        <p:txBody>
          <a:bodyPr lIns="149175" tIns="9324" rIns="149175" bIns="9324"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32384" fontAlgn="base">
              <a:spcBef>
                <a:spcPts val="1198"/>
              </a:spcBef>
              <a:spcAft>
                <a:spcPct val="0"/>
              </a:spcAft>
              <a:defRPr/>
            </a:pPr>
            <a:r>
              <a:rPr lang="en-US" sz="5400">
                <a:solidFill>
                  <a:schemeClr val="tx1"/>
                </a:solidFill>
              </a:rPr>
              <a:t>Monitoring/Diagnostics</a:t>
            </a:r>
            <a:endParaRPr lang="en-US" sz="5399">
              <a:solidFill>
                <a:schemeClr val="tx1"/>
              </a:solidFill>
              <a:latin typeface="Segoe UI Light"/>
            </a:endParaRPr>
          </a:p>
        </p:txBody>
      </p:sp>
      <p:pic>
        <p:nvPicPr>
          <p:cNvPr id="2" name="Picture 1">
            <a:extLst>
              <a:ext uri="{FF2B5EF4-FFF2-40B4-BE49-F238E27FC236}">
                <a16:creationId xmlns:a16="http://schemas.microsoft.com/office/drawing/2014/main" id="{F8B006C3-F91B-2442-B225-B50343E144A7}"/>
              </a:ext>
            </a:extLst>
          </p:cNvPr>
          <p:cNvPicPr>
            <a:picLocks noChangeAspect="1"/>
          </p:cNvPicPr>
          <p:nvPr/>
        </p:nvPicPr>
        <p:blipFill>
          <a:blip r:embed="rId3"/>
          <a:stretch>
            <a:fillRect/>
          </a:stretch>
        </p:blipFill>
        <p:spPr>
          <a:xfrm>
            <a:off x="0" y="673432"/>
            <a:ext cx="3801928" cy="1993900"/>
          </a:xfrm>
          <a:prstGeom prst="rect">
            <a:avLst/>
          </a:prstGeom>
        </p:spPr>
      </p:pic>
    </p:spTree>
    <p:extLst>
      <p:ext uri="{BB962C8B-B14F-4D97-AF65-F5344CB8AC3E}">
        <p14:creationId xmlns:p14="http://schemas.microsoft.com/office/powerpoint/2010/main" val="1085820902"/>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D4661B-9B77-E44B-98A4-E18258BBA478}"/>
              </a:ext>
            </a:extLst>
          </p:cNvPr>
          <p:cNvPicPr>
            <a:picLocks noChangeAspect="1"/>
          </p:cNvPicPr>
          <p:nvPr/>
        </p:nvPicPr>
        <p:blipFill>
          <a:blip r:embed="rId3"/>
          <a:stretch>
            <a:fillRect/>
          </a:stretch>
        </p:blipFill>
        <p:spPr>
          <a:xfrm>
            <a:off x="397181" y="252540"/>
            <a:ext cx="11642111" cy="6489443"/>
          </a:xfrm>
          <a:prstGeom prst="rect">
            <a:avLst/>
          </a:prstGeom>
        </p:spPr>
      </p:pic>
    </p:spTree>
    <p:extLst>
      <p:ext uri="{BB962C8B-B14F-4D97-AF65-F5344CB8AC3E}">
        <p14:creationId xmlns:p14="http://schemas.microsoft.com/office/powerpoint/2010/main" val="964702135"/>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F50A2-6AE5-4455-9C44-496BBF6630CE}"/>
              </a:ext>
            </a:extLst>
          </p:cNvPr>
          <p:cNvSpPr>
            <a:spLocks noGrp="1"/>
          </p:cNvSpPr>
          <p:nvPr>
            <p:ph type="title"/>
          </p:nvPr>
        </p:nvSpPr>
        <p:spPr/>
        <p:txBody>
          <a:bodyPr/>
          <a:lstStyle/>
          <a:p>
            <a:r>
              <a:rPr lang="en-US"/>
              <a:t>Microservices using App Services and Functions</a:t>
            </a:r>
          </a:p>
        </p:txBody>
      </p:sp>
      <p:pic>
        <p:nvPicPr>
          <p:cNvPr id="4" name="Picture 3">
            <a:extLst>
              <a:ext uri="{FF2B5EF4-FFF2-40B4-BE49-F238E27FC236}">
                <a16:creationId xmlns:a16="http://schemas.microsoft.com/office/drawing/2014/main" id="{30B4D6C7-109F-45FF-B508-5E0DC622B8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1695" y="1029390"/>
            <a:ext cx="9416785" cy="5822522"/>
          </a:xfrm>
          <a:prstGeom prst="rect">
            <a:avLst/>
          </a:prstGeom>
        </p:spPr>
      </p:pic>
    </p:spTree>
    <p:extLst>
      <p:ext uri="{BB962C8B-B14F-4D97-AF65-F5344CB8AC3E}">
        <p14:creationId xmlns:p14="http://schemas.microsoft.com/office/powerpoint/2010/main" val="3642158082"/>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8061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F7D2E-196B-9348-A3D6-A261D2F84862}"/>
              </a:ext>
            </a:extLst>
          </p:cNvPr>
          <p:cNvSpPr>
            <a:spLocks noGrp="1"/>
          </p:cNvSpPr>
          <p:nvPr>
            <p:ph type="title"/>
          </p:nvPr>
        </p:nvSpPr>
        <p:spPr/>
        <p:txBody>
          <a:bodyPr/>
          <a:lstStyle/>
          <a:p>
            <a:r>
              <a:rPr lang="en-US"/>
              <a:t>Open Service Broker for Azure</a:t>
            </a:r>
          </a:p>
        </p:txBody>
      </p:sp>
      <p:pic>
        <p:nvPicPr>
          <p:cNvPr id="4" name="Picture 3">
            <a:extLst>
              <a:ext uri="{FF2B5EF4-FFF2-40B4-BE49-F238E27FC236}">
                <a16:creationId xmlns:a16="http://schemas.microsoft.com/office/drawing/2014/main" id="{0BDED213-05BA-2F4F-B421-C325DA6557B2}"/>
              </a:ext>
            </a:extLst>
          </p:cNvPr>
          <p:cNvPicPr>
            <a:picLocks noChangeAspect="1"/>
          </p:cNvPicPr>
          <p:nvPr/>
        </p:nvPicPr>
        <p:blipFill>
          <a:blip r:embed="rId3"/>
          <a:stretch>
            <a:fillRect/>
          </a:stretch>
        </p:blipFill>
        <p:spPr>
          <a:xfrm>
            <a:off x="8497538" y="471444"/>
            <a:ext cx="3276715" cy="565234"/>
          </a:xfrm>
          <a:prstGeom prst="rect">
            <a:avLst/>
          </a:prstGeom>
        </p:spPr>
      </p:pic>
      <p:sp>
        <p:nvSpPr>
          <p:cNvPr id="8" name="Oval 7">
            <a:extLst>
              <a:ext uri="{FF2B5EF4-FFF2-40B4-BE49-F238E27FC236}">
                <a16:creationId xmlns:a16="http://schemas.microsoft.com/office/drawing/2014/main" id="{27215ECC-37BE-4271-B2BD-7DF12F2CADE6}"/>
              </a:ext>
            </a:extLst>
          </p:cNvPr>
          <p:cNvSpPr/>
          <p:nvPr/>
        </p:nvSpPr>
        <p:spPr bwMode="auto">
          <a:xfrm rot="16200000">
            <a:off x="2065366" y="4775644"/>
            <a:ext cx="751289" cy="751289"/>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9" name="Oval 8">
            <a:extLst>
              <a:ext uri="{FF2B5EF4-FFF2-40B4-BE49-F238E27FC236}">
                <a16:creationId xmlns:a16="http://schemas.microsoft.com/office/drawing/2014/main" id="{1F21271E-1813-4A36-A78B-37ABFC69CC94}"/>
              </a:ext>
            </a:extLst>
          </p:cNvPr>
          <p:cNvSpPr/>
          <p:nvPr/>
        </p:nvSpPr>
        <p:spPr bwMode="auto">
          <a:xfrm rot="16200000">
            <a:off x="4339761" y="4775644"/>
            <a:ext cx="751289" cy="751289"/>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10" name="Oval 9">
            <a:extLst>
              <a:ext uri="{FF2B5EF4-FFF2-40B4-BE49-F238E27FC236}">
                <a16:creationId xmlns:a16="http://schemas.microsoft.com/office/drawing/2014/main" id="{38ABBCB3-9D66-4398-8855-0910F1878EA1}"/>
              </a:ext>
            </a:extLst>
          </p:cNvPr>
          <p:cNvSpPr/>
          <p:nvPr/>
        </p:nvSpPr>
        <p:spPr bwMode="auto">
          <a:xfrm rot="16200000">
            <a:off x="6614154" y="4775643"/>
            <a:ext cx="751289" cy="751289"/>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11" name="Oval 10">
            <a:extLst>
              <a:ext uri="{FF2B5EF4-FFF2-40B4-BE49-F238E27FC236}">
                <a16:creationId xmlns:a16="http://schemas.microsoft.com/office/drawing/2014/main" id="{248867BC-D65F-45A7-9C94-7712F2536B04}"/>
              </a:ext>
            </a:extLst>
          </p:cNvPr>
          <p:cNvSpPr/>
          <p:nvPr/>
        </p:nvSpPr>
        <p:spPr bwMode="auto">
          <a:xfrm rot="16200000">
            <a:off x="8888548" y="4775643"/>
            <a:ext cx="751289" cy="751289"/>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12" name="Oval 11">
            <a:extLst>
              <a:ext uri="{FF2B5EF4-FFF2-40B4-BE49-F238E27FC236}">
                <a16:creationId xmlns:a16="http://schemas.microsoft.com/office/drawing/2014/main" id="{B74C8EA9-0C36-471F-A6D0-180ED2229946}"/>
              </a:ext>
            </a:extLst>
          </p:cNvPr>
          <p:cNvSpPr/>
          <p:nvPr/>
        </p:nvSpPr>
        <p:spPr bwMode="auto">
          <a:xfrm rot="16200000">
            <a:off x="2065366" y="2114557"/>
            <a:ext cx="751289" cy="751289"/>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13" name="Oval 12">
            <a:extLst>
              <a:ext uri="{FF2B5EF4-FFF2-40B4-BE49-F238E27FC236}">
                <a16:creationId xmlns:a16="http://schemas.microsoft.com/office/drawing/2014/main" id="{D611AAEA-99BD-4A70-A315-64FF65640F4F}"/>
              </a:ext>
            </a:extLst>
          </p:cNvPr>
          <p:cNvSpPr/>
          <p:nvPr/>
        </p:nvSpPr>
        <p:spPr bwMode="auto">
          <a:xfrm rot="16200000">
            <a:off x="4339761" y="2114558"/>
            <a:ext cx="751289" cy="751289"/>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14" name="Oval 13">
            <a:extLst>
              <a:ext uri="{FF2B5EF4-FFF2-40B4-BE49-F238E27FC236}">
                <a16:creationId xmlns:a16="http://schemas.microsoft.com/office/drawing/2014/main" id="{B5523DAF-8EA8-4BF8-97CA-DDC7F68B72D8}"/>
              </a:ext>
            </a:extLst>
          </p:cNvPr>
          <p:cNvSpPr/>
          <p:nvPr/>
        </p:nvSpPr>
        <p:spPr bwMode="auto">
          <a:xfrm rot="16200000">
            <a:off x="6614154" y="2114558"/>
            <a:ext cx="751289" cy="751289"/>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15" name="Oval 14">
            <a:extLst>
              <a:ext uri="{FF2B5EF4-FFF2-40B4-BE49-F238E27FC236}">
                <a16:creationId xmlns:a16="http://schemas.microsoft.com/office/drawing/2014/main" id="{6FC70E3B-F109-4F9D-B23D-A441FA0B86DF}"/>
              </a:ext>
            </a:extLst>
          </p:cNvPr>
          <p:cNvSpPr/>
          <p:nvPr/>
        </p:nvSpPr>
        <p:spPr bwMode="auto">
          <a:xfrm rot="16200000">
            <a:off x="8888548" y="2114558"/>
            <a:ext cx="751289" cy="751289"/>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16" name="Oval 15">
            <a:extLst>
              <a:ext uri="{FF2B5EF4-FFF2-40B4-BE49-F238E27FC236}">
                <a16:creationId xmlns:a16="http://schemas.microsoft.com/office/drawing/2014/main" id="{6EEC4DD9-93D8-470E-A7E0-11F9A59FB656}"/>
              </a:ext>
            </a:extLst>
          </p:cNvPr>
          <p:cNvSpPr/>
          <p:nvPr/>
        </p:nvSpPr>
        <p:spPr bwMode="auto">
          <a:xfrm>
            <a:off x="5270082" y="3238226"/>
            <a:ext cx="1165040" cy="1165039"/>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7" name="Straight Connector 16">
            <a:extLst>
              <a:ext uri="{FF2B5EF4-FFF2-40B4-BE49-F238E27FC236}">
                <a16:creationId xmlns:a16="http://schemas.microsoft.com/office/drawing/2014/main" id="{63B1E351-6524-492B-BF47-D40F91D47972}"/>
              </a:ext>
            </a:extLst>
          </p:cNvPr>
          <p:cNvCxnSpPr>
            <a:cxnSpLocks/>
          </p:cNvCxnSpPr>
          <p:nvPr/>
        </p:nvCxnSpPr>
        <p:spPr>
          <a:xfrm>
            <a:off x="2963933" y="5151288"/>
            <a:ext cx="122855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73BB75B-4BAA-41DC-A7C2-BF4530B872EE}"/>
              </a:ext>
            </a:extLst>
          </p:cNvPr>
          <p:cNvCxnSpPr>
            <a:cxnSpLocks/>
          </p:cNvCxnSpPr>
          <p:nvPr/>
        </p:nvCxnSpPr>
        <p:spPr>
          <a:xfrm>
            <a:off x="5238327" y="5151288"/>
            <a:ext cx="122855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71D40C5-DC1E-4A16-B326-E6AB211F8699}"/>
              </a:ext>
            </a:extLst>
          </p:cNvPr>
          <p:cNvCxnSpPr>
            <a:cxnSpLocks/>
          </p:cNvCxnSpPr>
          <p:nvPr/>
        </p:nvCxnSpPr>
        <p:spPr>
          <a:xfrm>
            <a:off x="7512721" y="5151288"/>
            <a:ext cx="122855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D5EF504-9F46-4A9E-9705-92D8E458CF9E}"/>
              </a:ext>
            </a:extLst>
          </p:cNvPr>
          <p:cNvCxnSpPr>
            <a:cxnSpLocks/>
          </p:cNvCxnSpPr>
          <p:nvPr/>
        </p:nvCxnSpPr>
        <p:spPr>
          <a:xfrm>
            <a:off x="2968523" y="2490200"/>
            <a:ext cx="122855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11DA1ED-8F0A-461C-B786-74B71583083D}"/>
              </a:ext>
            </a:extLst>
          </p:cNvPr>
          <p:cNvCxnSpPr>
            <a:cxnSpLocks/>
          </p:cNvCxnSpPr>
          <p:nvPr/>
        </p:nvCxnSpPr>
        <p:spPr>
          <a:xfrm>
            <a:off x="5342248" y="2490200"/>
            <a:ext cx="122855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4652B99-BA7B-4210-AC70-29BE21511417}"/>
              </a:ext>
            </a:extLst>
          </p:cNvPr>
          <p:cNvCxnSpPr>
            <a:cxnSpLocks/>
          </p:cNvCxnSpPr>
          <p:nvPr/>
        </p:nvCxnSpPr>
        <p:spPr>
          <a:xfrm>
            <a:off x="7565282" y="2490200"/>
            <a:ext cx="122855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4E4D1E5-8A16-40F9-A4A4-AE9CE4D39B71}"/>
              </a:ext>
            </a:extLst>
          </p:cNvPr>
          <p:cNvCxnSpPr>
            <a:cxnSpLocks/>
          </p:cNvCxnSpPr>
          <p:nvPr/>
        </p:nvCxnSpPr>
        <p:spPr>
          <a:xfrm flipV="1">
            <a:off x="5884358" y="4558233"/>
            <a:ext cx="0" cy="438087"/>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3782CEB-BBDD-4CF3-B66E-F6968DA674EB}"/>
              </a:ext>
            </a:extLst>
          </p:cNvPr>
          <p:cNvCxnSpPr>
            <a:cxnSpLocks/>
          </p:cNvCxnSpPr>
          <p:nvPr/>
        </p:nvCxnSpPr>
        <p:spPr>
          <a:xfrm flipV="1">
            <a:off x="5884358" y="2645170"/>
            <a:ext cx="0" cy="438087"/>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91B5884-F496-428B-A679-B6E5F3B0BB89}"/>
              </a:ext>
            </a:extLst>
          </p:cNvPr>
          <p:cNvSpPr txBox="1"/>
          <p:nvPr/>
        </p:nvSpPr>
        <p:spPr>
          <a:xfrm>
            <a:off x="1674355" y="5574550"/>
            <a:ext cx="1533310" cy="480063"/>
          </a:xfrm>
          <a:prstGeom prst="rect">
            <a:avLst/>
          </a:prstGeom>
          <a:noFill/>
        </p:spPr>
        <p:txBody>
          <a:bodyPr wrap="square" lIns="146283" tIns="146283" rIns="146283" bIns="146283" rtlCol="0" anchor="t">
            <a:spAutoFit/>
          </a:bodyPr>
          <a:lstStyle/>
          <a:p>
            <a:pPr algn="ctr" defTabSz="932563">
              <a:spcAft>
                <a:spcPts val="600"/>
              </a:spcAft>
              <a:defRPr/>
            </a:pPr>
            <a:r>
              <a:rPr lang="en-US" sz="1199" err="1">
                <a:solidFill>
                  <a:srgbClr val="505050"/>
                </a:solidFill>
                <a:latin typeface="Segoe UI Semibold" panose="020B0702040204020203" pitchFamily="34" charset="0"/>
                <a:cs typeface="Segoe UI Semibold" panose="020B0702040204020203" pitchFamily="34" charset="0"/>
              </a:rPr>
              <a:t>OpenShift</a:t>
            </a:r>
            <a:endParaRPr lang="en-US" sz="1199">
              <a:solidFill>
                <a:srgbClr val="505050"/>
              </a:solidFill>
              <a:latin typeface="Segoe UI Semibold" panose="020B0702040204020203" pitchFamily="34" charset="0"/>
              <a:cs typeface="Segoe UI Semibold" panose="020B0702040204020203" pitchFamily="34" charset="0"/>
            </a:endParaRPr>
          </a:p>
        </p:txBody>
      </p:sp>
      <p:sp>
        <p:nvSpPr>
          <p:cNvPr id="26" name="TextBox 25">
            <a:extLst>
              <a:ext uri="{FF2B5EF4-FFF2-40B4-BE49-F238E27FC236}">
                <a16:creationId xmlns:a16="http://schemas.microsoft.com/office/drawing/2014/main" id="{A8BFE47F-99DA-4E21-9A0C-44834DA2E113}"/>
              </a:ext>
            </a:extLst>
          </p:cNvPr>
          <p:cNvSpPr txBox="1"/>
          <p:nvPr/>
        </p:nvSpPr>
        <p:spPr>
          <a:xfrm>
            <a:off x="3948749" y="5574550"/>
            <a:ext cx="1533310" cy="480063"/>
          </a:xfrm>
          <a:prstGeom prst="rect">
            <a:avLst/>
          </a:prstGeom>
          <a:noFill/>
        </p:spPr>
        <p:txBody>
          <a:bodyPr wrap="square" lIns="146283" tIns="146283" rIns="146283" bIns="146283" rtlCol="0" anchor="t">
            <a:spAutoFit/>
          </a:bodyPr>
          <a:lstStyle/>
          <a:p>
            <a:pPr algn="ctr" defTabSz="932563">
              <a:spcAft>
                <a:spcPts val="600"/>
              </a:spcAft>
              <a:defRPr/>
            </a:pPr>
            <a:r>
              <a:rPr lang="en-US" sz="1199">
                <a:solidFill>
                  <a:srgbClr val="505050"/>
                </a:solidFill>
                <a:latin typeface="Segoe UI Semibold" panose="020B0702040204020203" pitchFamily="34" charset="0"/>
                <a:cs typeface="Segoe UI Semibold" panose="020B0702040204020203" pitchFamily="34" charset="0"/>
              </a:rPr>
              <a:t>Cloud Foundry</a:t>
            </a:r>
          </a:p>
        </p:txBody>
      </p:sp>
      <p:sp>
        <p:nvSpPr>
          <p:cNvPr id="27" name="TextBox 26">
            <a:extLst>
              <a:ext uri="{FF2B5EF4-FFF2-40B4-BE49-F238E27FC236}">
                <a16:creationId xmlns:a16="http://schemas.microsoft.com/office/drawing/2014/main" id="{03832CC1-329C-47F0-8771-E6859B0F11DA}"/>
              </a:ext>
            </a:extLst>
          </p:cNvPr>
          <p:cNvSpPr txBox="1"/>
          <p:nvPr/>
        </p:nvSpPr>
        <p:spPr>
          <a:xfrm>
            <a:off x="6223148" y="5574549"/>
            <a:ext cx="1533302" cy="479973"/>
          </a:xfrm>
          <a:prstGeom prst="rect">
            <a:avLst/>
          </a:prstGeom>
          <a:noFill/>
        </p:spPr>
        <p:txBody>
          <a:bodyPr wrap="square" lIns="146283" tIns="146283" rIns="146283" bIns="146283" rtlCol="0" anchor="t">
            <a:spAutoFit/>
          </a:bodyPr>
          <a:lstStyle/>
          <a:p>
            <a:pPr algn="ctr" defTabSz="932563">
              <a:spcAft>
                <a:spcPts val="600"/>
              </a:spcAft>
              <a:defRPr/>
            </a:pPr>
            <a:r>
              <a:rPr lang="en-US" sz="1199">
                <a:solidFill>
                  <a:srgbClr val="505050"/>
                </a:solidFill>
                <a:latin typeface="Segoe UI Semibold" panose="020B0702040204020203" pitchFamily="34" charset="0"/>
                <a:cs typeface="Segoe UI Semibold" panose="020B0702040204020203" pitchFamily="34" charset="0"/>
              </a:rPr>
              <a:t>Service Fabric</a:t>
            </a:r>
          </a:p>
        </p:txBody>
      </p:sp>
      <p:sp>
        <p:nvSpPr>
          <p:cNvPr id="28" name="TextBox 27">
            <a:extLst>
              <a:ext uri="{FF2B5EF4-FFF2-40B4-BE49-F238E27FC236}">
                <a16:creationId xmlns:a16="http://schemas.microsoft.com/office/drawing/2014/main" id="{E100EEA2-512D-4900-843F-858720441CC7}"/>
              </a:ext>
            </a:extLst>
          </p:cNvPr>
          <p:cNvSpPr txBox="1"/>
          <p:nvPr/>
        </p:nvSpPr>
        <p:spPr>
          <a:xfrm>
            <a:off x="8497538" y="5574550"/>
            <a:ext cx="1533310" cy="648303"/>
          </a:xfrm>
          <a:prstGeom prst="rect">
            <a:avLst/>
          </a:prstGeom>
          <a:noFill/>
        </p:spPr>
        <p:txBody>
          <a:bodyPr wrap="square" lIns="146283" tIns="146283" rIns="146283" bIns="146283" rtlCol="0" anchor="t">
            <a:spAutoFit/>
          </a:bodyPr>
          <a:lstStyle/>
          <a:p>
            <a:pPr algn="ctr" defTabSz="932563">
              <a:spcAft>
                <a:spcPts val="600"/>
              </a:spcAft>
              <a:defRPr/>
            </a:pPr>
            <a:r>
              <a:rPr lang="en-US" sz="1199">
                <a:solidFill>
                  <a:srgbClr val="505050"/>
                </a:solidFill>
                <a:latin typeface="Segoe UI Semibold" panose="020B0702040204020203" pitchFamily="34" charset="0"/>
                <a:cs typeface="Segoe UI Semibold" panose="020B0702040204020203" pitchFamily="34" charset="0"/>
              </a:rPr>
              <a:t>Kubernetes</a:t>
            </a:r>
            <a:br>
              <a:rPr lang="en-US" sz="1199">
                <a:solidFill>
                  <a:srgbClr val="505050"/>
                </a:solidFill>
                <a:latin typeface="Segoe UI Semibold" panose="020B0702040204020203" pitchFamily="34" charset="0"/>
                <a:cs typeface="Segoe UI Semibold" panose="020B0702040204020203" pitchFamily="34" charset="0"/>
              </a:rPr>
            </a:br>
            <a:r>
              <a:rPr lang="en-US" sz="1049">
                <a:solidFill>
                  <a:srgbClr val="505050"/>
                </a:solidFill>
                <a:latin typeface="Segoe UI Semibold" panose="020B0702040204020203" pitchFamily="34" charset="0"/>
                <a:cs typeface="Segoe UI Semibold" panose="020B0702040204020203" pitchFamily="34" charset="0"/>
              </a:rPr>
              <a:t>(AKS)</a:t>
            </a:r>
            <a:endParaRPr lang="en-US" sz="1199">
              <a:solidFill>
                <a:srgbClr val="505050"/>
              </a:solidFill>
              <a:latin typeface="Segoe UI Semibold" panose="020B0702040204020203" pitchFamily="34" charset="0"/>
              <a:cs typeface="Segoe UI Semibold" panose="020B0702040204020203" pitchFamily="34" charset="0"/>
            </a:endParaRPr>
          </a:p>
        </p:txBody>
      </p:sp>
      <p:sp>
        <p:nvSpPr>
          <p:cNvPr id="29" name="TextBox 28">
            <a:extLst>
              <a:ext uri="{FF2B5EF4-FFF2-40B4-BE49-F238E27FC236}">
                <a16:creationId xmlns:a16="http://schemas.microsoft.com/office/drawing/2014/main" id="{C162594B-1869-447A-B778-85397A765314}"/>
              </a:ext>
            </a:extLst>
          </p:cNvPr>
          <p:cNvSpPr txBox="1"/>
          <p:nvPr/>
        </p:nvSpPr>
        <p:spPr>
          <a:xfrm>
            <a:off x="1546598" y="1576690"/>
            <a:ext cx="1788824" cy="480063"/>
          </a:xfrm>
          <a:prstGeom prst="rect">
            <a:avLst/>
          </a:prstGeom>
          <a:noFill/>
        </p:spPr>
        <p:txBody>
          <a:bodyPr wrap="square" lIns="146283" tIns="146283" rIns="146283" bIns="146283" rtlCol="0" anchor="b">
            <a:spAutoFit/>
          </a:bodyPr>
          <a:lstStyle/>
          <a:p>
            <a:pPr algn="ctr" defTabSz="932563">
              <a:spcAft>
                <a:spcPts val="600"/>
              </a:spcAft>
              <a:defRPr/>
            </a:pPr>
            <a:r>
              <a:rPr lang="en-US" sz="1199">
                <a:solidFill>
                  <a:srgbClr val="505050"/>
                </a:solidFill>
                <a:latin typeface="Segoe UI Semibold" panose="020B0702040204020203" pitchFamily="34" charset="0"/>
                <a:cs typeface="Segoe UI Semibold" panose="020B0702040204020203" pitchFamily="34" charset="0"/>
              </a:rPr>
              <a:t>Azure SQL Database</a:t>
            </a:r>
          </a:p>
        </p:txBody>
      </p:sp>
      <p:sp>
        <p:nvSpPr>
          <p:cNvPr id="30" name="TextBox 29">
            <a:extLst>
              <a:ext uri="{FF2B5EF4-FFF2-40B4-BE49-F238E27FC236}">
                <a16:creationId xmlns:a16="http://schemas.microsoft.com/office/drawing/2014/main" id="{FF9FEEBE-3EF9-450A-9C7E-BBB89AA39043}"/>
              </a:ext>
            </a:extLst>
          </p:cNvPr>
          <p:cNvSpPr txBox="1"/>
          <p:nvPr/>
        </p:nvSpPr>
        <p:spPr>
          <a:xfrm>
            <a:off x="3948749" y="1576690"/>
            <a:ext cx="1533310" cy="480063"/>
          </a:xfrm>
          <a:prstGeom prst="rect">
            <a:avLst/>
          </a:prstGeom>
          <a:noFill/>
        </p:spPr>
        <p:txBody>
          <a:bodyPr wrap="square" lIns="146283" tIns="146283" rIns="146283" bIns="146283" rtlCol="0" anchor="b">
            <a:spAutoFit/>
          </a:bodyPr>
          <a:lstStyle/>
          <a:p>
            <a:pPr algn="ctr" defTabSz="932563">
              <a:spcAft>
                <a:spcPts val="600"/>
              </a:spcAft>
              <a:defRPr/>
            </a:pPr>
            <a:r>
              <a:rPr lang="en-US" sz="1199" err="1">
                <a:solidFill>
                  <a:srgbClr val="505050"/>
                </a:solidFill>
                <a:latin typeface="Segoe UI Semibold" panose="020B0702040204020203" pitchFamily="34" charset="0"/>
                <a:cs typeface="Segoe UI Semibold" panose="020B0702040204020203" pitchFamily="34" charset="0"/>
              </a:rPr>
              <a:t>Redis</a:t>
            </a:r>
            <a:r>
              <a:rPr lang="en-US" sz="1199">
                <a:solidFill>
                  <a:srgbClr val="505050"/>
                </a:solidFill>
                <a:latin typeface="Segoe UI Semibold" panose="020B0702040204020203" pitchFamily="34" charset="0"/>
                <a:cs typeface="Segoe UI Semibold" panose="020B0702040204020203" pitchFamily="34" charset="0"/>
              </a:rPr>
              <a:t> Cache</a:t>
            </a:r>
          </a:p>
        </p:txBody>
      </p:sp>
      <p:sp>
        <p:nvSpPr>
          <p:cNvPr id="31" name="TextBox 30">
            <a:extLst>
              <a:ext uri="{FF2B5EF4-FFF2-40B4-BE49-F238E27FC236}">
                <a16:creationId xmlns:a16="http://schemas.microsoft.com/office/drawing/2014/main" id="{4CDE9708-BBA3-4116-8950-8B9A4C0711BF}"/>
              </a:ext>
            </a:extLst>
          </p:cNvPr>
          <p:cNvSpPr txBox="1"/>
          <p:nvPr/>
        </p:nvSpPr>
        <p:spPr>
          <a:xfrm>
            <a:off x="6223144" y="1576690"/>
            <a:ext cx="1533310" cy="480063"/>
          </a:xfrm>
          <a:prstGeom prst="rect">
            <a:avLst/>
          </a:prstGeom>
          <a:noFill/>
        </p:spPr>
        <p:txBody>
          <a:bodyPr wrap="square" lIns="146283" tIns="146283" rIns="146283" bIns="146283" rtlCol="0" anchor="b">
            <a:spAutoFit/>
          </a:bodyPr>
          <a:lstStyle/>
          <a:p>
            <a:pPr algn="ctr" defTabSz="932563">
              <a:spcAft>
                <a:spcPts val="600"/>
              </a:spcAft>
              <a:defRPr/>
            </a:pPr>
            <a:r>
              <a:rPr lang="en-US" sz="1199" err="1">
                <a:solidFill>
                  <a:srgbClr val="505050"/>
                </a:solidFill>
                <a:latin typeface="Segoe UI Semibold" panose="020B0702040204020203" pitchFamily="34" charset="0"/>
                <a:cs typeface="Segoe UI Semibold" panose="020B0702040204020203" pitchFamily="34" charset="0"/>
              </a:rPr>
              <a:t>CosmosDB</a:t>
            </a:r>
            <a:endParaRPr lang="en-US" sz="1199">
              <a:solidFill>
                <a:srgbClr val="505050"/>
              </a:solidFill>
              <a:latin typeface="Segoe UI Semibold" panose="020B0702040204020203" pitchFamily="34" charset="0"/>
              <a:cs typeface="Segoe UI Semibold" panose="020B0702040204020203" pitchFamily="34" charset="0"/>
            </a:endParaRPr>
          </a:p>
        </p:txBody>
      </p:sp>
      <p:sp>
        <p:nvSpPr>
          <p:cNvPr id="32" name="TextBox 31">
            <a:extLst>
              <a:ext uri="{FF2B5EF4-FFF2-40B4-BE49-F238E27FC236}">
                <a16:creationId xmlns:a16="http://schemas.microsoft.com/office/drawing/2014/main" id="{78A6A196-387A-4965-B8C1-F2268B078DAE}"/>
              </a:ext>
            </a:extLst>
          </p:cNvPr>
          <p:cNvSpPr txBox="1"/>
          <p:nvPr/>
        </p:nvSpPr>
        <p:spPr>
          <a:xfrm>
            <a:off x="8497538" y="1576690"/>
            <a:ext cx="1533310" cy="480063"/>
          </a:xfrm>
          <a:prstGeom prst="rect">
            <a:avLst/>
          </a:prstGeom>
          <a:noFill/>
        </p:spPr>
        <p:txBody>
          <a:bodyPr wrap="square" lIns="146283" tIns="146283" rIns="146283" bIns="146283" rtlCol="0" anchor="b">
            <a:spAutoFit/>
          </a:bodyPr>
          <a:lstStyle/>
          <a:p>
            <a:pPr algn="ctr" defTabSz="932563">
              <a:spcAft>
                <a:spcPts val="600"/>
              </a:spcAft>
              <a:defRPr/>
            </a:pPr>
            <a:r>
              <a:rPr lang="en-US" sz="1199">
                <a:solidFill>
                  <a:srgbClr val="505050"/>
                </a:solidFill>
                <a:latin typeface="Segoe UI Semibold" panose="020B0702040204020203" pitchFamily="34" charset="0"/>
                <a:cs typeface="Segoe UI Semibold" panose="020B0702040204020203" pitchFamily="34" charset="0"/>
              </a:rPr>
              <a:t>And more!</a:t>
            </a:r>
          </a:p>
        </p:txBody>
      </p:sp>
      <p:sp>
        <p:nvSpPr>
          <p:cNvPr id="33" name="TextBox 32">
            <a:extLst>
              <a:ext uri="{FF2B5EF4-FFF2-40B4-BE49-F238E27FC236}">
                <a16:creationId xmlns:a16="http://schemas.microsoft.com/office/drawing/2014/main" id="{AE5B9C22-C02E-4B86-8F39-135D94280A7E}"/>
              </a:ext>
            </a:extLst>
          </p:cNvPr>
          <p:cNvSpPr txBox="1"/>
          <p:nvPr/>
        </p:nvSpPr>
        <p:spPr>
          <a:xfrm>
            <a:off x="3335428" y="3484824"/>
            <a:ext cx="1829900" cy="671847"/>
          </a:xfrm>
          <a:prstGeom prst="rect">
            <a:avLst/>
          </a:prstGeom>
          <a:noFill/>
        </p:spPr>
        <p:txBody>
          <a:bodyPr wrap="square" lIns="146283" tIns="146283" rIns="146283" bIns="146283" rtlCol="0" anchor="ctr">
            <a:spAutoFit/>
          </a:bodyPr>
          <a:lstStyle/>
          <a:p>
            <a:pPr algn="r" defTabSz="932563">
              <a:spcAft>
                <a:spcPts val="600"/>
              </a:spcAft>
              <a:defRPr/>
            </a:pPr>
            <a:r>
              <a:rPr lang="en-US" sz="1199">
                <a:solidFill>
                  <a:srgbClr val="505050"/>
                </a:solidFill>
                <a:latin typeface="Segoe UI Semibold" panose="020B0702040204020203" pitchFamily="34" charset="0"/>
                <a:cs typeface="Segoe UI Semibold" panose="020B0702040204020203" pitchFamily="34" charset="0"/>
              </a:rPr>
              <a:t>Open Service Broker for Azure (OSBA)</a:t>
            </a:r>
          </a:p>
        </p:txBody>
      </p:sp>
      <p:pic>
        <p:nvPicPr>
          <p:cNvPr id="34" name="Picture 33">
            <a:extLst>
              <a:ext uri="{FF2B5EF4-FFF2-40B4-BE49-F238E27FC236}">
                <a16:creationId xmlns:a16="http://schemas.microsoft.com/office/drawing/2014/main" id="{9BB13799-27D6-448F-A7A2-89982903A59B}"/>
              </a:ext>
            </a:extLst>
          </p:cNvPr>
          <p:cNvPicPr>
            <a:picLocks noChangeAspect="1"/>
          </p:cNvPicPr>
          <p:nvPr/>
        </p:nvPicPr>
        <p:blipFill rotWithShape="1">
          <a:blip r:embed="rId4"/>
          <a:srcRect l="31524" r="31524" b="25591"/>
          <a:stretch/>
        </p:blipFill>
        <p:spPr>
          <a:xfrm>
            <a:off x="4526846" y="4916688"/>
            <a:ext cx="381654" cy="469199"/>
          </a:xfrm>
          <a:prstGeom prst="rect">
            <a:avLst/>
          </a:prstGeom>
        </p:spPr>
      </p:pic>
      <p:pic>
        <p:nvPicPr>
          <p:cNvPr id="35" name="Picture 34">
            <a:extLst>
              <a:ext uri="{FF2B5EF4-FFF2-40B4-BE49-F238E27FC236}">
                <a16:creationId xmlns:a16="http://schemas.microsoft.com/office/drawing/2014/main" id="{8B768DBB-0397-4E6D-8D3E-107A9288F6F2}"/>
              </a:ext>
            </a:extLst>
          </p:cNvPr>
          <p:cNvPicPr>
            <a:picLocks noChangeAspect="1"/>
          </p:cNvPicPr>
          <p:nvPr/>
        </p:nvPicPr>
        <p:blipFill rotWithShape="1">
          <a:blip r:embed="rId5"/>
          <a:srcRect t="13129" r="7843"/>
          <a:stretch/>
        </p:blipFill>
        <p:spPr>
          <a:xfrm>
            <a:off x="2211527" y="4934968"/>
            <a:ext cx="458970" cy="432639"/>
          </a:xfrm>
          <a:prstGeom prst="rect">
            <a:avLst/>
          </a:prstGeom>
        </p:spPr>
      </p:pic>
      <p:pic>
        <p:nvPicPr>
          <p:cNvPr id="36" name="Picture 35">
            <a:extLst>
              <a:ext uri="{FF2B5EF4-FFF2-40B4-BE49-F238E27FC236}">
                <a16:creationId xmlns:a16="http://schemas.microsoft.com/office/drawing/2014/main" id="{79D416E5-BD8A-45FF-99E4-D6D8CE91B917}"/>
              </a:ext>
            </a:extLst>
          </p:cNvPr>
          <p:cNvPicPr>
            <a:picLocks noChangeAspect="1"/>
          </p:cNvPicPr>
          <p:nvPr/>
        </p:nvPicPr>
        <p:blipFill>
          <a:blip r:embed="rId6"/>
          <a:stretch>
            <a:fillRect/>
          </a:stretch>
        </p:blipFill>
        <p:spPr>
          <a:xfrm>
            <a:off x="6770271" y="4931759"/>
            <a:ext cx="439059" cy="439059"/>
          </a:xfrm>
          <a:prstGeom prst="rect">
            <a:avLst/>
          </a:prstGeom>
        </p:spPr>
      </p:pic>
      <p:pic>
        <p:nvPicPr>
          <p:cNvPr id="37" name="Picture 36">
            <a:extLst>
              <a:ext uri="{FF2B5EF4-FFF2-40B4-BE49-F238E27FC236}">
                <a16:creationId xmlns:a16="http://schemas.microsoft.com/office/drawing/2014/main" id="{8AA74731-AD01-49A1-B514-7DB47E9D3CF6}"/>
              </a:ext>
            </a:extLst>
          </p:cNvPr>
          <p:cNvPicPr>
            <a:picLocks noChangeAspect="1"/>
          </p:cNvPicPr>
          <p:nvPr/>
        </p:nvPicPr>
        <p:blipFill>
          <a:blip r:embed="rId7"/>
          <a:stretch>
            <a:fillRect/>
          </a:stretch>
        </p:blipFill>
        <p:spPr>
          <a:xfrm>
            <a:off x="9032325" y="4919420"/>
            <a:ext cx="463735" cy="463735"/>
          </a:xfrm>
          <a:prstGeom prst="rect">
            <a:avLst/>
          </a:prstGeom>
        </p:spPr>
      </p:pic>
      <p:pic>
        <p:nvPicPr>
          <p:cNvPr id="38" name="Graphic 37">
            <a:extLst>
              <a:ext uri="{FF2B5EF4-FFF2-40B4-BE49-F238E27FC236}">
                <a16:creationId xmlns:a16="http://schemas.microsoft.com/office/drawing/2014/main" id="{34822F82-692E-40E6-B382-6D5EF152AA9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54776" y="2287524"/>
            <a:ext cx="389141" cy="405355"/>
          </a:xfrm>
          <a:prstGeom prst="rect">
            <a:avLst/>
          </a:prstGeom>
        </p:spPr>
      </p:pic>
      <p:pic>
        <p:nvPicPr>
          <p:cNvPr id="39" name="Graphic 38">
            <a:extLst>
              <a:ext uri="{FF2B5EF4-FFF2-40B4-BE49-F238E27FC236}">
                <a16:creationId xmlns:a16="http://schemas.microsoft.com/office/drawing/2014/main" id="{1BE3C22C-2526-492D-A53B-7584AE0E47C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48849" y="2290816"/>
            <a:ext cx="358508" cy="411469"/>
          </a:xfrm>
          <a:prstGeom prst="rect">
            <a:avLst/>
          </a:prstGeom>
        </p:spPr>
      </p:pic>
      <p:pic>
        <p:nvPicPr>
          <p:cNvPr id="40" name="Graphic 39">
            <a:extLst>
              <a:ext uri="{FF2B5EF4-FFF2-40B4-BE49-F238E27FC236}">
                <a16:creationId xmlns:a16="http://schemas.microsoft.com/office/drawing/2014/main" id="{D1CAE311-E66A-451E-8E91-2AF5C2F2089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767916" y="2332195"/>
            <a:ext cx="443768" cy="316015"/>
          </a:xfrm>
          <a:prstGeom prst="rect">
            <a:avLst/>
          </a:prstGeom>
        </p:spPr>
      </p:pic>
      <p:sp>
        <p:nvSpPr>
          <p:cNvPr id="41" name="Freeform 5">
            <a:extLst>
              <a:ext uri="{FF2B5EF4-FFF2-40B4-BE49-F238E27FC236}">
                <a16:creationId xmlns:a16="http://schemas.microsoft.com/office/drawing/2014/main" id="{FD4C7525-B9BA-423B-801F-6D6BC194E5CF}"/>
              </a:ext>
            </a:extLst>
          </p:cNvPr>
          <p:cNvSpPr>
            <a:spLocks/>
          </p:cNvSpPr>
          <p:nvPr/>
        </p:nvSpPr>
        <p:spPr bwMode="auto">
          <a:xfrm>
            <a:off x="9048415" y="2355708"/>
            <a:ext cx="431558" cy="268989"/>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a:endParaRPr>
          </a:p>
        </p:txBody>
      </p:sp>
      <p:pic>
        <p:nvPicPr>
          <p:cNvPr id="42" name="Graphic 41">
            <a:extLst>
              <a:ext uri="{FF2B5EF4-FFF2-40B4-BE49-F238E27FC236}">
                <a16:creationId xmlns:a16="http://schemas.microsoft.com/office/drawing/2014/main" id="{589D7B4B-8438-405C-B092-577615E1D55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486970" y="3451422"/>
            <a:ext cx="731267" cy="738649"/>
          </a:xfrm>
          <a:prstGeom prst="rect">
            <a:avLst/>
          </a:prstGeom>
        </p:spPr>
      </p:pic>
    </p:spTree>
    <p:extLst>
      <p:ext uri="{BB962C8B-B14F-4D97-AF65-F5344CB8AC3E}">
        <p14:creationId xmlns:p14="http://schemas.microsoft.com/office/powerpoint/2010/main" val="3803141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6494F-C602-D346-98B7-990C95864366}"/>
              </a:ext>
            </a:extLst>
          </p:cNvPr>
          <p:cNvSpPr>
            <a:spLocks noGrp="1"/>
          </p:cNvSpPr>
          <p:nvPr>
            <p:ph type="title"/>
          </p:nvPr>
        </p:nvSpPr>
        <p:spPr/>
        <p:txBody>
          <a:bodyPr/>
          <a:lstStyle/>
          <a:p>
            <a:r>
              <a:rPr lang="en-US"/>
              <a:t>What is Azure Functions?</a:t>
            </a:r>
          </a:p>
        </p:txBody>
      </p:sp>
      <p:sp>
        <p:nvSpPr>
          <p:cNvPr id="3" name="Rectangle 2">
            <a:extLst>
              <a:ext uri="{FF2B5EF4-FFF2-40B4-BE49-F238E27FC236}">
                <a16:creationId xmlns:a16="http://schemas.microsoft.com/office/drawing/2014/main" id="{30B53976-1674-CE41-8841-BF4FD8F703FD}"/>
              </a:ext>
            </a:extLst>
          </p:cNvPr>
          <p:cNvSpPr/>
          <p:nvPr/>
        </p:nvSpPr>
        <p:spPr bwMode="auto">
          <a:xfrm>
            <a:off x="3761380" y="3068566"/>
            <a:ext cx="4783352" cy="25872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821C4E7C-A97B-5344-BA05-6144EC08CE60}"/>
              </a:ext>
            </a:extLst>
          </p:cNvPr>
          <p:cNvSpPr/>
          <p:nvPr/>
        </p:nvSpPr>
        <p:spPr bwMode="auto">
          <a:xfrm>
            <a:off x="5190368" y="3068565"/>
            <a:ext cx="1925374" cy="25872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a:solidFill>
                  <a:schemeClr val="accent4"/>
                </a:solidFill>
                <a:latin typeface="Microsoft Sans Serif" panose="020B0604020202020204" pitchFamily="34" charset="0"/>
                <a:ea typeface="Segoe UI" pitchFamily="34" charset="0"/>
                <a:cs typeface="Microsoft Sans Serif" panose="020B0604020202020204" pitchFamily="34" charset="0"/>
              </a:rPr>
              <a:t>Code</a:t>
            </a:r>
          </a:p>
        </p:txBody>
      </p:sp>
      <p:sp>
        <p:nvSpPr>
          <p:cNvPr id="6" name="Rounded Rectangle 5">
            <a:extLst>
              <a:ext uri="{FF2B5EF4-FFF2-40B4-BE49-F238E27FC236}">
                <a16:creationId xmlns:a16="http://schemas.microsoft.com/office/drawing/2014/main" id="{F215B514-5189-0540-B10F-3DFB53128814}"/>
              </a:ext>
            </a:extLst>
          </p:cNvPr>
          <p:cNvSpPr/>
          <p:nvPr/>
        </p:nvSpPr>
        <p:spPr bwMode="auto">
          <a:xfrm>
            <a:off x="3316317" y="2587221"/>
            <a:ext cx="5806207" cy="3549909"/>
          </a:xfrm>
          <a:prstGeom prst="roundRect">
            <a:avLst/>
          </a:prstGeom>
          <a:noFill/>
          <a:ln>
            <a:solidFill>
              <a:schemeClr val="accent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pic>
        <p:nvPicPr>
          <p:cNvPr id="8" name="Graphic 7">
            <a:extLst>
              <a:ext uri="{FF2B5EF4-FFF2-40B4-BE49-F238E27FC236}">
                <a16:creationId xmlns:a16="http://schemas.microsoft.com/office/drawing/2014/main" id="{0AAA83A4-9662-2947-B2D4-BA09CFA259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57745" y="2042254"/>
            <a:ext cx="909806" cy="1026311"/>
          </a:xfrm>
          <a:prstGeom prst="rect">
            <a:avLst/>
          </a:prstGeom>
        </p:spPr>
      </p:pic>
      <p:sp>
        <p:nvSpPr>
          <p:cNvPr id="9" name="TextBox 8">
            <a:extLst>
              <a:ext uri="{FF2B5EF4-FFF2-40B4-BE49-F238E27FC236}">
                <a16:creationId xmlns:a16="http://schemas.microsoft.com/office/drawing/2014/main" id="{E261F216-3F11-1744-A1B4-4386BC76FEAE}"/>
              </a:ext>
            </a:extLst>
          </p:cNvPr>
          <p:cNvSpPr txBox="1"/>
          <p:nvPr/>
        </p:nvSpPr>
        <p:spPr>
          <a:xfrm rot="16200000">
            <a:off x="3954914" y="4038592"/>
            <a:ext cx="1248094" cy="647165"/>
          </a:xfrm>
          <a:prstGeom prst="rect">
            <a:avLst/>
          </a:prstGeom>
          <a:noFill/>
        </p:spPr>
        <p:txBody>
          <a:bodyPr wrap="none" lIns="186521" tIns="149217" rIns="186521" bIns="149217" rtlCol="0">
            <a:spAutoFit/>
          </a:bodyPr>
          <a:lstStyle/>
          <a:p>
            <a:pPr>
              <a:lnSpc>
                <a:spcPct val="90000"/>
              </a:lnSpc>
              <a:spcAft>
                <a:spcPts val="612"/>
              </a:spcAft>
            </a:pPr>
            <a:r>
              <a:rPr lang="en-US" sz="2448">
                <a:solidFill>
                  <a:schemeClr val="bg1"/>
                </a:solidFill>
                <a:latin typeface="Microsoft Sans Serif" panose="020B0604020202020204" pitchFamily="34" charset="0"/>
                <a:cs typeface="Microsoft Sans Serif" panose="020B0604020202020204" pitchFamily="34" charset="0"/>
              </a:rPr>
              <a:t>Inputs</a:t>
            </a:r>
          </a:p>
        </p:txBody>
      </p:sp>
      <p:sp>
        <p:nvSpPr>
          <p:cNvPr id="10" name="TextBox 9">
            <a:extLst>
              <a:ext uri="{FF2B5EF4-FFF2-40B4-BE49-F238E27FC236}">
                <a16:creationId xmlns:a16="http://schemas.microsoft.com/office/drawing/2014/main" id="{C7F31102-22D7-6048-B22A-18A36ABBCA87}"/>
              </a:ext>
            </a:extLst>
          </p:cNvPr>
          <p:cNvSpPr txBox="1"/>
          <p:nvPr/>
        </p:nvSpPr>
        <p:spPr>
          <a:xfrm rot="16200000">
            <a:off x="7080371" y="4038591"/>
            <a:ext cx="1496601" cy="647165"/>
          </a:xfrm>
          <a:prstGeom prst="rect">
            <a:avLst/>
          </a:prstGeom>
          <a:noFill/>
        </p:spPr>
        <p:txBody>
          <a:bodyPr wrap="none" lIns="186521" tIns="149217" rIns="186521" bIns="149217" rtlCol="0">
            <a:spAutoFit/>
          </a:bodyPr>
          <a:lstStyle/>
          <a:p>
            <a:pPr>
              <a:lnSpc>
                <a:spcPct val="90000"/>
              </a:lnSpc>
              <a:spcAft>
                <a:spcPts val="612"/>
              </a:spcAft>
            </a:pPr>
            <a:r>
              <a:rPr lang="en-US" sz="2448">
                <a:solidFill>
                  <a:schemeClr val="bg1"/>
                </a:solidFill>
                <a:latin typeface="Microsoft Sans Serif" panose="020B0604020202020204" pitchFamily="34" charset="0"/>
                <a:cs typeface="Microsoft Sans Serif" panose="020B0604020202020204" pitchFamily="34" charset="0"/>
              </a:rPr>
              <a:t>Outputs</a:t>
            </a:r>
          </a:p>
        </p:txBody>
      </p:sp>
      <p:cxnSp>
        <p:nvCxnSpPr>
          <p:cNvPr id="12" name="Straight Connector 11">
            <a:extLst>
              <a:ext uri="{FF2B5EF4-FFF2-40B4-BE49-F238E27FC236}">
                <a16:creationId xmlns:a16="http://schemas.microsoft.com/office/drawing/2014/main" id="{96F95581-21D9-2F4D-A943-BA09C26CDD2D}"/>
              </a:ext>
            </a:extLst>
          </p:cNvPr>
          <p:cNvCxnSpPr/>
          <p:nvPr/>
        </p:nvCxnSpPr>
        <p:spPr>
          <a:xfrm>
            <a:off x="2317349" y="3624499"/>
            <a:ext cx="1444031" cy="0"/>
          </a:xfrm>
          <a:prstGeom prst="line">
            <a:avLst/>
          </a:prstGeom>
          <a:ln w="889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321B571-F297-9743-91C7-B5BC84B412E5}"/>
              </a:ext>
            </a:extLst>
          </p:cNvPr>
          <p:cNvCxnSpPr/>
          <p:nvPr/>
        </p:nvCxnSpPr>
        <p:spPr>
          <a:xfrm>
            <a:off x="2317349" y="5134316"/>
            <a:ext cx="1444031" cy="0"/>
          </a:xfrm>
          <a:prstGeom prst="line">
            <a:avLst/>
          </a:prstGeom>
          <a:ln w="889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5D9AB5F-65D5-FC4E-9959-E71F01FA310E}"/>
              </a:ext>
            </a:extLst>
          </p:cNvPr>
          <p:cNvCxnSpPr/>
          <p:nvPr/>
        </p:nvCxnSpPr>
        <p:spPr>
          <a:xfrm>
            <a:off x="8551983" y="4362172"/>
            <a:ext cx="1444031" cy="0"/>
          </a:xfrm>
          <a:prstGeom prst="line">
            <a:avLst/>
          </a:prstGeom>
          <a:ln w="889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D539CC6-B01A-F843-9692-FD81D87E8FE1}"/>
              </a:ext>
            </a:extLst>
          </p:cNvPr>
          <p:cNvSpPr txBox="1"/>
          <p:nvPr/>
        </p:nvSpPr>
        <p:spPr>
          <a:xfrm>
            <a:off x="2098825" y="4558439"/>
            <a:ext cx="1393601" cy="647165"/>
          </a:xfrm>
          <a:prstGeom prst="rect">
            <a:avLst/>
          </a:prstGeom>
          <a:noFill/>
        </p:spPr>
        <p:txBody>
          <a:bodyPr wrap="none" lIns="186521" tIns="149217" rIns="186521" bIns="149217" rtlCol="0">
            <a:spAutoFit/>
          </a:bodyPr>
          <a:lstStyle/>
          <a:p>
            <a:pPr>
              <a:lnSpc>
                <a:spcPct val="90000"/>
              </a:lnSpc>
              <a:spcAft>
                <a:spcPts val="612"/>
              </a:spcAft>
            </a:pPr>
            <a:r>
              <a:rPr lang="en-US" sz="2448">
                <a:solidFill>
                  <a:schemeClr val="accent4"/>
                </a:solidFill>
                <a:latin typeface="Microsoft Sans Serif" panose="020B0604020202020204" pitchFamily="34" charset="0"/>
                <a:cs typeface="Microsoft Sans Serif" panose="020B0604020202020204" pitchFamily="34" charset="0"/>
              </a:rPr>
              <a:t>Trigger</a:t>
            </a:r>
          </a:p>
        </p:txBody>
      </p:sp>
      <p:sp>
        <p:nvSpPr>
          <p:cNvPr id="16" name="TextBox 15">
            <a:extLst>
              <a:ext uri="{FF2B5EF4-FFF2-40B4-BE49-F238E27FC236}">
                <a16:creationId xmlns:a16="http://schemas.microsoft.com/office/drawing/2014/main" id="{C3EBC7BA-9861-0A44-B4C4-0AB6DFD91FC0}"/>
              </a:ext>
            </a:extLst>
          </p:cNvPr>
          <p:cNvSpPr txBox="1"/>
          <p:nvPr/>
        </p:nvSpPr>
        <p:spPr>
          <a:xfrm>
            <a:off x="2020580" y="3031368"/>
            <a:ext cx="1450823" cy="647165"/>
          </a:xfrm>
          <a:prstGeom prst="rect">
            <a:avLst/>
          </a:prstGeom>
          <a:noFill/>
        </p:spPr>
        <p:txBody>
          <a:bodyPr wrap="none" lIns="186521" tIns="149217" rIns="186521" bIns="149217" rtlCol="0">
            <a:spAutoFit/>
          </a:bodyPr>
          <a:lstStyle/>
          <a:p>
            <a:pPr>
              <a:lnSpc>
                <a:spcPct val="90000"/>
              </a:lnSpc>
              <a:spcAft>
                <a:spcPts val="612"/>
              </a:spcAft>
            </a:pPr>
            <a:r>
              <a:rPr lang="en-US" sz="2448">
                <a:solidFill>
                  <a:schemeClr val="accent4"/>
                </a:solidFill>
                <a:latin typeface="Microsoft Sans Serif" panose="020B0604020202020204" pitchFamily="34" charset="0"/>
                <a:cs typeface="Microsoft Sans Serif" panose="020B0604020202020204" pitchFamily="34" charset="0"/>
              </a:rPr>
              <a:t>Binding</a:t>
            </a:r>
          </a:p>
        </p:txBody>
      </p:sp>
      <p:sp>
        <p:nvSpPr>
          <p:cNvPr id="17" name="TextBox 16">
            <a:extLst>
              <a:ext uri="{FF2B5EF4-FFF2-40B4-BE49-F238E27FC236}">
                <a16:creationId xmlns:a16="http://schemas.microsoft.com/office/drawing/2014/main" id="{864E6887-EE5E-E040-B92F-12D53E4AC386}"/>
              </a:ext>
            </a:extLst>
          </p:cNvPr>
          <p:cNvSpPr txBox="1"/>
          <p:nvPr/>
        </p:nvSpPr>
        <p:spPr>
          <a:xfrm>
            <a:off x="9052763" y="3742214"/>
            <a:ext cx="1450823" cy="647165"/>
          </a:xfrm>
          <a:prstGeom prst="rect">
            <a:avLst/>
          </a:prstGeom>
          <a:noFill/>
        </p:spPr>
        <p:txBody>
          <a:bodyPr wrap="none" lIns="186521" tIns="149217" rIns="186521" bIns="149217" rtlCol="0">
            <a:spAutoFit/>
          </a:bodyPr>
          <a:lstStyle/>
          <a:p>
            <a:pPr>
              <a:lnSpc>
                <a:spcPct val="90000"/>
              </a:lnSpc>
              <a:spcAft>
                <a:spcPts val="612"/>
              </a:spcAft>
            </a:pPr>
            <a:r>
              <a:rPr lang="en-US" sz="2448">
                <a:solidFill>
                  <a:schemeClr val="accent4"/>
                </a:solidFill>
                <a:latin typeface="Microsoft Sans Serif" panose="020B0604020202020204" pitchFamily="34" charset="0"/>
                <a:cs typeface="Microsoft Sans Serif" panose="020B0604020202020204" pitchFamily="34" charset="0"/>
              </a:rPr>
              <a:t>Binding</a:t>
            </a:r>
          </a:p>
        </p:txBody>
      </p:sp>
    </p:spTree>
    <p:extLst>
      <p:ext uri="{BB962C8B-B14F-4D97-AF65-F5344CB8AC3E}">
        <p14:creationId xmlns:p14="http://schemas.microsoft.com/office/powerpoint/2010/main" val="1137619943"/>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B5663-E11B-4DE3-AC88-50117E6F4870}"/>
              </a:ext>
            </a:extLst>
          </p:cNvPr>
          <p:cNvSpPr>
            <a:spLocks noGrp="1"/>
          </p:cNvSpPr>
          <p:nvPr>
            <p:ph type="title"/>
          </p:nvPr>
        </p:nvSpPr>
        <p:spPr/>
        <p:txBody>
          <a:bodyPr/>
          <a:lstStyle/>
          <a:p>
            <a:r>
              <a:rPr lang="en-US"/>
              <a:t>Microsoft Azure Serverless Platform</a:t>
            </a:r>
          </a:p>
        </p:txBody>
      </p:sp>
      <p:sp>
        <p:nvSpPr>
          <p:cNvPr id="59" name="Rectangle 58">
            <a:extLst>
              <a:ext uri="{FF2B5EF4-FFF2-40B4-BE49-F238E27FC236}">
                <a16:creationId xmlns:a16="http://schemas.microsoft.com/office/drawing/2014/main" id="{D7DC099C-0AD6-42EF-ABC5-55444B797121}"/>
              </a:ext>
            </a:extLst>
          </p:cNvPr>
          <p:cNvSpPr/>
          <p:nvPr/>
        </p:nvSpPr>
        <p:spPr bwMode="auto">
          <a:xfrm>
            <a:off x="275482" y="1235396"/>
            <a:ext cx="2803127" cy="5638792"/>
          </a:xfrm>
          <a:prstGeom prst="rect">
            <a:avLst/>
          </a:prstGeom>
          <a:solidFill>
            <a:schemeClr val="tx1">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a:gradFill>
                  <a:gsLst>
                    <a:gs pos="0">
                      <a:srgbClr val="505050"/>
                    </a:gs>
                    <a:gs pos="100000">
                      <a:srgbClr val="505050"/>
                    </a:gs>
                  </a:gsLst>
                  <a:lin ang="5400000" scaled="0"/>
                </a:gradFill>
                <a:latin typeface="Segoe UI Semilight"/>
                <a:ea typeface="Segoe UI" pitchFamily="34" charset="0"/>
                <a:cs typeface="Segoe UI" pitchFamily="34" charset="0"/>
              </a:rPr>
              <a:t>Events</a:t>
            </a:r>
          </a:p>
        </p:txBody>
      </p:sp>
      <p:sp>
        <p:nvSpPr>
          <p:cNvPr id="60" name="Rectangle 59">
            <a:extLst>
              <a:ext uri="{FF2B5EF4-FFF2-40B4-BE49-F238E27FC236}">
                <a16:creationId xmlns:a16="http://schemas.microsoft.com/office/drawing/2014/main" id="{ABE2E34D-D322-4383-823F-7553EE647111}"/>
              </a:ext>
            </a:extLst>
          </p:cNvPr>
          <p:cNvSpPr/>
          <p:nvPr/>
        </p:nvSpPr>
        <p:spPr bwMode="auto">
          <a:xfrm>
            <a:off x="4011925" y="2797274"/>
            <a:ext cx="1865048" cy="2288588"/>
          </a:xfrm>
          <a:prstGeom prst="rect">
            <a:avLst/>
          </a:prstGeom>
          <a:solidFill>
            <a:schemeClr val="tx1">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a:gradFill>
                  <a:gsLst>
                    <a:gs pos="0">
                      <a:srgbClr val="505050"/>
                    </a:gs>
                    <a:gs pos="100000">
                      <a:srgbClr val="505050"/>
                    </a:gs>
                  </a:gsLst>
                  <a:lin ang="5400000" scaled="0"/>
                </a:gradFill>
                <a:latin typeface="Segoe UI Semilight"/>
                <a:cs typeface="Segoe UI" pitchFamily="34" charset="0"/>
              </a:rPr>
              <a:t>Event Grid</a:t>
            </a:r>
          </a:p>
        </p:txBody>
      </p:sp>
      <p:sp>
        <p:nvSpPr>
          <p:cNvPr id="61" name="Rectangle 60">
            <a:extLst>
              <a:ext uri="{FF2B5EF4-FFF2-40B4-BE49-F238E27FC236}">
                <a16:creationId xmlns:a16="http://schemas.microsoft.com/office/drawing/2014/main" id="{58A6B6AB-4BE9-4FA4-BAD9-A66A424C4DB0}"/>
              </a:ext>
            </a:extLst>
          </p:cNvPr>
          <p:cNvSpPr/>
          <p:nvPr/>
        </p:nvSpPr>
        <p:spPr bwMode="auto">
          <a:xfrm>
            <a:off x="6810290" y="1235396"/>
            <a:ext cx="5407846" cy="5409433"/>
          </a:xfrm>
          <a:prstGeom prst="rect">
            <a:avLst/>
          </a:prstGeom>
          <a:solidFill>
            <a:schemeClr val="tx1">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32" name="Group 131">
            <a:extLst>
              <a:ext uri="{FF2B5EF4-FFF2-40B4-BE49-F238E27FC236}">
                <a16:creationId xmlns:a16="http://schemas.microsoft.com/office/drawing/2014/main" id="{DBAA9B17-CE37-424A-A6F6-8F47F91E7714}"/>
              </a:ext>
            </a:extLst>
          </p:cNvPr>
          <p:cNvGrpSpPr/>
          <p:nvPr/>
        </p:nvGrpSpPr>
        <p:grpSpPr>
          <a:xfrm>
            <a:off x="458336" y="1836173"/>
            <a:ext cx="2439260" cy="886842"/>
            <a:chOff x="457519" y="1835937"/>
            <a:chExt cx="2439606" cy="886968"/>
          </a:xfrm>
        </p:grpSpPr>
        <p:sp>
          <p:nvSpPr>
            <p:cNvPr id="62" name="Rectangle 61">
              <a:extLst>
                <a:ext uri="{FF2B5EF4-FFF2-40B4-BE49-F238E27FC236}">
                  <a16:creationId xmlns:a16="http://schemas.microsoft.com/office/drawing/2014/main" id="{8D197302-B059-43FD-B1E9-34284FD32CB2}"/>
                </a:ext>
              </a:extLst>
            </p:cNvPr>
            <p:cNvSpPr/>
            <p:nvPr/>
          </p:nvSpPr>
          <p:spPr bwMode="auto">
            <a:xfrm>
              <a:off x="457519" y="1835937"/>
              <a:ext cx="2439606" cy="88696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0"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80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Blob Storage</a:t>
              </a:r>
            </a:p>
          </p:txBody>
        </p:sp>
        <p:pic>
          <p:nvPicPr>
            <p:cNvPr id="91" name="Picture 90" descr="A close up of a logo&#10;&#10;Description generated with very high confidence">
              <a:extLst>
                <a:ext uri="{FF2B5EF4-FFF2-40B4-BE49-F238E27FC236}">
                  <a16:creationId xmlns:a16="http://schemas.microsoft.com/office/drawing/2014/main" id="{A354C971-D8A4-4C64-AD09-D7B04B302B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931" y="2002054"/>
              <a:ext cx="640080" cy="554735"/>
            </a:xfrm>
            <a:prstGeom prst="rect">
              <a:avLst/>
            </a:prstGeom>
          </p:spPr>
        </p:pic>
      </p:grpSp>
      <p:grpSp>
        <p:nvGrpSpPr>
          <p:cNvPr id="133" name="Group 132">
            <a:extLst>
              <a:ext uri="{FF2B5EF4-FFF2-40B4-BE49-F238E27FC236}">
                <a16:creationId xmlns:a16="http://schemas.microsoft.com/office/drawing/2014/main" id="{482B374C-DED2-4964-8B19-9FF1ACB805CA}"/>
              </a:ext>
            </a:extLst>
          </p:cNvPr>
          <p:cNvGrpSpPr/>
          <p:nvPr/>
        </p:nvGrpSpPr>
        <p:grpSpPr>
          <a:xfrm>
            <a:off x="458336" y="2771474"/>
            <a:ext cx="2439260" cy="886842"/>
            <a:chOff x="457519" y="2771370"/>
            <a:chExt cx="2439606" cy="886968"/>
          </a:xfrm>
        </p:grpSpPr>
        <p:sp>
          <p:nvSpPr>
            <p:cNvPr id="67" name="Rectangle 66">
              <a:extLst>
                <a:ext uri="{FF2B5EF4-FFF2-40B4-BE49-F238E27FC236}">
                  <a16:creationId xmlns:a16="http://schemas.microsoft.com/office/drawing/2014/main" id="{108D490F-9C33-4DEA-BCE0-C850C1A8EDBB}"/>
                </a:ext>
              </a:extLst>
            </p:cNvPr>
            <p:cNvSpPr/>
            <p:nvPr/>
          </p:nvSpPr>
          <p:spPr bwMode="auto">
            <a:xfrm>
              <a:off x="457519" y="2771370"/>
              <a:ext cx="2439606" cy="88696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0"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800">
                  <a:gradFill>
                    <a:gsLst>
                      <a:gs pos="0">
                        <a:srgbClr val="FFFFFF"/>
                      </a:gs>
                      <a:gs pos="100000">
                        <a:srgbClr val="FFFFFF"/>
                      </a:gs>
                    </a:gsLst>
                    <a:lin ang="5400000" scaled="0"/>
                  </a:gradFill>
                  <a:latin typeface="Segoe UI Semilight"/>
                  <a:cs typeface="Segoe UI Semibold" panose="020B0702040204020203" pitchFamily="34" charset="0"/>
                </a:rPr>
                <a:t>Resource Groups</a:t>
              </a:r>
            </a:p>
          </p:txBody>
        </p:sp>
        <p:pic>
          <p:nvPicPr>
            <p:cNvPr id="93" name="Picture 92" descr="A close up of a logo&#10;&#10;Description generated with very high confidence">
              <a:extLst>
                <a:ext uri="{FF2B5EF4-FFF2-40B4-BE49-F238E27FC236}">
                  <a16:creationId xmlns:a16="http://schemas.microsoft.com/office/drawing/2014/main" id="{F5F2C16F-CE39-4D45-9D6A-F71BDB94B9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9651" y="2992171"/>
              <a:ext cx="548640" cy="445367"/>
            </a:xfrm>
            <a:prstGeom prst="rect">
              <a:avLst/>
            </a:prstGeom>
          </p:spPr>
        </p:pic>
      </p:grpSp>
      <p:grpSp>
        <p:nvGrpSpPr>
          <p:cNvPr id="134" name="Group 133">
            <a:extLst>
              <a:ext uri="{FF2B5EF4-FFF2-40B4-BE49-F238E27FC236}">
                <a16:creationId xmlns:a16="http://schemas.microsoft.com/office/drawing/2014/main" id="{0409B328-8F00-46D2-BEF4-117DC8023E3E}"/>
              </a:ext>
            </a:extLst>
          </p:cNvPr>
          <p:cNvGrpSpPr/>
          <p:nvPr/>
        </p:nvGrpSpPr>
        <p:grpSpPr>
          <a:xfrm>
            <a:off x="458336" y="3706773"/>
            <a:ext cx="2439260" cy="886842"/>
            <a:chOff x="457519" y="3706803"/>
            <a:chExt cx="2439606" cy="886968"/>
          </a:xfrm>
        </p:grpSpPr>
        <p:sp>
          <p:nvSpPr>
            <p:cNvPr id="68" name="Rectangle 67">
              <a:extLst>
                <a:ext uri="{FF2B5EF4-FFF2-40B4-BE49-F238E27FC236}">
                  <a16:creationId xmlns:a16="http://schemas.microsoft.com/office/drawing/2014/main" id="{392A00CA-9A66-428D-AAC3-1C8E034FE36A}"/>
                </a:ext>
              </a:extLst>
            </p:cNvPr>
            <p:cNvSpPr/>
            <p:nvPr/>
          </p:nvSpPr>
          <p:spPr bwMode="auto">
            <a:xfrm>
              <a:off x="457519" y="3706803"/>
              <a:ext cx="2439606" cy="88696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0"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800">
                  <a:gradFill>
                    <a:gsLst>
                      <a:gs pos="0">
                        <a:srgbClr val="FFFFFF"/>
                      </a:gs>
                      <a:gs pos="100000">
                        <a:srgbClr val="FFFFFF"/>
                      </a:gs>
                    </a:gsLst>
                    <a:lin ang="5400000" scaled="0"/>
                  </a:gradFill>
                  <a:latin typeface="Segoe UI Semilight"/>
                  <a:cs typeface="Segoe UI Semibold" panose="020B0702040204020203" pitchFamily="34" charset="0"/>
                </a:rPr>
                <a:t>Azure Subscriptions</a:t>
              </a:r>
            </a:p>
          </p:txBody>
        </p:sp>
        <p:pic>
          <p:nvPicPr>
            <p:cNvPr id="95" name="Picture 94" descr="A close up of a logo&#10;&#10;Description generated with very high confidence">
              <a:extLst>
                <a:ext uri="{FF2B5EF4-FFF2-40B4-BE49-F238E27FC236}">
                  <a16:creationId xmlns:a16="http://schemas.microsoft.com/office/drawing/2014/main" id="{8AC0C3AF-A12D-4CCB-8379-274F4423F7D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3931" y="3913709"/>
              <a:ext cx="640080" cy="473157"/>
            </a:xfrm>
            <a:prstGeom prst="rect">
              <a:avLst/>
            </a:prstGeom>
          </p:spPr>
        </p:pic>
      </p:grpSp>
      <p:grpSp>
        <p:nvGrpSpPr>
          <p:cNvPr id="136" name="Group 135">
            <a:extLst>
              <a:ext uri="{FF2B5EF4-FFF2-40B4-BE49-F238E27FC236}">
                <a16:creationId xmlns:a16="http://schemas.microsoft.com/office/drawing/2014/main" id="{CAEBDEA6-1685-4216-A29F-A221DB5E8988}"/>
              </a:ext>
            </a:extLst>
          </p:cNvPr>
          <p:cNvGrpSpPr/>
          <p:nvPr/>
        </p:nvGrpSpPr>
        <p:grpSpPr>
          <a:xfrm>
            <a:off x="458336" y="5577373"/>
            <a:ext cx="2439260" cy="886842"/>
            <a:chOff x="457519" y="5577668"/>
            <a:chExt cx="2439606" cy="886968"/>
          </a:xfrm>
        </p:grpSpPr>
        <p:sp>
          <p:nvSpPr>
            <p:cNvPr id="70" name="Rectangle 69">
              <a:extLst>
                <a:ext uri="{FF2B5EF4-FFF2-40B4-BE49-F238E27FC236}">
                  <a16:creationId xmlns:a16="http://schemas.microsoft.com/office/drawing/2014/main" id="{B8C6A24C-FCC4-4934-8DA7-148780E32794}"/>
                </a:ext>
              </a:extLst>
            </p:cNvPr>
            <p:cNvSpPr/>
            <p:nvPr/>
          </p:nvSpPr>
          <p:spPr bwMode="auto">
            <a:xfrm>
              <a:off x="457519" y="5577668"/>
              <a:ext cx="2439606" cy="88696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0"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800">
                  <a:gradFill>
                    <a:gsLst>
                      <a:gs pos="0">
                        <a:srgbClr val="FFFFFF"/>
                      </a:gs>
                      <a:gs pos="100000">
                        <a:srgbClr val="FFFFFF"/>
                      </a:gs>
                    </a:gsLst>
                    <a:lin ang="5400000" scaled="0"/>
                  </a:gradFill>
                  <a:latin typeface="Segoe UI Semilight"/>
                  <a:cs typeface="Segoe UI Semibold" panose="020B0702040204020203" pitchFamily="34" charset="0"/>
                </a:rPr>
                <a:t>Custom Events (anything)</a:t>
              </a:r>
            </a:p>
          </p:txBody>
        </p:sp>
        <p:pic>
          <p:nvPicPr>
            <p:cNvPr id="97" name="Picture 96" descr="A close up of a logo&#10;&#10;Description generated with very high confidence">
              <a:extLst>
                <a:ext uri="{FF2B5EF4-FFF2-40B4-BE49-F238E27FC236}">
                  <a16:creationId xmlns:a16="http://schemas.microsoft.com/office/drawing/2014/main" id="{6397B923-4A99-411D-AF68-ABB2C31A03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296" y="5749318"/>
              <a:ext cx="548640" cy="565521"/>
            </a:xfrm>
            <a:prstGeom prst="rect">
              <a:avLst/>
            </a:prstGeom>
          </p:spPr>
        </p:pic>
      </p:grpSp>
      <p:grpSp>
        <p:nvGrpSpPr>
          <p:cNvPr id="135" name="Group 134">
            <a:extLst>
              <a:ext uri="{FF2B5EF4-FFF2-40B4-BE49-F238E27FC236}">
                <a16:creationId xmlns:a16="http://schemas.microsoft.com/office/drawing/2014/main" id="{99DFA4B4-2366-4CFD-A5AD-E97703D4E2C2}"/>
              </a:ext>
            </a:extLst>
          </p:cNvPr>
          <p:cNvGrpSpPr/>
          <p:nvPr/>
        </p:nvGrpSpPr>
        <p:grpSpPr>
          <a:xfrm>
            <a:off x="458336" y="4642073"/>
            <a:ext cx="2439260" cy="886842"/>
            <a:chOff x="457519" y="4642236"/>
            <a:chExt cx="2439606" cy="886968"/>
          </a:xfrm>
        </p:grpSpPr>
        <p:sp>
          <p:nvSpPr>
            <p:cNvPr id="69" name="Rectangle 68">
              <a:extLst>
                <a:ext uri="{FF2B5EF4-FFF2-40B4-BE49-F238E27FC236}">
                  <a16:creationId xmlns:a16="http://schemas.microsoft.com/office/drawing/2014/main" id="{0FA47A78-028C-4830-9B94-A7922A498CD4}"/>
                </a:ext>
              </a:extLst>
            </p:cNvPr>
            <p:cNvSpPr/>
            <p:nvPr/>
          </p:nvSpPr>
          <p:spPr bwMode="auto">
            <a:xfrm>
              <a:off x="457519" y="4642236"/>
              <a:ext cx="2439606" cy="88696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0"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800">
                  <a:gradFill>
                    <a:gsLst>
                      <a:gs pos="0">
                        <a:srgbClr val="FFFFFF"/>
                      </a:gs>
                      <a:gs pos="100000">
                        <a:srgbClr val="FFFFFF"/>
                      </a:gs>
                    </a:gsLst>
                    <a:lin ang="5400000" scaled="0"/>
                  </a:gradFill>
                  <a:latin typeface="Segoe UI Semilight"/>
                  <a:cs typeface="Segoe UI Semibold" panose="020B0702040204020203" pitchFamily="34" charset="0"/>
                </a:rPr>
                <a:t>Event Hubs</a:t>
              </a:r>
            </a:p>
          </p:txBody>
        </p:sp>
        <p:grpSp>
          <p:nvGrpSpPr>
            <p:cNvPr id="111" name="Group 110">
              <a:extLst>
                <a:ext uri="{FF2B5EF4-FFF2-40B4-BE49-F238E27FC236}">
                  <a16:creationId xmlns:a16="http://schemas.microsoft.com/office/drawing/2014/main" id="{2EEA06D5-1DD4-4C27-939F-F89E1A91866F}"/>
                </a:ext>
              </a:extLst>
            </p:cNvPr>
            <p:cNvGrpSpPr>
              <a:grpSpLocks noChangeAspect="1"/>
            </p:cNvGrpSpPr>
            <p:nvPr/>
          </p:nvGrpSpPr>
          <p:grpSpPr>
            <a:xfrm>
              <a:off x="629651" y="4758193"/>
              <a:ext cx="548640" cy="555209"/>
              <a:chOff x="-649288" y="6227758"/>
              <a:chExt cx="265113" cy="268287"/>
            </a:xfrm>
          </p:grpSpPr>
          <p:sp>
            <p:nvSpPr>
              <p:cNvPr id="102" name="Freeform 5">
                <a:extLst>
                  <a:ext uri="{FF2B5EF4-FFF2-40B4-BE49-F238E27FC236}">
                    <a16:creationId xmlns:a16="http://schemas.microsoft.com/office/drawing/2014/main" id="{7CFCD2AF-322F-4D7D-8534-469161528A1B}"/>
                  </a:ext>
                </a:extLst>
              </p:cNvPr>
              <p:cNvSpPr>
                <a:spLocks/>
              </p:cNvSpPr>
              <p:nvPr/>
            </p:nvSpPr>
            <p:spPr bwMode="auto">
              <a:xfrm>
                <a:off x="-530225" y="6318245"/>
                <a:ext cx="44450" cy="34925"/>
              </a:xfrm>
              <a:custGeom>
                <a:avLst/>
                <a:gdLst>
                  <a:gd name="T0" fmla="*/ 165 w 165"/>
                  <a:gd name="T1" fmla="*/ 114 h 131"/>
                  <a:gd name="T2" fmla="*/ 148 w 165"/>
                  <a:gd name="T3" fmla="*/ 131 h 131"/>
                  <a:gd name="T4" fmla="*/ 17 w 165"/>
                  <a:gd name="T5" fmla="*/ 131 h 131"/>
                  <a:gd name="T6" fmla="*/ 0 w 165"/>
                  <a:gd name="T7" fmla="*/ 114 h 131"/>
                  <a:gd name="T8" fmla="*/ 0 w 165"/>
                  <a:gd name="T9" fmla="*/ 18 h 131"/>
                  <a:gd name="T10" fmla="*/ 17 w 165"/>
                  <a:gd name="T11" fmla="*/ 0 h 131"/>
                  <a:gd name="T12" fmla="*/ 148 w 165"/>
                  <a:gd name="T13" fmla="*/ 0 h 131"/>
                  <a:gd name="T14" fmla="*/ 165 w 165"/>
                  <a:gd name="T15" fmla="*/ 18 h 131"/>
                  <a:gd name="T16" fmla="*/ 165 w 165"/>
                  <a:gd name="T17" fmla="*/ 11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31">
                    <a:moveTo>
                      <a:pt x="165" y="114"/>
                    </a:moveTo>
                    <a:cubicBezTo>
                      <a:pt x="165" y="124"/>
                      <a:pt x="158" y="131"/>
                      <a:pt x="148" y="131"/>
                    </a:cubicBezTo>
                    <a:lnTo>
                      <a:pt x="17" y="131"/>
                    </a:lnTo>
                    <a:cubicBezTo>
                      <a:pt x="7" y="131"/>
                      <a:pt x="0" y="124"/>
                      <a:pt x="0" y="114"/>
                    </a:cubicBezTo>
                    <a:lnTo>
                      <a:pt x="0" y="18"/>
                    </a:lnTo>
                    <a:cubicBezTo>
                      <a:pt x="0" y="8"/>
                      <a:pt x="7" y="0"/>
                      <a:pt x="17" y="0"/>
                    </a:cubicBezTo>
                    <a:lnTo>
                      <a:pt x="148" y="0"/>
                    </a:lnTo>
                    <a:cubicBezTo>
                      <a:pt x="158" y="0"/>
                      <a:pt x="165" y="8"/>
                      <a:pt x="165" y="18"/>
                    </a:cubicBezTo>
                    <a:lnTo>
                      <a:pt x="165" y="114"/>
                    </a:ln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09">
                  <a:defRPr/>
                </a:pPr>
                <a:endParaRPr lang="en-US" sz="1873">
                  <a:solidFill>
                    <a:srgbClr val="505050"/>
                  </a:solidFill>
                  <a:latin typeface="Segoe UI Semilight"/>
                </a:endParaRPr>
              </a:p>
            </p:txBody>
          </p:sp>
          <p:sp>
            <p:nvSpPr>
              <p:cNvPr id="103" name="Freeform 6">
                <a:extLst>
                  <a:ext uri="{FF2B5EF4-FFF2-40B4-BE49-F238E27FC236}">
                    <a16:creationId xmlns:a16="http://schemas.microsoft.com/office/drawing/2014/main" id="{B386F195-D3B8-4304-B7A0-860AEFB42924}"/>
                  </a:ext>
                </a:extLst>
              </p:cNvPr>
              <p:cNvSpPr>
                <a:spLocks/>
              </p:cNvSpPr>
              <p:nvPr/>
            </p:nvSpPr>
            <p:spPr bwMode="auto">
              <a:xfrm>
                <a:off x="-465138" y="6345233"/>
                <a:ext cx="44450" cy="34925"/>
              </a:xfrm>
              <a:custGeom>
                <a:avLst/>
                <a:gdLst>
                  <a:gd name="T0" fmla="*/ 163 w 166"/>
                  <a:gd name="T1" fmla="*/ 113 h 131"/>
                  <a:gd name="T2" fmla="*/ 146 w 166"/>
                  <a:gd name="T3" fmla="*/ 131 h 131"/>
                  <a:gd name="T4" fmla="*/ 17 w 166"/>
                  <a:gd name="T5" fmla="*/ 131 h 131"/>
                  <a:gd name="T6" fmla="*/ 0 w 166"/>
                  <a:gd name="T7" fmla="*/ 113 h 131"/>
                  <a:gd name="T8" fmla="*/ 0 w 166"/>
                  <a:gd name="T9" fmla="*/ 17 h 131"/>
                  <a:gd name="T10" fmla="*/ 17 w 166"/>
                  <a:gd name="T11" fmla="*/ 0 h 131"/>
                  <a:gd name="T12" fmla="*/ 148 w 166"/>
                  <a:gd name="T13" fmla="*/ 0 h 131"/>
                  <a:gd name="T14" fmla="*/ 166 w 166"/>
                  <a:gd name="T15" fmla="*/ 17 h 131"/>
                  <a:gd name="T16" fmla="*/ 166 w 166"/>
                  <a:gd name="T17" fmla="*/ 113 h 131"/>
                  <a:gd name="T18" fmla="*/ 163 w 166"/>
                  <a:gd name="T19" fmla="*/ 11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131">
                    <a:moveTo>
                      <a:pt x="163" y="113"/>
                    </a:moveTo>
                    <a:cubicBezTo>
                      <a:pt x="163" y="123"/>
                      <a:pt x="156" y="131"/>
                      <a:pt x="146" y="131"/>
                    </a:cubicBezTo>
                    <a:lnTo>
                      <a:pt x="17" y="131"/>
                    </a:lnTo>
                    <a:cubicBezTo>
                      <a:pt x="7" y="131"/>
                      <a:pt x="0" y="123"/>
                      <a:pt x="0" y="113"/>
                    </a:cubicBezTo>
                    <a:lnTo>
                      <a:pt x="0" y="17"/>
                    </a:lnTo>
                    <a:cubicBezTo>
                      <a:pt x="0" y="7"/>
                      <a:pt x="7" y="0"/>
                      <a:pt x="17" y="0"/>
                    </a:cubicBezTo>
                    <a:lnTo>
                      <a:pt x="148" y="0"/>
                    </a:lnTo>
                    <a:cubicBezTo>
                      <a:pt x="158" y="0"/>
                      <a:pt x="166" y="7"/>
                      <a:pt x="166" y="17"/>
                    </a:cubicBezTo>
                    <a:lnTo>
                      <a:pt x="166" y="113"/>
                    </a:lnTo>
                    <a:lnTo>
                      <a:pt x="163" y="113"/>
                    </a:ln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09">
                  <a:defRPr/>
                </a:pPr>
                <a:endParaRPr lang="en-US" sz="1873">
                  <a:solidFill>
                    <a:srgbClr val="505050"/>
                  </a:solidFill>
                  <a:latin typeface="Segoe UI Semilight"/>
                </a:endParaRPr>
              </a:p>
            </p:txBody>
          </p:sp>
          <p:sp>
            <p:nvSpPr>
              <p:cNvPr id="104" name="Freeform 7">
                <a:extLst>
                  <a:ext uri="{FF2B5EF4-FFF2-40B4-BE49-F238E27FC236}">
                    <a16:creationId xmlns:a16="http://schemas.microsoft.com/office/drawing/2014/main" id="{2BFD43ED-314F-4C1C-99A1-337C3018298F}"/>
                  </a:ext>
                </a:extLst>
              </p:cNvPr>
              <p:cNvSpPr>
                <a:spLocks/>
              </p:cNvSpPr>
              <p:nvPr/>
            </p:nvSpPr>
            <p:spPr bwMode="auto">
              <a:xfrm>
                <a:off x="-530225" y="6372220"/>
                <a:ext cx="44450" cy="34925"/>
              </a:xfrm>
              <a:custGeom>
                <a:avLst/>
                <a:gdLst>
                  <a:gd name="T0" fmla="*/ 165 w 165"/>
                  <a:gd name="T1" fmla="*/ 114 h 131"/>
                  <a:gd name="T2" fmla="*/ 148 w 165"/>
                  <a:gd name="T3" fmla="*/ 131 h 131"/>
                  <a:gd name="T4" fmla="*/ 17 w 165"/>
                  <a:gd name="T5" fmla="*/ 131 h 131"/>
                  <a:gd name="T6" fmla="*/ 0 w 165"/>
                  <a:gd name="T7" fmla="*/ 114 h 131"/>
                  <a:gd name="T8" fmla="*/ 0 w 165"/>
                  <a:gd name="T9" fmla="*/ 17 h 131"/>
                  <a:gd name="T10" fmla="*/ 17 w 165"/>
                  <a:gd name="T11" fmla="*/ 0 h 131"/>
                  <a:gd name="T12" fmla="*/ 148 w 165"/>
                  <a:gd name="T13" fmla="*/ 0 h 131"/>
                  <a:gd name="T14" fmla="*/ 165 w 165"/>
                  <a:gd name="T15" fmla="*/ 17 h 131"/>
                  <a:gd name="T16" fmla="*/ 165 w 165"/>
                  <a:gd name="T17" fmla="*/ 11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31">
                    <a:moveTo>
                      <a:pt x="165" y="114"/>
                    </a:moveTo>
                    <a:cubicBezTo>
                      <a:pt x="165" y="124"/>
                      <a:pt x="158" y="131"/>
                      <a:pt x="148" y="131"/>
                    </a:cubicBezTo>
                    <a:lnTo>
                      <a:pt x="17" y="131"/>
                    </a:lnTo>
                    <a:cubicBezTo>
                      <a:pt x="7" y="131"/>
                      <a:pt x="0" y="124"/>
                      <a:pt x="0" y="114"/>
                    </a:cubicBezTo>
                    <a:lnTo>
                      <a:pt x="0" y="17"/>
                    </a:lnTo>
                    <a:cubicBezTo>
                      <a:pt x="0" y="7"/>
                      <a:pt x="7" y="0"/>
                      <a:pt x="17" y="0"/>
                    </a:cubicBezTo>
                    <a:lnTo>
                      <a:pt x="148" y="0"/>
                    </a:lnTo>
                    <a:cubicBezTo>
                      <a:pt x="158" y="0"/>
                      <a:pt x="165" y="7"/>
                      <a:pt x="165" y="17"/>
                    </a:cubicBezTo>
                    <a:lnTo>
                      <a:pt x="165" y="114"/>
                    </a:ln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09">
                  <a:defRPr/>
                </a:pPr>
                <a:endParaRPr lang="en-US" sz="1873">
                  <a:solidFill>
                    <a:srgbClr val="505050"/>
                  </a:solidFill>
                  <a:latin typeface="Segoe UI Semilight"/>
                </a:endParaRPr>
              </a:p>
            </p:txBody>
          </p:sp>
          <p:sp>
            <p:nvSpPr>
              <p:cNvPr id="105" name="Freeform 8">
                <a:extLst>
                  <a:ext uri="{FF2B5EF4-FFF2-40B4-BE49-F238E27FC236}">
                    <a16:creationId xmlns:a16="http://schemas.microsoft.com/office/drawing/2014/main" id="{E03D9E08-EFA7-4825-A7CA-0B69D2BE7C34}"/>
                  </a:ext>
                </a:extLst>
              </p:cNvPr>
              <p:cNvSpPr>
                <a:spLocks/>
              </p:cNvSpPr>
              <p:nvPr/>
            </p:nvSpPr>
            <p:spPr bwMode="auto">
              <a:xfrm>
                <a:off x="-593725" y="6289670"/>
                <a:ext cx="44450" cy="36512"/>
              </a:xfrm>
              <a:custGeom>
                <a:avLst/>
                <a:gdLst>
                  <a:gd name="T0" fmla="*/ 168 w 168"/>
                  <a:gd name="T1" fmla="*/ 119 h 136"/>
                  <a:gd name="T2" fmla="*/ 151 w 168"/>
                  <a:gd name="T3" fmla="*/ 136 h 136"/>
                  <a:gd name="T4" fmla="*/ 18 w 168"/>
                  <a:gd name="T5" fmla="*/ 136 h 136"/>
                  <a:gd name="T6" fmla="*/ 0 w 168"/>
                  <a:gd name="T7" fmla="*/ 119 h 136"/>
                  <a:gd name="T8" fmla="*/ 0 w 168"/>
                  <a:gd name="T9" fmla="*/ 17 h 136"/>
                  <a:gd name="T10" fmla="*/ 18 w 168"/>
                  <a:gd name="T11" fmla="*/ 0 h 136"/>
                  <a:gd name="T12" fmla="*/ 149 w 168"/>
                  <a:gd name="T13" fmla="*/ 0 h 136"/>
                  <a:gd name="T14" fmla="*/ 168 w 168"/>
                  <a:gd name="T15" fmla="*/ 17 h 136"/>
                  <a:gd name="T16" fmla="*/ 168 w 168"/>
                  <a:gd name="T17" fmla="*/ 11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136">
                    <a:moveTo>
                      <a:pt x="168" y="119"/>
                    </a:moveTo>
                    <a:cubicBezTo>
                      <a:pt x="168" y="128"/>
                      <a:pt x="161" y="136"/>
                      <a:pt x="151" y="136"/>
                    </a:cubicBezTo>
                    <a:lnTo>
                      <a:pt x="18" y="136"/>
                    </a:lnTo>
                    <a:cubicBezTo>
                      <a:pt x="8" y="136"/>
                      <a:pt x="0" y="128"/>
                      <a:pt x="0" y="119"/>
                    </a:cubicBezTo>
                    <a:lnTo>
                      <a:pt x="0" y="17"/>
                    </a:lnTo>
                    <a:cubicBezTo>
                      <a:pt x="0" y="7"/>
                      <a:pt x="8" y="0"/>
                      <a:pt x="18" y="0"/>
                    </a:cubicBezTo>
                    <a:lnTo>
                      <a:pt x="149" y="0"/>
                    </a:lnTo>
                    <a:cubicBezTo>
                      <a:pt x="161" y="0"/>
                      <a:pt x="168" y="7"/>
                      <a:pt x="168" y="17"/>
                    </a:cubicBezTo>
                    <a:lnTo>
                      <a:pt x="168" y="119"/>
                    </a:ln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09">
                  <a:defRPr/>
                </a:pPr>
                <a:endParaRPr lang="en-US" sz="1873">
                  <a:solidFill>
                    <a:srgbClr val="505050"/>
                  </a:solidFill>
                  <a:latin typeface="Segoe UI Semilight"/>
                </a:endParaRPr>
              </a:p>
            </p:txBody>
          </p:sp>
          <p:sp>
            <p:nvSpPr>
              <p:cNvPr id="106" name="Freeform 9">
                <a:extLst>
                  <a:ext uri="{FF2B5EF4-FFF2-40B4-BE49-F238E27FC236}">
                    <a16:creationId xmlns:a16="http://schemas.microsoft.com/office/drawing/2014/main" id="{47A716DD-7A62-44B4-BF99-CBFF14B41279}"/>
                  </a:ext>
                </a:extLst>
              </p:cNvPr>
              <p:cNvSpPr>
                <a:spLocks/>
              </p:cNvSpPr>
              <p:nvPr/>
            </p:nvSpPr>
            <p:spPr bwMode="auto">
              <a:xfrm>
                <a:off x="-649288" y="6227758"/>
                <a:ext cx="263525" cy="61912"/>
              </a:xfrm>
              <a:custGeom>
                <a:avLst/>
                <a:gdLst>
                  <a:gd name="T0" fmla="*/ 960 w 977"/>
                  <a:gd name="T1" fmla="*/ 0 h 235"/>
                  <a:gd name="T2" fmla="*/ 18 w 977"/>
                  <a:gd name="T3" fmla="*/ 0 h 235"/>
                  <a:gd name="T4" fmla="*/ 0 w 977"/>
                  <a:gd name="T5" fmla="*/ 18 h 235"/>
                  <a:gd name="T6" fmla="*/ 0 w 977"/>
                  <a:gd name="T7" fmla="*/ 218 h 235"/>
                  <a:gd name="T8" fmla="*/ 18 w 977"/>
                  <a:gd name="T9" fmla="*/ 235 h 235"/>
                  <a:gd name="T10" fmla="*/ 119 w 977"/>
                  <a:gd name="T11" fmla="*/ 235 h 235"/>
                  <a:gd name="T12" fmla="*/ 136 w 977"/>
                  <a:gd name="T13" fmla="*/ 218 h 235"/>
                  <a:gd name="T14" fmla="*/ 136 w 977"/>
                  <a:gd name="T15" fmla="*/ 134 h 235"/>
                  <a:gd name="T16" fmla="*/ 841 w 977"/>
                  <a:gd name="T17" fmla="*/ 134 h 235"/>
                  <a:gd name="T18" fmla="*/ 841 w 977"/>
                  <a:gd name="T19" fmla="*/ 218 h 235"/>
                  <a:gd name="T20" fmla="*/ 861 w 977"/>
                  <a:gd name="T21" fmla="*/ 235 h 235"/>
                  <a:gd name="T22" fmla="*/ 957 w 977"/>
                  <a:gd name="T23" fmla="*/ 235 h 235"/>
                  <a:gd name="T24" fmla="*/ 975 w 977"/>
                  <a:gd name="T25" fmla="*/ 218 h 235"/>
                  <a:gd name="T26" fmla="*/ 975 w 977"/>
                  <a:gd name="T27" fmla="*/ 18 h 235"/>
                  <a:gd name="T28" fmla="*/ 960 w 977"/>
                  <a:gd name="T29"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7" h="235">
                    <a:moveTo>
                      <a:pt x="960" y="0"/>
                    </a:moveTo>
                    <a:lnTo>
                      <a:pt x="18" y="0"/>
                    </a:lnTo>
                    <a:cubicBezTo>
                      <a:pt x="8" y="0"/>
                      <a:pt x="0" y="8"/>
                      <a:pt x="0" y="18"/>
                    </a:cubicBezTo>
                    <a:lnTo>
                      <a:pt x="0" y="218"/>
                    </a:lnTo>
                    <a:cubicBezTo>
                      <a:pt x="0" y="228"/>
                      <a:pt x="8" y="235"/>
                      <a:pt x="18" y="235"/>
                    </a:cubicBezTo>
                    <a:lnTo>
                      <a:pt x="119" y="235"/>
                    </a:lnTo>
                    <a:cubicBezTo>
                      <a:pt x="129" y="235"/>
                      <a:pt x="136" y="228"/>
                      <a:pt x="136" y="218"/>
                    </a:cubicBezTo>
                    <a:lnTo>
                      <a:pt x="136" y="134"/>
                    </a:lnTo>
                    <a:lnTo>
                      <a:pt x="841" y="134"/>
                    </a:lnTo>
                    <a:lnTo>
                      <a:pt x="841" y="218"/>
                    </a:lnTo>
                    <a:cubicBezTo>
                      <a:pt x="841" y="228"/>
                      <a:pt x="849" y="235"/>
                      <a:pt x="861" y="235"/>
                    </a:cubicBezTo>
                    <a:lnTo>
                      <a:pt x="957" y="235"/>
                    </a:lnTo>
                    <a:cubicBezTo>
                      <a:pt x="967" y="235"/>
                      <a:pt x="975" y="228"/>
                      <a:pt x="975" y="218"/>
                    </a:cubicBezTo>
                    <a:lnTo>
                      <a:pt x="975" y="18"/>
                    </a:lnTo>
                    <a:cubicBezTo>
                      <a:pt x="977" y="8"/>
                      <a:pt x="970" y="0"/>
                      <a:pt x="960" y="0"/>
                    </a:cubicBez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09">
                  <a:defRPr/>
                </a:pPr>
                <a:endParaRPr lang="en-US" sz="1873">
                  <a:solidFill>
                    <a:srgbClr val="505050"/>
                  </a:solidFill>
                  <a:latin typeface="Segoe UI Semilight"/>
                </a:endParaRPr>
              </a:p>
            </p:txBody>
          </p:sp>
          <p:sp>
            <p:nvSpPr>
              <p:cNvPr id="107" name="Freeform 10">
                <a:extLst>
                  <a:ext uri="{FF2B5EF4-FFF2-40B4-BE49-F238E27FC236}">
                    <a16:creationId xmlns:a16="http://schemas.microsoft.com/office/drawing/2014/main" id="{A0080346-80AE-4A69-AC44-05FE02DA339B}"/>
                  </a:ext>
                </a:extLst>
              </p:cNvPr>
              <p:cNvSpPr>
                <a:spLocks/>
              </p:cNvSpPr>
              <p:nvPr/>
            </p:nvSpPr>
            <p:spPr bwMode="auto">
              <a:xfrm>
                <a:off x="-647700" y="6432545"/>
                <a:ext cx="263525" cy="63500"/>
              </a:xfrm>
              <a:custGeom>
                <a:avLst/>
                <a:gdLst>
                  <a:gd name="T0" fmla="*/ 955 w 975"/>
                  <a:gd name="T1" fmla="*/ 2 h 235"/>
                  <a:gd name="T2" fmla="*/ 858 w 975"/>
                  <a:gd name="T3" fmla="*/ 2 h 235"/>
                  <a:gd name="T4" fmla="*/ 841 w 975"/>
                  <a:gd name="T5" fmla="*/ 20 h 235"/>
                  <a:gd name="T6" fmla="*/ 841 w 975"/>
                  <a:gd name="T7" fmla="*/ 101 h 235"/>
                  <a:gd name="T8" fmla="*/ 134 w 975"/>
                  <a:gd name="T9" fmla="*/ 101 h 235"/>
                  <a:gd name="T10" fmla="*/ 134 w 975"/>
                  <a:gd name="T11" fmla="*/ 17 h 235"/>
                  <a:gd name="T12" fmla="*/ 114 w 975"/>
                  <a:gd name="T13" fmla="*/ 0 h 235"/>
                  <a:gd name="T14" fmla="*/ 18 w 975"/>
                  <a:gd name="T15" fmla="*/ 0 h 235"/>
                  <a:gd name="T16" fmla="*/ 0 w 975"/>
                  <a:gd name="T17" fmla="*/ 20 h 235"/>
                  <a:gd name="T18" fmla="*/ 0 w 975"/>
                  <a:gd name="T19" fmla="*/ 218 h 235"/>
                  <a:gd name="T20" fmla="*/ 18 w 975"/>
                  <a:gd name="T21" fmla="*/ 235 h 235"/>
                  <a:gd name="T22" fmla="*/ 957 w 975"/>
                  <a:gd name="T23" fmla="*/ 235 h 235"/>
                  <a:gd name="T24" fmla="*/ 975 w 975"/>
                  <a:gd name="T25" fmla="*/ 218 h 235"/>
                  <a:gd name="T26" fmla="*/ 975 w 975"/>
                  <a:gd name="T27" fmla="*/ 20 h 235"/>
                  <a:gd name="T28" fmla="*/ 955 w 975"/>
                  <a:gd name="T29" fmla="*/ 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5" h="235">
                    <a:moveTo>
                      <a:pt x="955" y="2"/>
                    </a:moveTo>
                    <a:lnTo>
                      <a:pt x="858" y="2"/>
                    </a:lnTo>
                    <a:cubicBezTo>
                      <a:pt x="849" y="2"/>
                      <a:pt x="841" y="10"/>
                      <a:pt x="841" y="20"/>
                    </a:cubicBezTo>
                    <a:lnTo>
                      <a:pt x="841" y="101"/>
                    </a:lnTo>
                    <a:lnTo>
                      <a:pt x="134" y="101"/>
                    </a:lnTo>
                    <a:lnTo>
                      <a:pt x="134" y="17"/>
                    </a:lnTo>
                    <a:cubicBezTo>
                      <a:pt x="134" y="7"/>
                      <a:pt x="127" y="0"/>
                      <a:pt x="114" y="0"/>
                    </a:cubicBezTo>
                    <a:lnTo>
                      <a:pt x="18" y="0"/>
                    </a:lnTo>
                    <a:cubicBezTo>
                      <a:pt x="8" y="0"/>
                      <a:pt x="0" y="7"/>
                      <a:pt x="0" y="20"/>
                    </a:cubicBezTo>
                    <a:lnTo>
                      <a:pt x="0" y="218"/>
                    </a:lnTo>
                    <a:cubicBezTo>
                      <a:pt x="0" y="227"/>
                      <a:pt x="8" y="235"/>
                      <a:pt x="18" y="235"/>
                    </a:cubicBezTo>
                    <a:lnTo>
                      <a:pt x="957" y="235"/>
                    </a:lnTo>
                    <a:cubicBezTo>
                      <a:pt x="967" y="235"/>
                      <a:pt x="975" y="227"/>
                      <a:pt x="975" y="218"/>
                    </a:cubicBezTo>
                    <a:lnTo>
                      <a:pt x="975" y="20"/>
                    </a:lnTo>
                    <a:cubicBezTo>
                      <a:pt x="972" y="10"/>
                      <a:pt x="965" y="2"/>
                      <a:pt x="955" y="2"/>
                    </a:cubicBez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09">
                  <a:defRPr/>
                </a:pPr>
                <a:endParaRPr lang="en-US" sz="1873">
                  <a:solidFill>
                    <a:srgbClr val="505050"/>
                  </a:solidFill>
                  <a:latin typeface="Segoe UI Semilight"/>
                </a:endParaRPr>
              </a:p>
            </p:txBody>
          </p:sp>
          <p:sp>
            <p:nvSpPr>
              <p:cNvPr id="108" name="Freeform 11">
                <a:extLst>
                  <a:ext uri="{FF2B5EF4-FFF2-40B4-BE49-F238E27FC236}">
                    <a16:creationId xmlns:a16="http://schemas.microsoft.com/office/drawing/2014/main" id="{BDE47198-C89D-408D-B42E-EDF1E0BABC1F}"/>
                  </a:ext>
                </a:extLst>
              </p:cNvPr>
              <p:cNvSpPr>
                <a:spLocks/>
              </p:cNvSpPr>
              <p:nvPr/>
            </p:nvSpPr>
            <p:spPr bwMode="auto">
              <a:xfrm>
                <a:off x="-593725" y="6343645"/>
                <a:ext cx="44450" cy="34925"/>
              </a:xfrm>
              <a:custGeom>
                <a:avLst/>
                <a:gdLst>
                  <a:gd name="T0" fmla="*/ 165 w 165"/>
                  <a:gd name="T1" fmla="*/ 114 h 131"/>
                  <a:gd name="T2" fmla="*/ 148 w 165"/>
                  <a:gd name="T3" fmla="*/ 131 h 131"/>
                  <a:gd name="T4" fmla="*/ 17 w 165"/>
                  <a:gd name="T5" fmla="*/ 131 h 131"/>
                  <a:gd name="T6" fmla="*/ 0 w 165"/>
                  <a:gd name="T7" fmla="*/ 114 h 131"/>
                  <a:gd name="T8" fmla="*/ 0 w 165"/>
                  <a:gd name="T9" fmla="*/ 17 h 131"/>
                  <a:gd name="T10" fmla="*/ 17 w 165"/>
                  <a:gd name="T11" fmla="*/ 0 h 131"/>
                  <a:gd name="T12" fmla="*/ 148 w 165"/>
                  <a:gd name="T13" fmla="*/ 0 h 131"/>
                  <a:gd name="T14" fmla="*/ 165 w 165"/>
                  <a:gd name="T15" fmla="*/ 17 h 131"/>
                  <a:gd name="T16" fmla="*/ 165 w 165"/>
                  <a:gd name="T17" fmla="*/ 11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31">
                    <a:moveTo>
                      <a:pt x="165" y="114"/>
                    </a:moveTo>
                    <a:cubicBezTo>
                      <a:pt x="165" y="124"/>
                      <a:pt x="158" y="131"/>
                      <a:pt x="148" y="131"/>
                    </a:cubicBezTo>
                    <a:lnTo>
                      <a:pt x="17" y="131"/>
                    </a:lnTo>
                    <a:cubicBezTo>
                      <a:pt x="7" y="131"/>
                      <a:pt x="0" y="124"/>
                      <a:pt x="0" y="114"/>
                    </a:cubicBezTo>
                    <a:lnTo>
                      <a:pt x="0" y="17"/>
                    </a:lnTo>
                    <a:cubicBezTo>
                      <a:pt x="0" y="8"/>
                      <a:pt x="7" y="0"/>
                      <a:pt x="17" y="0"/>
                    </a:cubicBezTo>
                    <a:lnTo>
                      <a:pt x="148" y="0"/>
                    </a:lnTo>
                    <a:cubicBezTo>
                      <a:pt x="158" y="0"/>
                      <a:pt x="165" y="8"/>
                      <a:pt x="165" y="17"/>
                    </a:cubicBezTo>
                    <a:lnTo>
                      <a:pt x="165" y="114"/>
                    </a:ln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09">
                  <a:defRPr/>
                </a:pPr>
                <a:endParaRPr lang="en-US" sz="1873">
                  <a:solidFill>
                    <a:srgbClr val="505050"/>
                  </a:solidFill>
                  <a:latin typeface="Segoe UI Semilight"/>
                </a:endParaRPr>
              </a:p>
            </p:txBody>
          </p:sp>
          <p:sp>
            <p:nvSpPr>
              <p:cNvPr id="109" name="Freeform 12">
                <a:extLst>
                  <a:ext uri="{FF2B5EF4-FFF2-40B4-BE49-F238E27FC236}">
                    <a16:creationId xmlns:a16="http://schemas.microsoft.com/office/drawing/2014/main" id="{F94135D5-38D2-4007-AF6C-8A5155FDDFF4}"/>
                  </a:ext>
                </a:extLst>
              </p:cNvPr>
              <p:cNvSpPr>
                <a:spLocks/>
              </p:cNvSpPr>
              <p:nvPr/>
            </p:nvSpPr>
            <p:spPr bwMode="auto">
              <a:xfrm>
                <a:off x="-593725" y="6397620"/>
                <a:ext cx="44450" cy="34925"/>
              </a:xfrm>
              <a:custGeom>
                <a:avLst/>
                <a:gdLst>
                  <a:gd name="T0" fmla="*/ 166 w 166"/>
                  <a:gd name="T1" fmla="*/ 114 h 131"/>
                  <a:gd name="T2" fmla="*/ 149 w 166"/>
                  <a:gd name="T3" fmla="*/ 131 h 131"/>
                  <a:gd name="T4" fmla="*/ 18 w 166"/>
                  <a:gd name="T5" fmla="*/ 131 h 131"/>
                  <a:gd name="T6" fmla="*/ 0 w 166"/>
                  <a:gd name="T7" fmla="*/ 114 h 131"/>
                  <a:gd name="T8" fmla="*/ 0 w 166"/>
                  <a:gd name="T9" fmla="*/ 17 h 131"/>
                  <a:gd name="T10" fmla="*/ 18 w 166"/>
                  <a:gd name="T11" fmla="*/ 0 h 131"/>
                  <a:gd name="T12" fmla="*/ 149 w 166"/>
                  <a:gd name="T13" fmla="*/ 0 h 131"/>
                  <a:gd name="T14" fmla="*/ 166 w 166"/>
                  <a:gd name="T15" fmla="*/ 17 h 131"/>
                  <a:gd name="T16" fmla="*/ 166 w 166"/>
                  <a:gd name="T17" fmla="*/ 11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31">
                    <a:moveTo>
                      <a:pt x="166" y="114"/>
                    </a:moveTo>
                    <a:cubicBezTo>
                      <a:pt x="166" y="124"/>
                      <a:pt x="158" y="131"/>
                      <a:pt x="149" y="131"/>
                    </a:cubicBezTo>
                    <a:lnTo>
                      <a:pt x="18" y="131"/>
                    </a:lnTo>
                    <a:cubicBezTo>
                      <a:pt x="8" y="131"/>
                      <a:pt x="0" y="124"/>
                      <a:pt x="0" y="114"/>
                    </a:cubicBezTo>
                    <a:lnTo>
                      <a:pt x="0" y="17"/>
                    </a:lnTo>
                    <a:cubicBezTo>
                      <a:pt x="0" y="7"/>
                      <a:pt x="8" y="0"/>
                      <a:pt x="18" y="0"/>
                    </a:cubicBezTo>
                    <a:lnTo>
                      <a:pt x="149" y="0"/>
                    </a:lnTo>
                    <a:cubicBezTo>
                      <a:pt x="158" y="0"/>
                      <a:pt x="166" y="7"/>
                      <a:pt x="166" y="17"/>
                    </a:cubicBezTo>
                    <a:lnTo>
                      <a:pt x="166" y="114"/>
                    </a:ln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09">
                  <a:defRPr/>
                </a:pPr>
                <a:endParaRPr lang="en-US" sz="1873">
                  <a:solidFill>
                    <a:srgbClr val="505050"/>
                  </a:solidFill>
                  <a:latin typeface="Segoe UI Semilight"/>
                </a:endParaRPr>
              </a:p>
            </p:txBody>
          </p:sp>
        </p:grpSp>
      </p:grpSp>
      <p:grpSp>
        <p:nvGrpSpPr>
          <p:cNvPr id="140" name="Group 139">
            <a:extLst>
              <a:ext uri="{FF2B5EF4-FFF2-40B4-BE49-F238E27FC236}">
                <a16:creationId xmlns:a16="http://schemas.microsoft.com/office/drawing/2014/main" id="{CE772E1A-C4F9-42F7-9387-340304E10444}"/>
              </a:ext>
            </a:extLst>
          </p:cNvPr>
          <p:cNvGrpSpPr/>
          <p:nvPr/>
        </p:nvGrpSpPr>
        <p:grpSpPr>
          <a:xfrm>
            <a:off x="4193955" y="3404735"/>
            <a:ext cx="1499404" cy="1499404"/>
            <a:chOff x="4193667" y="3404722"/>
            <a:chExt cx="1499616" cy="1499616"/>
          </a:xfrm>
        </p:grpSpPr>
        <p:sp>
          <p:nvSpPr>
            <p:cNvPr id="72" name="Rectangle 71">
              <a:extLst>
                <a:ext uri="{FF2B5EF4-FFF2-40B4-BE49-F238E27FC236}">
                  <a16:creationId xmlns:a16="http://schemas.microsoft.com/office/drawing/2014/main" id="{32190E03-F8D5-47F7-AC58-D9FBAA379B2A}"/>
                </a:ext>
              </a:extLst>
            </p:cNvPr>
            <p:cNvSpPr/>
            <p:nvPr/>
          </p:nvSpPr>
          <p:spPr bwMode="auto">
            <a:xfrm>
              <a:off x="4193667" y="3404722"/>
              <a:ext cx="1499616" cy="14996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416"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endParaRPr lang="en-US" sz="1800">
                <a:gradFill>
                  <a:gsLst>
                    <a:gs pos="0">
                      <a:srgbClr val="FFFFFF"/>
                    </a:gs>
                    <a:gs pos="100000">
                      <a:srgbClr val="FFFFFF"/>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pic>
          <p:nvPicPr>
            <p:cNvPr id="113" name="Picture 112" descr="A close up of a logo&#10;&#10;Description generated with very high confidence">
              <a:extLst>
                <a:ext uri="{FF2B5EF4-FFF2-40B4-BE49-F238E27FC236}">
                  <a16:creationId xmlns:a16="http://schemas.microsoft.com/office/drawing/2014/main" id="{9E3DAC4F-5CF4-46C3-A3D9-50464683D83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36805" y="3623255"/>
              <a:ext cx="1005840" cy="1005840"/>
            </a:xfrm>
            <a:prstGeom prst="rect">
              <a:avLst/>
            </a:prstGeom>
          </p:spPr>
        </p:pic>
      </p:grpSp>
      <p:grpSp>
        <p:nvGrpSpPr>
          <p:cNvPr id="137" name="Group 136">
            <a:extLst>
              <a:ext uri="{FF2B5EF4-FFF2-40B4-BE49-F238E27FC236}">
                <a16:creationId xmlns:a16="http://schemas.microsoft.com/office/drawing/2014/main" id="{B6ADD6B7-F7B1-474B-94BE-6BB6DC341A67}"/>
              </a:ext>
            </a:extLst>
          </p:cNvPr>
          <p:cNvGrpSpPr/>
          <p:nvPr/>
        </p:nvGrpSpPr>
        <p:grpSpPr>
          <a:xfrm>
            <a:off x="6990826" y="1357908"/>
            <a:ext cx="5046772" cy="1508545"/>
            <a:chOff x="6990935" y="1357603"/>
            <a:chExt cx="5047488" cy="1508760"/>
          </a:xfrm>
        </p:grpSpPr>
        <p:sp>
          <p:nvSpPr>
            <p:cNvPr id="74" name="Rectangle 73">
              <a:extLst>
                <a:ext uri="{FF2B5EF4-FFF2-40B4-BE49-F238E27FC236}">
                  <a16:creationId xmlns:a16="http://schemas.microsoft.com/office/drawing/2014/main" id="{512F703C-BAF8-4117-B15F-E502E6D92FC2}"/>
                </a:ext>
              </a:extLst>
            </p:cNvPr>
            <p:cNvSpPr/>
            <p:nvPr/>
          </p:nvSpPr>
          <p:spPr bwMode="auto">
            <a:xfrm>
              <a:off x="6990935" y="1357603"/>
              <a:ext cx="5047488" cy="1508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00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Serverless Code/</a:t>
              </a:r>
            </a:p>
            <a:p>
              <a:pPr defTabSz="932293" fontAlgn="base">
                <a:lnSpc>
                  <a:spcPct val="90000"/>
                </a:lnSpc>
                <a:spcBef>
                  <a:spcPct val="0"/>
                </a:spcBef>
                <a:spcAft>
                  <a:spcPct val="0"/>
                </a:spcAft>
                <a:defRPr/>
              </a:pPr>
              <a:r>
                <a:rPr lang="en-US" sz="200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Serverless Workflow</a:t>
              </a:r>
            </a:p>
            <a:p>
              <a:pPr defTabSz="932293" fontAlgn="base">
                <a:lnSpc>
                  <a:spcPct val="90000"/>
                </a:lnSpc>
                <a:spcBef>
                  <a:spcPct val="0"/>
                </a:spcBef>
                <a:spcAft>
                  <a:spcPct val="0"/>
                </a:spcAft>
                <a:defRPr/>
              </a:pPr>
              <a:r>
                <a:rPr lang="en-US" sz="200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and Integration</a:t>
              </a:r>
            </a:p>
          </p:txBody>
        </p:sp>
        <p:grpSp>
          <p:nvGrpSpPr>
            <p:cNvPr id="120" name="Group 119">
              <a:extLst>
                <a:ext uri="{FF2B5EF4-FFF2-40B4-BE49-F238E27FC236}">
                  <a16:creationId xmlns:a16="http://schemas.microsoft.com/office/drawing/2014/main" id="{63D9444C-273E-40DB-A224-168E1F08A762}"/>
                </a:ext>
              </a:extLst>
            </p:cNvPr>
            <p:cNvGrpSpPr/>
            <p:nvPr/>
          </p:nvGrpSpPr>
          <p:grpSpPr>
            <a:xfrm>
              <a:off x="9596258" y="1518862"/>
              <a:ext cx="1001003" cy="1145803"/>
              <a:chOff x="10273101" y="1518862"/>
              <a:chExt cx="1001003" cy="1145803"/>
            </a:xfrm>
          </p:grpSpPr>
          <p:pic>
            <p:nvPicPr>
              <p:cNvPr id="85" name="Picture 84">
                <a:extLst>
                  <a:ext uri="{FF2B5EF4-FFF2-40B4-BE49-F238E27FC236}">
                    <a16:creationId xmlns:a16="http://schemas.microsoft.com/office/drawing/2014/main" id="{3FDE5828-7E21-4347-AA73-66077ED86C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273101" y="1518862"/>
                <a:ext cx="994533" cy="914401"/>
              </a:xfrm>
              <a:prstGeom prst="rect">
                <a:avLst/>
              </a:prstGeom>
            </p:spPr>
          </p:pic>
          <p:sp>
            <p:nvSpPr>
              <p:cNvPr id="114" name="TextBox 113">
                <a:extLst>
                  <a:ext uri="{FF2B5EF4-FFF2-40B4-BE49-F238E27FC236}">
                    <a16:creationId xmlns:a16="http://schemas.microsoft.com/office/drawing/2014/main" id="{6C499BBD-6EBC-4938-88D3-A4E49581F861}"/>
                  </a:ext>
                </a:extLst>
              </p:cNvPr>
              <p:cNvSpPr txBox="1"/>
              <p:nvPr/>
            </p:nvSpPr>
            <p:spPr>
              <a:xfrm>
                <a:off x="10291488" y="2374676"/>
                <a:ext cx="982616" cy="289989"/>
              </a:xfrm>
              <a:prstGeom prst="rect">
                <a:avLst/>
              </a:prstGeom>
              <a:noFill/>
            </p:spPr>
            <p:txBody>
              <a:bodyPr wrap="none" lIns="91427" tIns="45713" rIns="91427" bIns="45713" rtlCol="0">
                <a:spAutoFit/>
              </a:bodyPr>
              <a:lstStyle/>
              <a:p>
                <a:pPr algn="ctr" defTabSz="932509">
                  <a:lnSpc>
                    <a:spcPct val="90000"/>
                  </a:lnSpc>
                  <a:spcAft>
                    <a:spcPts val="600"/>
                  </a:spcAft>
                  <a:defRPr/>
                </a:pPr>
                <a:r>
                  <a:rPr lang="en-US" sz="1399">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Functions</a:t>
                </a:r>
              </a:p>
            </p:txBody>
          </p:sp>
        </p:grpSp>
      </p:grpSp>
      <p:grpSp>
        <p:nvGrpSpPr>
          <p:cNvPr id="139" name="Group 138">
            <a:extLst>
              <a:ext uri="{FF2B5EF4-FFF2-40B4-BE49-F238E27FC236}">
                <a16:creationId xmlns:a16="http://schemas.microsoft.com/office/drawing/2014/main" id="{A0EF1D2F-B163-4B4C-863D-6EB5F6F5F999}"/>
              </a:ext>
            </a:extLst>
          </p:cNvPr>
          <p:cNvGrpSpPr/>
          <p:nvPr/>
        </p:nvGrpSpPr>
        <p:grpSpPr>
          <a:xfrm>
            <a:off x="6990826" y="4965493"/>
            <a:ext cx="5046772" cy="1508546"/>
            <a:chOff x="6990935" y="4965700"/>
            <a:chExt cx="5047488" cy="1508760"/>
          </a:xfrm>
        </p:grpSpPr>
        <p:sp>
          <p:nvSpPr>
            <p:cNvPr id="76" name="Rectangle 75">
              <a:extLst>
                <a:ext uri="{FF2B5EF4-FFF2-40B4-BE49-F238E27FC236}">
                  <a16:creationId xmlns:a16="http://schemas.microsoft.com/office/drawing/2014/main" id="{FC5D3F05-E947-4456-8E03-3507D58FB77D}"/>
                </a:ext>
              </a:extLst>
            </p:cNvPr>
            <p:cNvSpPr/>
            <p:nvPr/>
          </p:nvSpPr>
          <p:spPr bwMode="auto">
            <a:xfrm>
              <a:off x="6990935" y="4965700"/>
              <a:ext cx="5047488" cy="1508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00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Other services</a:t>
              </a:r>
              <a:br>
                <a:rPr lang="en-US" sz="200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br>
              <a:r>
                <a:rPr lang="en-US" sz="200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and applications</a:t>
              </a:r>
            </a:p>
          </p:txBody>
        </p:sp>
        <p:grpSp>
          <p:nvGrpSpPr>
            <p:cNvPr id="119" name="Group 118">
              <a:extLst>
                <a:ext uri="{FF2B5EF4-FFF2-40B4-BE49-F238E27FC236}">
                  <a16:creationId xmlns:a16="http://schemas.microsoft.com/office/drawing/2014/main" id="{FFE913DB-66F0-4D5F-878F-6E7471898DFF}"/>
                </a:ext>
              </a:extLst>
            </p:cNvPr>
            <p:cNvGrpSpPr/>
            <p:nvPr/>
          </p:nvGrpSpPr>
          <p:grpSpPr>
            <a:xfrm>
              <a:off x="9264372" y="5169733"/>
              <a:ext cx="1172883" cy="1237729"/>
              <a:chOff x="9264372" y="5169733"/>
              <a:chExt cx="1172883" cy="1237729"/>
            </a:xfrm>
          </p:grpSpPr>
          <p:pic>
            <p:nvPicPr>
              <p:cNvPr id="87" name="Picture 86" descr="A close up of a logo&#10;&#10;Description generated with very high confidence">
                <a:extLst>
                  <a:ext uri="{FF2B5EF4-FFF2-40B4-BE49-F238E27FC236}">
                    <a16:creationId xmlns:a16="http://schemas.microsoft.com/office/drawing/2014/main" id="{61CE4973-495C-4D7E-BE41-724C66520FE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2192" y="5169733"/>
                <a:ext cx="777242" cy="704089"/>
              </a:xfrm>
              <a:prstGeom prst="rect">
                <a:avLst/>
              </a:prstGeom>
            </p:spPr>
          </p:pic>
          <p:sp>
            <p:nvSpPr>
              <p:cNvPr id="116" name="TextBox 115">
                <a:extLst>
                  <a:ext uri="{FF2B5EF4-FFF2-40B4-BE49-F238E27FC236}">
                    <a16:creationId xmlns:a16="http://schemas.microsoft.com/office/drawing/2014/main" id="{847ADA6B-2DCE-481E-A7AB-9C0C3F289CCC}"/>
                  </a:ext>
                </a:extLst>
              </p:cNvPr>
              <p:cNvSpPr txBox="1"/>
              <p:nvPr/>
            </p:nvSpPr>
            <p:spPr>
              <a:xfrm>
                <a:off x="9264372" y="5919817"/>
                <a:ext cx="1172883" cy="487645"/>
              </a:xfrm>
              <a:prstGeom prst="rect">
                <a:avLst/>
              </a:prstGeom>
              <a:noFill/>
            </p:spPr>
            <p:txBody>
              <a:bodyPr wrap="none" lIns="91427" tIns="45713" rIns="91427" bIns="45713" rtlCol="0">
                <a:spAutoFit/>
              </a:bodyPr>
              <a:lstStyle/>
              <a:p>
                <a:pPr algn="ctr" defTabSz="932509">
                  <a:lnSpc>
                    <a:spcPct val="90000"/>
                  </a:lnSpc>
                  <a:spcAft>
                    <a:spcPts val="600"/>
                  </a:spcAft>
                  <a:defRPr/>
                </a:pPr>
                <a:r>
                  <a:rPr lang="en-US" sz="1399">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Azure</a:t>
                </a:r>
                <a:br>
                  <a:rPr lang="en-US" sz="1399">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399">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Automation</a:t>
                </a:r>
              </a:p>
            </p:txBody>
          </p:sp>
        </p:grpSp>
        <p:grpSp>
          <p:nvGrpSpPr>
            <p:cNvPr id="118" name="Group 117">
              <a:extLst>
                <a:ext uri="{FF2B5EF4-FFF2-40B4-BE49-F238E27FC236}">
                  <a16:creationId xmlns:a16="http://schemas.microsoft.com/office/drawing/2014/main" id="{98CBC539-356C-4C68-9D1E-0CAB41A356CA}"/>
                </a:ext>
              </a:extLst>
            </p:cNvPr>
            <p:cNvGrpSpPr/>
            <p:nvPr/>
          </p:nvGrpSpPr>
          <p:grpSpPr>
            <a:xfrm>
              <a:off x="10660244" y="5100587"/>
              <a:ext cx="1090798" cy="1286135"/>
              <a:chOff x="10672062" y="5100587"/>
              <a:chExt cx="1090798" cy="1286135"/>
            </a:xfrm>
          </p:grpSpPr>
          <p:pic>
            <p:nvPicPr>
              <p:cNvPr id="89" name="Picture 88" descr="A close up of a logo&#10;&#10;Description generated with very high confidence">
                <a:extLst>
                  <a:ext uri="{FF2B5EF4-FFF2-40B4-BE49-F238E27FC236}">
                    <a16:creationId xmlns:a16="http://schemas.microsoft.com/office/drawing/2014/main" id="{57E18B2B-96C0-48CB-A865-842B2364E62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828839" y="5100587"/>
                <a:ext cx="777242" cy="725425"/>
              </a:xfrm>
              <a:prstGeom prst="rect">
                <a:avLst/>
              </a:prstGeom>
            </p:spPr>
          </p:pic>
          <p:sp>
            <p:nvSpPr>
              <p:cNvPr id="117" name="TextBox 116">
                <a:extLst>
                  <a:ext uri="{FF2B5EF4-FFF2-40B4-BE49-F238E27FC236}">
                    <a16:creationId xmlns:a16="http://schemas.microsoft.com/office/drawing/2014/main" id="{4E87DDBA-DB89-4A7B-9102-C2AE762F35FB}"/>
                  </a:ext>
                </a:extLst>
              </p:cNvPr>
              <p:cNvSpPr txBox="1"/>
              <p:nvPr/>
            </p:nvSpPr>
            <p:spPr>
              <a:xfrm>
                <a:off x="10672062" y="5899077"/>
                <a:ext cx="1090798" cy="487645"/>
              </a:xfrm>
              <a:prstGeom prst="rect">
                <a:avLst/>
              </a:prstGeom>
              <a:noFill/>
            </p:spPr>
            <p:txBody>
              <a:bodyPr wrap="none" lIns="91427" tIns="45713" rIns="91427" bIns="45713" rtlCol="0">
                <a:spAutoFit/>
              </a:bodyPr>
              <a:lstStyle/>
              <a:p>
                <a:pPr algn="ctr" defTabSz="932509">
                  <a:lnSpc>
                    <a:spcPct val="90000"/>
                  </a:lnSpc>
                  <a:spcAft>
                    <a:spcPts val="600"/>
                  </a:spcAft>
                  <a:defRPr/>
                </a:pPr>
                <a:r>
                  <a:rPr lang="en-US" sz="1399" err="1">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WebHooks</a:t>
                </a:r>
                <a:br>
                  <a:rPr lang="en-US" sz="1399">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399">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(anything)</a:t>
                </a:r>
              </a:p>
            </p:txBody>
          </p:sp>
        </p:grpSp>
      </p:grpSp>
      <p:sp>
        <p:nvSpPr>
          <p:cNvPr id="75" name="Rectangle 74">
            <a:extLst>
              <a:ext uri="{FF2B5EF4-FFF2-40B4-BE49-F238E27FC236}">
                <a16:creationId xmlns:a16="http://schemas.microsoft.com/office/drawing/2014/main" id="{5AC1F23A-4B99-4875-B9A6-87F578F4B26B}"/>
              </a:ext>
            </a:extLst>
          </p:cNvPr>
          <p:cNvSpPr/>
          <p:nvPr/>
        </p:nvSpPr>
        <p:spPr bwMode="auto">
          <a:xfrm>
            <a:off x="6995442" y="3183957"/>
            <a:ext cx="5046774" cy="15085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00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Serverless Platforms </a:t>
            </a:r>
          </a:p>
        </p:txBody>
      </p:sp>
      <p:grpSp>
        <p:nvGrpSpPr>
          <p:cNvPr id="128" name="Group 127">
            <a:extLst>
              <a:ext uri="{FF2B5EF4-FFF2-40B4-BE49-F238E27FC236}">
                <a16:creationId xmlns:a16="http://schemas.microsoft.com/office/drawing/2014/main" id="{BF04674C-F533-4DB0-AB44-E985E94D689E}"/>
              </a:ext>
            </a:extLst>
          </p:cNvPr>
          <p:cNvGrpSpPr/>
          <p:nvPr/>
        </p:nvGrpSpPr>
        <p:grpSpPr>
          <a:xfrm>
            <a:off x="3078609" y="3849823"/>
            <a:ext cx="916693" cy="457135"/>
            <a:chOff x="3078163" y="3849873"/>
            <a:chExt cx="916823" cy="457200"/>
          </a:xfrm>
        </p:grpSpPr>
        <p:sp>
          <p:nvSpPr>
            <p:cNvPr id="125" name="Freeform 17">
              <a:extLst>
                <a:ext uri="{FF2B5EF4-FFF2-40B4-BE49-F238E27FC236}">
                  <a16:creationId xmlns:a16="http://schemas.microsoft.com/office/drawing/2014/main" id="{65944B76-0C0B-4F19-B15B-65691723E85F}"/>
                </a:ext>
              </a:extLst>
            </p:cNvPr>
            <p:cNvSpPr>
              <a:spLocks noChangeAspect="1"/>
            </p:cNvSpPr>
            <p:nvPr/>
          </p:nvSpPr>
          <p:spPr bwMode="auto">
            <a:xfrm>
              <a:off x="3766208" y="3849873"/>
              <a:ext cx="228778" cy="457200"/>
            </a:xfrm>
            <a:custGeom>
              <a:avLst/>
              <a:gdLst>
                <a:gd name="T0" fmla="*/ 0 w 1296"/>
                <a:gd name="T1" fmla="*/ 0 h 2590"/>
                <a:gd name="T2" fmla="*/ 1296 w 1296"/>
                <a:gd name="T3" fmla="*/ 1297 h 2590"/>
                <a:gd name="T4" fmla="*/ 0 w 1296"/>
                <a:gd name="T5" fmla="*/ 2590 h 2590"/>
              </a:gdLst>
              <a:ahLst/>
              <a:cxnLst>
                <a:cxn ang="0">
                  <a:pos x="T0" y="T1"/>
                </a:cxn>
                <a:cxn ang="0">
                  <a:pos x="T2" y="T3"/>
                </a:cxn>
                <a:cxn ang="0">
                  <a:pos x="T4" y="T5"/>
                </a:cxn>
              </a:cxnLst>
              <a:rect l="0" t="0" r="r" b="b"/>
              <a:pathLst>
                <a:path w="1296" h="2590">
                  <a:moveTo>
                    <a:pt x="0" y="0"/>
                  </a:moveTo>
                  <a:lnTo>
                    <a:pt x="1296" y="1297"/>
                  </a:lnTo>
                  <a:lnTo>
                    <a:pt x="0" y="2590"/>
                  </a:ln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09">
                <a:defRPr/>
              </a:pPr>
              <a:endParaRPr lang="en-US" sz="1873">
                <a:solidFill>
                  <a:srgbClr val="505050"/>
                </a:solidFill>
                <a:latin typeface="Segoe UI Semilight"/>
              </a:endParaRPr>
            </a:p>
          </p:txBody>
        </p:sp>
        <p:cxnSp>
          <p:nvCxnSpPr>
            <p:cNvPr id="127" name="Straight Connector 126">
              <a:extLst>
                <a:ext uri="{FF2B5EF4-FFF2-40B4-BE49-F238E27FC236}">
                  <a16:creationId xmlns:a16="http://schemas.microsoft.com/office/drawing/2014/main" id="{EADAB537-20CD-4184-BC85-C4A2DDC82B2D}"/>
                </a:ext>
              </a:extLst>
            </p:cNvPr>
            <p:cNvCxnSpPr/>
            <p:nvPr/>
          </p:nvCxnSpPr>
          <p:spPr>
            <a:xfrm flipH="1">
              <a:off x="3078163" y="4078826"/>
              <a:ext cx="916823"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29" name="Group 128">
            <a:extLst>
              <a:ext uri="{FF2B5EF4-FFF2-40B4-BE49-F238E27FC236}">
                <a16:creationId xmlns:a16="http://schemas.microsoft.com/office/drawing/2014/main" id="{C14E95FE-38DD-43BF-8345-6744BF609C5B}"/>
              </a:ext>
            </a:extLst>
          </p:cNvPr>
          <p:cNvGrpSpPr/>
          <p:nvPr/>
        </p:nvGrpSpPr>
        <p:grpSpPr>
          <a:xfrm>
            <a:off x="5892011" y="3849823"/>
            <a:ext cx="916693" cy="457135"/>
            <a:chOff x="3078163" y="3849873"/>
            <a:chExt cx="916823" cy="457200"/>
          </a:xfrm>
        </p:grpSpPr>
        <p:sp>
          <p:nvSpPr>
            <p:cNvPr id="130" name="Freeform 17">
              <a:extLst>
                <a:ext uri="{FF2B5EF4-FFF2-40B4-BE49-F238E27FC236}">
                  <a16:creationId xmlns:a16="http://schemas.microsoft.com/office/drawing/2014/main" id="{B7CDCE7C-6DB4-44D9-B277-0A822FDD939F}"/>
                </a:ext>
              </a:extLst>
            </p:cNvPr>
            <p:cNvSpPr>
              <a:spLocks noChangeAspect="1"/>
            </p:cNvSpPr>
            <p:nvPr/>
          </p:nvSpPr>
          <p:spPr bwMode="auto">
            <a:xfrm>
              <a:off x="3766208" y="3849873"/>
              <a:ext cx="228778" cy="457200"/>
            </a:xfrm>
            <a:custGeom>
              <a:avLst/>
              <a:gdLst>
                <a:gd name="T0" fmla="*/ 0 w 1296"/>
                <a:gd name="T1" fmla="*/ 0 h 2590"/>
                <a:gd name="T2" fmla="*/ 1296 w 1296"/>
                <a:gd name="T3" fmla="*/ 1297 h 2590"/>
                <a:gd name="T4" fmla="*/ 0 w 1296"/>
                <a:gd name="T5" fmla="*/ 2590 h 2590"/>
              </a:gdLst>
              <a:ahLst/>
              <a:cxnLst>
                <a:cxn ang="0">
                  <a:pos x="T0" y="T1"/>
                </a:cxn>
                <a:cxn ang="0">
                  <a:pos x="T2" y="T3"/>
                </a:cxn>
                <a:cxn ang="0">
                  <a:pos x="T4" y="T5"/>
                </a:cxn>
              </a:cxnLst>
              <a:rect l="0" t="0" r="r" b="b"/>
              <a:pathLst>
                <a:path w="1296" h="2590">
                  <a:moveTo>
                    <a:pt x="0" y="0"/>
                  </a:moveTo>
                  <a:lnTo>
                    <a:pt x="1296" y="1297"/>
                  </a:lnTo>
                  <a:lnTo>
                    <a:pt x="0" y="2590"/>
                  </a:ln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09">
                <a:defRPr/>
              </a:pPr>
              <a:endParaRPr lang="en-US" sz="1873">
                <a:solidFill>
                  <a:srgbClr val="505050"/>
                </a:solidFill>
                <a:latin typeface="Segoe UI Semilight"/>
              </a:endParaRPr>
            </a:p>
          </p:txBody>
        </p:sp>
        <p:cxnSp>
          <p:nvCxnSpPr>
            <p:cNvPr id="131" name="Straight Connector 130">
              <a:extLst>
                <a:ext uri="{FF2B5EF4-FFF2-40B4-BE49-F238E27FC236}">
                  <a16:creationId xmlns:a16="http://schemas.microsoft.com/office/drawing/2014/main" id="{B2FF0200-73DA-4BF1-ACF3-27B7CD419864}"/>
                </a:ext>
              </a:extLst>
            </p:cNvPr>
            <p:cNvCxnSpPr/>
            <p:nvPr/>
          </p:nvCxnSpPr>
          <p:spPr>
            <a:xfrm flipH="1">
              <a:off x="3078163" y="4078826"/>
              <a:ext cx="916823"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4" name="Picture 3">
            <a:extLst>
              <a:ext uri="{FF2B5EF4-FFF2-40B4-BE49-F238E27FC236}">
                <a16:creationId xmlns:a16="http://schemas.microsoft.com/office/drawing/2014/main" id="{4CE48342-49D6-BF42-A463-420DD5F416F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684986" y="1455293"/>
            <a:ext cx="1256424" cy="1230518"/>
          </a:xfrm>
          <a:prstGeom prst="rect">
            <a:avLst/>
          </a:prstGeom>
        </p:spPr>
      </p:pic>
      <p:pic>
        <p:nvPicPr>
          <p:cNvPr id="64" name="Picture 63">
            <a:extLst>
              <a:ext uri="{FF2B5EF4-FFF2-40B4-BE49-F238E27FC236}">
                <a16:creationId xmlns:a16="http://schemas.microsoft.com/office/drawing/2014/main" id="{E0BBEFA6-C85F-0F4A-9C9C-92C7DFF751EC}"/>
              </a:ext>
            </a:extLst>
          </p:cNvPr>
          <p:cNvPicPr>
            <a:picLocks noChangeAspect="1"/>
          </p:cNvPicPr>
          <p:nvPr/>
        </p:nvPicPr>
        <p:blipFill>
          <a:blip r:embed="rId12"/>
          <a:stretch>
            <a:fillRect/>
          </a:stretch>
        </p:blipFill>
        <p:spPr>
          <a:xfrm>
            <a:off x="9622287" y="3454606"/>
            <a:ext cx="936051" cy="936051"/>
          </a:xfrm>
          <a:prstGeom prst="rect">
            <a:avLst/>
          </a:prstGeom>
        </p:spPr>
      </p:pic>
      <p:sp>
        <p:nvSpPr>
          <p:cNvPr id="65" name="Rectangle 64">
            <a:extLst>
              <a:ext uri="{FF2B5EF4-FFF2-40B4-BE49-F238E27FC236}">
                <a16:creationId xmlns:a16="http://schemas.microsoft.com/office/drawing/2014/main" id="{90B5DBAB-AA0E-D046-8C08-E5798A06A1CF}"/>
              </a:ext>
            </a:extLst>
          </p:cNvPr>
          <p:cNvSpPr/>
          <p:nvPr/>
        </p:nvSpPr>
        <p:spPr>
          <a:xfrm>
            <a:off x="9847658" y="4332644"/>
            <a:ext cx="485309" cy="350330"/>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214">
              <a:defRPr/>
            </a:pPr>
            <a:r>
              <a:rPr lang="en-US" sz="1632" spc="-98">
                <a:solidFill>
                  <a:schemeClr val="bg1"/>
                </a:solidFill>
                <a:latin typeface="Segoe UI Semibold"/>
                <a:cs typeface="Segoe UI Semibold" panose="020B0702040204020203" pitchFamily="34" charset="0"/>
              </a:rPr>
              <a:t>ACI</a:t>
            </a:r>
          </a:p>
        </p:txBody>
      </p:sp>
      <p:sp>
        <p:nvSpPr>
          <p:cNvPr id="5" name="Rectangle 4">
            <a:extLst>
              <a:ext uri="{FF2B5EF4-FFF2-40B4-BE49-F238E27FC236}">
                <a16:creationId xmlns:a16="http://schemas.microsoft.com/office/drawing/2014/main" id="{20D1816D-2502-FF49-8478-80521DADD206}"/>
              </a:ext>
            </a:extLst>
          </p:cNvPr>
          <p:cNvSpPr/>
          <p:nvPr/>
        </p:nvSpPr>
        <p:spPr bwMode="auto">
          <a:xfrm>
            <a:off x="10816369" y="3454607"/>
            <a:ext cx="1034793" cy="9321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pic>
        <p:nvPicPr>
          <p:cNvPr id="66" name="Graphic 65">
            <a:extLst>
              <a:ext uri="{FF2B5EF4-FFF2-40B4-BE49-F238E27FC236}">
                <a16:creationId xmlns:a16="http://schemas.microsoft.com/office/drawing/2014/main" id="{1AFB75D7-963E-5A4D-9080-B6F60BEB12A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953900" y="3513112"/>
            <a:ext cx="779203" cy="779203"/>
          </a:xfrm>
          <a:prstGeom prst="rect">
            <a:avLst/>
          </a:prstGeom>
        </p:spPr>
      </p:pic>
      <p:sp>
        <p:nvSpPr>
          <p:cNvPr id="71" name="Rectangle 70">
            <a:extLst>
              <a:ext uri="{FF2B5EF4-FFF2-40B4-BE49-F238E27FC236}">
                <a16:creationId xmlns:a16="http://schemas.microsoft.com/office/drawing/2014/main" id="{C2E4626C-CAC2-8743-AC49-3E941786E9D1}"/>
              </a:ext>
            </a:extLst>
          </p:cNvPr>
          <p:cNvSpPr/>
          <p:nvPr/>
        </p:nvSpPr>
        <p:spPr>
          <a:xfrm>
            <a:off x="10898487" y="4351296"/>
            <a:ext cx="907901" cy="350330"/>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214">
              <a:defRPr/>
            </a:pPr>
            <a:r>
              <a:rPr lang="en-US" sz="1632" spc="-98">
                <a:solidFill>
                  <a:schemeClr val="bg1"/>
                </a:solidFill>
                <a:latin typeface="Segoe UI Semibold"/>
                <a:cs typeface="Segoe UI Semibold" panose="020B0702040204020203" pitchFamily="34" charset="0"/>
              </a:rPr>
              <a:t>SF Mesh</a:t>
            </a:r>
          </a:p>
        </p:txBody>
      </p:sp>
      <p:sp>
        <p:nvSpPr>
          <p:cNvPr id="3" name="TextBox 2">
            <a:extLst>
              <a:ext uri="{FF2B5EF4-FFF2-40B4-BE49-F238E27FC236}">
                <a16:creationId xmlns:a16="http://schemas.microsoft.com/office/drawing/2014/main" id="{F9234BE0-141C-4944-9C68-229676FED78F}"/>
              </a:ext>
            </a:extLst>
          </p:cNvPr>
          <p:cNvSpPr txBox="1"/>
          <p:nvPr/>
        </p:nvSpPr>
        <p:spPr>
          <a:xfrm>
            <a:off x="307087" y="6448812"/>
            <a:ext cx="1113181" cy="531870"/>
          </a:xfrm>
          <a:prstGeom prst="rect">
            <a:avLst/>
          </a:prstGeom>
          <a:noFill/>
        </p:spPr>
        <p:txBody>
          <a:bodyPr wrap="none" lIns="186521" tIns="149217" rIns="186521" bIns="149217" rtlCol="0">
            <a:spAutoFit/>
          </a:bodyPr>
          <a:lstStyle/>
          <a:p>
            <a:pPr>
              <a:lnSpc>
                <a:spcPct val="90000"/>
              </a:lnSpc>
              <a:spcAft>
                <a:spcPts val="612"/>
              </a:spcAft>
            </a:pPr>
            <a:r>
              <a:rPr lang="en-US" sz="1632" b="1">
                <a:gradFill>
                  <a:gsLst>
                    <a:gs pos="2917">
                      <a:schemeClr val="tx1"/>
                    </a:gs>
                    <a:gs pos="30000">
                      <a:schemeClr val="tx1"/>
                    </a:gs>
                  </a:gsLst>
                  <a:lin ang="5400000" scaled="0"/>
                </a:gradFill>
              </a:rPr>
              <a:t>+ more</a:t>
            </a:r>
          </a:p>
        </p:txBody>
      </p:sp>
    </p:spTree>
    <p:extLst>
      <p:ext uri="{BB962C8B-B14F-4D97-AF65-F5344CB8AC3E}">
        <p14:creationId xmlns:p14="http://schemas.microsoft.com/office/powerpoint/2010/main" val="1101815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8104723A-CB42-4BCB-9C31-ECB0CFE23024}"/>
              </a:ext>
            </a:extLst>
          </p:cNvPr>
          <p:cNvSpPr/>
          <p:nvPr/>
        </p:nvSpPr>
        <p:spPr>
          <a:xfrm>
            <a:off x="8910570" y="1903667"/>
            <a:ext cx="556201" cy="556201"/>
          </a:xfrm>
          <a:prstGeom prst="rect">
            <a:avLst/>
          </a:prstGeom>
          <a:noFill/>
          <a:ln w="9525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9309C4D-5DC6-435E-966F-EDAC995A38A9}"/>
              </a:ext>
            </a:extLst>
          </p:cNvPr>
          <p:cNvSpPr/>
          <p:nvPr/>
        </p:nvSpPr>
        <p:spPr>
          <a:xfrm>
            <a:off x="9642446" y="1903667"/>
            <a:ext cx="556201" cy="556201"/>
          </a:xfrm>
          <a:prstGeom prst="rect">
            <a:avLst/>
          </a:prstGeom>
          <a:noFill/>
          <a:ln w="9525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78133D1D-B44A-4209-8A1B-805EB4321AE3}"/>
              </a:ext>
            </a:extLst>
          </p:cNvPr>
          <p:cNvSpPr/>
          <p:nvPr/>
        </p:nvSpPr>
        <p:spPr>
          <a:xfrm>
            <a:off x="8910570" y="2640855"/>
            <a:ext cx="556201" cy="556201"/>
          </a:xfrm>
          <a:prstGeom prst="rect">
            <a:avLst/>
          </a:prstGeom>
          <a:noFill/>
          <a:ln w="9525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C253012-7BB9-4FDC-BEFD-8C2C32D3184B}"/>
              </a:ext>
            </a:extLst>
          </p:cNvPr>
          <p:cNvSpPr/>
          <p:nvPr/>
        </p:nvSpPr>
        <p:spPr>
          <a:xfrm>
            <a:off x="9642446" y="2640855"/>
            <a:ext cx="556201" cy="556201"/>
          </a:xfrm>
          <a:prstGeom prst="rect">
            <a:avLst/>
          </a:prstGeom>
          <a:noFill/>
          <a:ln w="9525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C7F9F50-BB7F-4B78-9397-058B49946442}"/>
              </a:ext>
            </a:extLst>
          </p:cNvPr>
          <p:cNvSpPr/>
          <p:nvPr/>
        </p:nvSpPr>
        <p:spPr>
          <a:xfrm>
            <a:off x="8745892" y="1674522"/>
            <a:ext cx="1651820" cy="17108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5A18D65-7EC6-4F1E-8895-02E31AF38BB2}"/>
              </a:ext>
            </a:extLst>
          </p:cNvPr>
          <p:cNvSpPr txBox="1"/>
          <p:nvPr/>
        </p:nvSpPr>
        <p:spPr>
          <a:xfrm>
            <a:off x="349624" y="2312894"/>
            <a:ext cx="2998694" cy="757130"/>
          </a:xfrm>
          <a:prstGeom prst="rect">
            <a:avLst/>
          </a:prstGeom>
          <a:noFill/>
        </p:spPr>
        <p:txBody>
          <a:bodyPr wrap="square" lIns="0" rtlCol="0">
            <a:spAutoFit/>
          </a:bodyPr>
          <a:lstStyle/>
          <a:p>
            <a:pPr>
              <a:lnSpc>
                <a:spcPct val="90000"/>
              </a:lnSpc>
            </a:pPr>
            <a:r>
              <a:rPr lang="en-US" sz="2400">
                <a:solidFill>
                  <a:srgbClr val="0078D7"/>
                </a:solidFill>
                <a:latin typeface="Segoe UI Semilight" panose="020B0402040204020203" pitchFamily="34" charset="0"/>
                <a:cs typeface="Segoe UI Semilight" panose="020B0402040204020203" pitchFamily="34" charset="0"/>
              </a:rPr>
              <a:t>Enterprise</a:t>
            </a:r>
            <a:br>
              <a:rPr lang="en-US" sz="2400">
                <a:solidFill>
                  <a:srgbClr val="0078D7"/>
                </a:solidFill>
                <a:latin typeface="Segoe UI Semilight" panose="020B0402040204020203" pitchFamily="34" charset="0"/>
                <a:cs typeface="Segoe UI Semilight" panose="020B0402040204020203" pitchFamily="34" charset="0"/>
              </a:rPr>
            </a:br>
            <a:r>
              <a:rPr lang="en-US" sz="2400">
                <a:solidFill>
                  <a:srgbClr val="0078D7"/>
                </a:solidFill>
                <a:latin typeface="Segoe UI Semilight" panose="020B0402040204020203" pitchFamily="34" charset="0"/>
                <a:cs typeface="Segoe UI Semilight" panose="020B0402040204020203" pitchFamily="34" charset="0"/>
              </a:rPr>
              <a:t>grade</a:t>
            </a:r>
          </a:p>
        </p:txBody>
      </p:sp>
      <p:sp>
        <p:nvSpPr>
          <p:cNvPr id="5" name="Rectangle 4">
            <a:extLst>
              <a:ext uri="{FF2B5EF4-FFF2-40B4-BE49-F238E27FC236}">
                <a16:creationId xmlns:a16="http://schemas.microsoft.com/office/drawing/2014/main" id="{FA482809-D51F-4D4A-BC4D-82B8F3FA7FDF}"/>
              </a:ext>
            </a:extLst>
          </p:cNvPr>
          <p:cNvSpPr/>
          <p:nvPr/>
        </p:nvSpPr>
        <p:spPr>
          <a:xfrm>
            <a:off x="349624" y="3077366"/>
            <a:ext cx="2823882" cy="424732"/>
          </a:xfrm>
          <a:prstGeom prst="rect">
            <a:avLst/>
          </a:prstGeom>
        </p:spPr>
        <p:txBody>
          <a:bodyPr wrap="square" lIns="0">
            <a:spAutoFit/>
          </a:bodyPr>
          <a:lstStyle/>
          <a:p>
            <a:pPr defTabSz="896386">
              <a:lnSpc>
                <a:spcPct val="90000"/>
              </a:lnSpc>
              <a:spcAft>
                <a:spcPts val="600"/>
              </a:spcAft>
            </a:pPr>
            <a:r>
              <a:rPr lang="en-US" sz="1200" kern="0">
                <a:solidFill>
                  <a:srgbClr val="797979"/>
                </a:solidFill>
                <a:latin typeface="Segoe UI" panose="020B0502040204020203" pitchFamily="34" charset="0"/>
                <a:cs typeface="Segoe UI" panose="020B0502040204020203" pitchFamily="34" charset="0"/>
              </a:rPr>
              <a:t>Get the control you want with a variety of hosting options</a:t>
            </a:r>
          </a:p>
        </p:txBody>
      </p:sp>
      <p:cxnSp>
        <p:nvCxnSpPr>
          <p:cNvPr id="6" name="Straight Connector 5">
            <a:extLst>
              <a:ext uri="{FF2B5EF4-FFF2-40B4-BE49-F238E27FC236}">
                <a16:creationId xmlns:a16="http://schemas.microsoft.com/office/drawing/2014/main" id="{43BC0CB9-6024-46C5-AF0C-DA1CF044E9BB}"/>
              </a:ext>
            </a:extLst>
          </p:cNvPr>
          <p:cNvCxnSpPr>
            <a:cxnSpLocks/>
          </p:cNvCxnSpPr>
          <p:nvPr/>
        </p:nvCxnSpPr>
        <p:spPr>
          <a:xfrm>
            <a:off x="349624" y="3574536"/>
            <a:ext cx="2783541" cy="0"/>
          </a:xfrm>
          <a:prstGeom prst="line">
            <a:avLst/>
          </a:prstGeom>
          <a:ln>
            <a:solidFill>
              <a:srgbClr val="0078D7"/>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E86BD027-5521-425F-922A-6DB5E20F8C6E}"/>
              </a:ext>
            </a:extLst>
          </p:cNvPr>
          <p:cNvGrpSpPr/>
          <p:nvPr/>
        </p:nvGrpSpPr>
        <p:grpSpPr>
          <a:xfrm>
            <a:off x="4492114" y="1903667"/>
            <a:ext cx="2502869" cy="2961695"/>
            <a:chOff x="4246872" y="2659833"/>
            <a:chExt cx="2502869" cy="2961695"/>
          </a:xfrm>
        </p:grpSpPr>
        <p:grpSp>
          <p:nvGrpSpPr>
            <p:cNvPr id="13" name="Graphic 11">
              <a:extLst>
                <a:ext uri="{FF2B5EF4-FFF2-40B4-BE49-F238E27FC236}">
                  <a16:creationId xmlns:a16="http://schemas.microsoft.com/office/drawing/2014/main" id="{D977F9FF-0A65-4BEE-92DC-90ED1CE70936}"/>
                </a:ext>
              </a:extLst>
            </p:cNvPr>
            <p:cNvGrpSpPr/>
            <p:nvPr/>
          </p:nvGrpSpPr>
          <p:grpSpPr>
            <a:xfrm>
              <a:off x="4802352" y="2659833"/>
              <a:ext cx="1391909" cy="1391909"/>
              <a:chOff x="4580266" y="2978370"/>
              <a:chExt cx="1017028" cy="1017028"/>
            </a:xfrm>
          </p:grpSpPr>
          <p:sp>
            <p:nvSpPr>
              <p:cNvPr id="14" name="Freeform: Shape 13">
                <a:extLst>
                  <a:ext uri="{FF2B5EF4-FFF2-40B4-BE49-F238E27FC236}">
                    <a16:creationId xmlns:a16="http://schemas.microsoft.com/office/drawing/2014/main" id="{D3E0514C-1DB9-40A4-AAFB-97CC5B8386CF}"/>
                  </a:ext>
                </a:extLst>
              </p:cNvPr>
              <p:cNvSpPr/>
              <p:nvPr/>
            </p:nvSpPr>
            <p:spPr>
              <a:xfrm>
                <a:off x="4547925" y="3485053"/>
                <a:ext cx="528855" cy="528855"/>
              </a:xfrm>
              <a:custGeom>
                <a:avLst/>
                <a:gdLst>
                  <a:gd name="connsiteX0" fmla="*/ 441187 w 528854"/>
                  <a:gd name="connsiteY0" fmla="*/ 439153 h 528854"/>
                  <a:gd name="connsiteX1" fmla="*/ 103533 w 528854"/>
                  <a:gd name="connsiteY1" fmla="*/ 439153 h 528854"/>
                  <a:gd name="connsiteX2" fmla="*/ 103533 w 528854"/>
                  <a:gd name="connsiteY2" fmla="*/ 103533 h 528854"/>
                  <a:gd name="connsiteX3" fmla="*/ 172691 w 528854"/>
                  <a:gd name="connsiteY3" fmla="*/ 103533 h 528854"/>
                  <a:gd name="connsiteX4" fmla="*/ 160487 w 528854"/>
                  <a:gd name="connsiteY4" fmla="*/ 36410 h 528854"/>
                  <a:gd name="connsiteX5" fmla="*/ 160487 w 528854"/>
                  <a:gd name="connsiteY5" fmla="*/ 32341 h 528854"/>
                  <a:gd name="connsiteX6" fmla="*/ 32341 w 528854"/>
                  <a:gd name="connsiteY6" fmla="*/ 32341 h 528854"/>
                  <a:gd name="connsiteX7" fmla="*/ 32341 w 528854"/>
                  <a:gd name="connsiteY7" fmla="*/ 510345 h 528854"/>
                  <a:gd name="connsiteX8" fmla="*/ 512379 w 528854"/>
                  <a:gd name="connsiteY8" fmla="*/ 510345 h 528854"/>
                  <a:gd name="connsiteX9" fmla="*/ 512379 w 528854"/>
                  <a:gd name="connsiteY9" fmla="*/ 225577 h 528854"/>
                  <a:gd name="connsiteX10" fmla="*/ 441187 w 528854"/>
                  <a:gd name="connsiteY10" fmla="*/ 225577 h 528854"/>
                  <a:gd name="connsiteX11" fmla="*/ 441187 w 528854"/>
                  <a:gd name="connsiteY11" fmla="*/ 439153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854" h="528854">
                    <a:moveTo>
                      <a:pt x="441187" y="439153"/>
                    </a:moveTo>
                    <a:lnTo>
                      <a:pt x="103533" y="439153"/>
                    </a:lnTo>
                    <a:lnTo>
                      <a:pt x="103533" y="103533"/>
                    </a:lnTo>
                    <a:lnTo>
                      <a:pt x="172691" y="103533"/>
                    </a:lnTo>
                    <a:cubicBezTo>
                      <a:pt x="164555" y="83193"/>
                      <a:pt x="160487" y="60818"/>
                      <a:pt x="160487" y="36410"/>
                    </a:cubicBezTo>
                    <a:cubicBezTo>
                      <a:pt x="160487" y="36410"/>
                      <a:pt x="160487" y="34376"/>
                      <a:pt x="160487" y="32341"/>
                    </a:cubicBezTo>
                    <a:lnTo>
                      <a:pt x="32341" y="32341"/>
                    </a:lnTo>
                    <a:lnTo>
                      <a:pt x="32341" y="510345"/>
                    </a:lnTo>
                    <a:lnTo>
                      <a:pt x="512379" y="510345"/>
                    </a:lnTo>
                    <a:lnTo>
                      <a:pt x="512379" y="225577"/>
                    </a:lnTo>
                    <a:lnTo>
                      <a:pt x="441187" y="225577"/>
                    </a:lnTo>
                    <a:lnTo>
                      <a:pt x="441187" y="439153"/>
                    </a:lnTo>
                    <a:close/>
                  </a:path>
                </a:pathLst>
              </a:custGeom>
              <a:solidFill>
                <a:srgbClr val="E6E6E6"/>
              </a:solidFill>
              <a:ln w="20193"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9DE5FCB6-83C6-46AA-B13B-CF3400DF8F4F}"/>
                  </a:ext>
                </a:extLst>
              </p:cNvPr>
              <p:cNvSpPr/>
              <p:nvPr/>
            </p:nvSpPr>
            <p:spPr>
              <a:xfrm>
                <a:off x="5084915" y="3485053"/>
                <a:ext cx="528855" cy="528855"/>
              </a:xfrm>
              <a:custGeom>
                <a:avLst/>
                <a:gdLst>
                  <a:gd name="connsiteX0" fmla="*/ 380165 w 528854"/>
                  <a:gd name="connsiteY0" fmla="*/ 103533 h 528854"/>
                  <a:gd name="connsiteX1" fmla="*/ 441187 w 528854"/>
                  <a:gd name="connsiteY1" fmla="*/ 103533 h 528854"/>
                  <a:gd name="connsiteX2" fmla="*/ 441187 w 528854"/>
                  <a:gd name="connsiteY2" fmla="*/ 441187 h 528854"/>
                  <a:gd name="connsiteX3" fmla="*/ 103533 w 528854"/>
                  <a:gd name="connsiteY3" fmla="*/ 441187 h 528854"/>
                  <a:gd name="connsiteX4" fmla="*/ 103533 w 528854"/>
                  <a:gd name="connsiteY4" fmla="*/ 227611 h 528854"/>
                  <a:gd name="connsiteX5" fmla="*/ 32341 w 528854"/>
                  <a:gd name="connsiteY5" fmla="*/ 227611 h 528854"/>
                  <a:gd name="connsiteX6" fmla="*/ 32341 w 528854"/>
                  <a:gd name="connsiteY6" fmla="*/ 510345 h 528854"/>
                  <a:gd name="connsiteX7" fmla="*/ 512379 w 528854"/>
                  <a:gd name="connsiteY7" fmla="*/ 510345 h 528854"/>
                  <a:gd name="connsiteX8" fmla="*/ 512379 w 528854"/>
                  <a:gd name="connsiteY8" fmla="*/ 32341 h 528854"/>
                  <a:gd name="connsiteX9" fmla="*/ 361859 w 528854"/>
                  <a:gd name="connsiteY9" fmla="*/ 32341 h 528854"/>
                  <a:gd name="connsiteX10" fmla="*/ 380165 w 528854"/>
                  <a:gd name="connsiteY10" fmla="*/ 99465 h 528854"/>
                  <a:gd name="connsiteX11" fmla="*/ 380165 w 528854"/>
                  <a:gd name="connsiteY11" fmla="*/ 103533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854" h="528854">
                    <a:moveTo>
                      <a:pt x="380165" y="103533"/>
                    </a:moveTo>
                    <a:lnTo>
                      <a:pt x="441187" y="103533"/>
                    </a:lnTo>
                    <a:lnTo>
                      <a:pt x="441187" y="441187"/>
                    </a:lnTo>
                    <a:lnTo>
                      <a:pt x="103533" y="441187"/>
                    </a:lnTo>
                    <a:lnTo>
                      <a:pt x="103533" y="227611"/>
                    </a:lnTo>
                    <a:lnTo>
                      <a:pt x="32341" y="227611"/>
                    </a:lnTo>
                    <a:lnTo>
                      <a:pt x="32341" y="510345"/>
                    </a:lnTo>
                    <a:lnTo>
                      <a:pt x="512379" y="510345"/>
                    </a:lnTo>
                    <a:lnTo>
                      <a:pt x="512379" y="32341"/>
                    </a:lnTo>
                    <a:lnTo>
                      <a:pt x="361859" y="32341"/>
                    </a:lnTo>
                    <a:cubicBezTo>
                      <a:pt x="372029" y="52682"/>
                      <a:pt x="380165" y="73023"/>
                      <a:pt x="380165" y="99465"/>
                    </a:cubicBezTo>
                    <a:cubicBezTo>
                      <a:pt x="380165" y="99465"/>
                      <a:pt x="380165" y="101499"/>
                      <a:pt x="380165" y="103533"/>
                    </a:cubicBezTo>
                    <a:close/>
                  </a:path>
                </a:pathLst>
              </a:custGeom>
              <a:solidFill>
                <a:srgbClr val="E6E6E6"/>
              </a:solidFill>
              <a:ln w="20193"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20AED226-9FB3-4B74-AB1C-8BFFDE9BF0E5}"/>
                  </a:ext>
                </a:extLst>
              </p:cNvPr>
              <p:cNvSpPr/>
              <p:nvPr/>
            </p:nvSpPr>
            <p:spPr>
              <a:xfrm>
                <a:off x="4547925" y="2946029"/>
                <a:ext cx="528855" cy="528855"/>
              </a:xfrm>
              <a:custGeom>
                <a:avLst/>
                <a:gdLst>
                  <a:gd name="connsiteX0" fmla="*/ 103533 w 528854"/>
                  <a:gd name="connsiteY0" fmla="*/ 439153 h 528854"/>
                  <a:gd name="connsiteX1" fmla="*/ 103533 w 528854"/>
                  <a:gd name="connsiteY1" fmla="*/ 103533 h 528854"/>
                  <a:gd name="connsiteX2" fmla="*/ 441187 w 528854"/>
                  <a:gd name="connsiteY2" fmla="*/ 103533 h 528854"/>
                  <a:gd name="connsiteX3" fmla="*/ 441187 w 528854"/>
                  <a:gd name="connsiteY3" fmla="*/ 298803 h 528854"/>
                  <a:gd name="connsiteX4" fmla="*/ 512379 w 528854"/>
                  <a:gd name="connsiteY4" fmla="*/ 266258 h 528854"/>
                  <a:gd name="connsiteX5" fmla="*/ 512379 w 528854"/>
                  <a:gd name="connsiteY5" fmla="*/ 32341 h 528854"/>
                  <a:gd name="connsiteX6" fmla="*/ 32341 w 528854"/>
                  <a:gd name="connsiteY6" fmla="*/ 32341 h 528854"/>
                  <a:gd name="connsiteX7" fmla="*/ 32341 w 528854"/>
                  <a:gd name="connsiteY7" fmla="*/ 510345 h 528854"/>
                  <a:gd name="connsiteX8" fmla="*/ 170657 w 528854"/>
                  <a:gd name="connsiteY8" fmla="*/ 510345 h 528854"/>
                  <a:gd name="connsiteX9" fmla="*/ 215407 w 528854"/>
                  <a:gd name="connsiteY9" fmla="*/ 441187 h 528854"/>
                  <a:gd name="connsiteX10" fmla="*/ 103533 w 528854"/>
                  <a:gd name="connsiteY10" fmla="*/ 439153 h 528854"/>
                  <a:gd name="connsiteX11" fmla="*/ 103533 w 528854"/>
                  <a:gd name="connsiteY11" fmla="*/ 439153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854" h="528854">
                    <a:moveTo>
                      <a:pt x="103533" y="439153"/>
                    </a:moveTo>
                    <a:lnTo>
                      <a:pt x="103533" y="103533"/>
                    </a:lnTo>
                    <a:lnTo>
                      <a:pt x="441187" y="103533"/>
                    </a:lnTo>
                    <a:lnTo>
                      <a:pt x="441187" y="298803"/>
                    </a:lnTo>
                    <a:cubicBezTo>
                      <a:pt x="461527" y="282530"/>
                      <a:pt x="487970" y="272360"/>
                      <a:pt x="512379" y="266258"/>
                    </a:cubicBezTo>
                    <a:lnTo>
                      <a:pt x="512379" y="32341"/>
                    </a:lnTo>
                    <a:lnTo>
                      <a:pt x="32341" y="32341"/>
                    </a:lnTo>
                    <a:lnTo>
                      <a:pt x="32341" y="510345"/>
                    </a:lnTo>
                    <a:lnTo>
                      <a:pt x="170657" y="510345"/>
                    </a:lnTo>
                    <a:cubicBezTo>
                      <a:pt x="180828" y="485936"/>
                      <a:pt x="195066" y="459493"/>
                      <a:pt x="215407" y="441187"/>
                    </a:cubicBezTo>
                    <a:lnTo>
                      <a:pt x="103533" y="439153"/>
                    </a:lnTo>
                    <a:lnTo>
                      <a:pt x="103533" y="439153"/>
                    </a:lnTo>
                    <a:close/>
                  </a:path>
                </a:pathLst>
              </a:custGeom>
              <a:solidFill>
                <a:srgbClr val="E6E6E6"/>
              </a:solidFill>
              <a:ln w="20193"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4605E666-0F95-486C-993D-60963876C208}"/>
                  </a:ext>
                </a:extLst>
              </p:cNvPr>
              <p:cNvSpPr/>
              <p:nvPr/>
            </p:nvSpPr>
            <p:spPr>
              <a:xfrm>
                <a:off x="5084915" y="2946029"/>
                <a:ext cx="528855" cy="528855"/>
              </a:xfrm>
              <a:custGeom>
                <a:avLst/>
                <a:gdLst>
                  <a:gd name="connsiteX0" fmla="*/ 103533 w 528854"/>
                  <a:gd name="connsiteY0" fmla="*/ 258122 h 528854"/>
                  <a:gd name="connsiteX1" fmla="*/ 103533 w 528854"/>
                  <a:gd name="connsiteY1" fmla="*/ 103533 h 528854"/>
                  <a:gd name="connsiteX2" fmla="*/ 441187 w 528854"/>
                  <a:gd name="connsiteY2" fmla="*/ 103533 h 528854"/>
                  <a:gd name="connsiteX3" fmla="*/ 441187 w 528854"/>
                  <a:gd name="connsiteY3" fmla="*/ 441187 h 528854"/>
                  <a:gd name="connsiteX4" fmla="*/ 292701 w 528854"/>
                  <a:gd name="connsiteY4" fmla="*/ 441187 h 528854"/>
                  <a:gd name="connsiteX5" fmla="*/ 302871 w 528854"/>
                  <a:gd name="connsiteY5" fmla="*/ 510345 h 528854"/>
                  <a:gd name="connsiteX6" fmla="*/ 302871 w 528854"/>
                  <a:gd name="connsiteY6" fmla="*/ 512379 h 528854"/>
                  <a:gd name="connsiteX7" fmla="*/ 512379 w 528854"/>
                  <a:gd name="connsiteY7" fmla="*/ 512379 h 528854"/>
                  <a:gd name="connsiteX8" fmla="*/ 512379 w 528854"/>
                  <a:gd name="connsiteY8" fmla="*/ 32341 h 528854"/>
                  <a:gd name="connsiteX9" fmla="*/ 32341 w 528854"/>
                  <a:gd name="connsiteY9" fmla="*/ 32341 h 528854"/>
                  <a:gd name="connsiteX10" fmla="*/ 32341 w 528854"/>
                  <a:gd name="connsiteY10" fmla="*/ 254054 h 528854"/>
                  <a:gd name="connsiteX11" fmla="*/ 48614 w 528854"/>
                  <a:gd name="connsiteY11" fmla="*/ 252020 h 528854"/>
                  <a:gd name="connsiteX12" fmla="*/ 103533 w 528854"/>
                  <a:gd name="connsiteY12" fmla="*/ 258122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854" h="528854">
                    <a:moveTo>
                      <a:pt x="103533" y="258122"/>
                    </a:moveTo>
                    <a:lnTo>
                      <a:pt x="103533" y="103533"/>
                    </a:lnTo>
                    <a:lnTo>
                      <a:pt x="441187" y="103533"/>
                    </a:lnTo>
                    <a:lnTo>
                      <a:pt x="441187" y="441187"/>
                    </a:lnTo>
                    <a:lnTo>
                      <a:pt x="292701" y="441187"/>
                    </a:lnTo>
                    <a:cubicBezTo>
                      <a:pt x="298803" y="461527"/>
                      <a:pt x="302871" y="485936"/>
                      <a:pt x="302871" y="510345"/>
                    </a:cubicBezTo>
                    <a:cubicBezTo>
                      <a:pt x="302871" y="510345"/>
                      <a:pt x="302871" y="512379"/>
                      <a:pt x="302871" y="512379"/>
                    </a:cubicBezTo>
                    <a:lnTo>
                      <a:pt x="512379" y="512379"/>
                    </a:lnTo>
                    <a:lnTo>
                      <a:pt x="512379" y="32341"/>
                    </a:lnTo>
                    <a:lnTo>
                      <a:pt x="32341" y="32341"/>
                    </a:lnTo>
                    <a:lnTo>
                      <a:pt x="32341" y="254054"/>
                    </a:lnTo>
                    <a:cubicBezTo>
                      <a:pt x="38444" y="254054"/>
                      <a:pt x="42512" y="252020"/>
                      <a:pt x="48614" y="252020"/>
                    </a:cubicBezTo>
                    <a:cubicBezTo>
                      <a:pt x="66920" y="254054"/>
                      <a:pt x="85227" y="254054"/>
                      <a:pt x="103533" y="258122"/>
                    </a:cubicBezTo>
                    <a:close/>
                  </a:path>
                </a:pathLst>
              </a:custGeom>
              <a:solidFill>
                <a:srgbClr val="E6E6E6"/>
              </a:solidFill>
              <a:ln w="20193"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986B864-0C62-412A-9983-23E59B50F863}"/>
                  </a:ext>
                </a:extLst>
              </p:cNvPr>
              <p:cNvSpPr/>
              <p:nvPr/>
            </p:nvSpPr>
            <p:spPr>
              <a:xfrm>
                <a:off x="4728955" y="3220626"/>
                <a:ext cx="711920" cy="467833"/>
              </a:xfrm>
              <a:custGeom>
                <a:avLst/>
                <a:gdLst>
                  <a:gd name="connsiteX0" fmla="*/ 681205 w 711919"/>
                  <a:gd name="connsiteY0" fmla="*/ 361859 h 467832"/>
                  <a:gd name="connsiteX1" fmla="*/ 605945 w 711919"/>
                  <a:gd name="connsiteY1" fmla="*/ 286599 h 467832"/>
                  <a:gd name="connsiteX2" fmla="*/ 595775 w 711919"/>
                  <a:gd name="connsiteY2" fmla="*/ 286599 h 467832"/>
                  <a:gd name="connsiteX3" fmla="*/ 603911 w 711919"/>
                  <a:gd name="connsiteY3" fmla="*/ 233713 h 467832"/>
                  <a:gd name="connsiteX4" fmla="*/ 402540 w 711919"/>
                  <a:gd name="connsiteY4" fmla="*/ 32341 h 467832"/>
                  <a:gd name="connsiteX5" fmla="*/ 213372 w 711919"/>
                  <a:gd name="connsiteY5" fmla="*/ 170657 h 467832"/>
                  <a:gd name="connsiteX6" fmla="*/ 168623 w 711919"/>
                  <a:gd name="connsiteY6" fmla="*/ 162521 h 467832"/>
                  <a:gd name="connsiteX7" fmla="*/ 32341 w 711919"/>
                  <a:gd name="connsiteY7" fmla="*/ 300837 h 467832"/>
                  <a:gd name="connsiteX8" fmla="*/ 168623 w 711919"/>
                  <a:gd name="connsiteY8" fmla="*/ 439153 h 467832"/>
                  <a:gd name="connsiteX9" fmla="*/ 168623 w 711919"/>
                  <a:gd name="connsiteY9" fmla="*/ 439153 h 467832"/>
                  <a:gd name="connsiteX10" fmla="*/ 168623 w 711919"/>
                  <a:gd name="connsiteY10" fmla="*/ 439153 h 467832"/>
                  <a:gd name="connsiteX11" fmla="*/ 612048 w 711919"/>
                  <a:gd name="connsiteY11" fmla="*/ 439153 h 467832"/>
                  <a:gd name="connsiteX12" fmla="*/ 612048 w 711919"/>
                  <a:gd name="connsiteY12" fmla="*/ 439153 h 467832"/>
                  <a:gd name="connsiteX13" fmla="*/ 681205 w 711919"/>
                  <a:gd name="connsiteY13" fmla="*/ 361859 h 46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1919" h="467832">
                    <a:moveTo>
                      <a:pt x="681205" y="361859"/>
                    </a:moveTo>
                    <a:cubicBezTo>
                      <a:pt x="681205" y="319143"/>
                      <a:pt x="646626" y="286599"/>
                      <a:pt x="605945" y="286599"/>
                    </a:cubicBezTo>
                    <a:cubicBezTo>
                      <a:pt x="601877" y="286599"/>
                      <a:pt x="599843" y="286599"/>
                      <a:pt x="595775" y="286599"/>
                    </a:cubicBezTo>
                    <a:cubicBezTo>
                      <a:pt x="599843" y="270326"/>
                      <a:pt x="603911" y="252020"/>
                      <a:pt x="603911" y="233713"/>
                    </a:cubicBezTo>
                    <a:cubicBezTo>
                      <a:pt x="603911" y="121840"/>
                      <a:pt x="514413" y="32341"/>
                      <a:pt x="402540" y="32341"/>
                    </a:cubicBezTo>
                    <a:cubicBezTo>
                      <a:pt x="315075" y="32341"/>
                      <a:pt x="239815" y="89295"/>
                      <a:pt x="213372" y="170657"/>
                    </a:cubicBezTo>
                    <a:cubicBezTo>
                      <a:pt x="199134" y="166589"/>
                      <a:pt x="184896" y="162521"/>
                      <a:pt x="168623" y="162521"/>
                    </a:cubicBezTo>
                    <a:cubicBezTo>
                      <a:pt x="93363" y="162521"/>
                      <a:pt x="32341" y="223543"/>
                      <a:pt x="32341" y="300837"/>
                    </a:cubicBezTo>
                    <a:cubicBezTo>
                      <a:pt x="32341" y="378131"/>
                      <a:pt x="93363" y="439153"/>
                      <a:pt x="168623" y="439153"/>
                    </a:cubicBezTo>
                    <a:cubicBezTo>
                      <a:pt x="168623" y="439153"/>
                      <a:pt x="168623" y="439153"/>
                      <a:pt x="168623" y="439153"/>
                    </a:cubicBezTo>
                    <a:lnTo>
                      <a:pt x="168623" y="439153"/>
                    </a:lnTo>
                    <a:lnTo>
                      <a:pt x="612048" y="439153"/>
                    </a:lnTo>
                    <a:lnTo>
                      <a:pt x="612048" y="439153"/>
                    </a:lnTo>
                    <a:cubicBezTo>
                      <a:pt x="650695" y="435085"/>
                      <a:pt x="681205" y="402540"/>
                      <a:pt x="681205" y="361859"/>
                    </a:cubicBezTo>
                  </a:path>
                </a:pathLst>
              </a:custGeom>
              <a:solidFill>
                <a:srgbClr val="0078D7"/>
              </a:solidFill>
              <a:ln w="20193"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06BA54B-88A9-443A-A814-ADD0D68A01D2}"/>
                  </a:ext>
                </a:extLst>
              </p:cNvPr>
              <p:cNvSpPr/>
              <p:nvPr/>
            </p:nvSpPr>
            <p:spPr>
              <a:xfrm>
                <a:off x="4730990" y="3220626"/>
                <a:ext cx="488173" cy="467833"/>
              </a:xfrm>
              <a:custGeom>
                <a:avLst/>
                <a:gdLst>
                  <a:gd name="connsiteX0" fmla="*/ 239815 w 488173"/>
                  <a:gd name="connsiteY0" fmla="*/ 439153 h 467832"/>
                  <a:gd name="connsiteX1" fmla="*/ 203202 w 488173"/>
                  <a:gd name="connsiteY1" fmla="*/ 372029 h 467832"/>
                  <a:gd name="connsiteX2" fmla="*/ 306939 w 488173"/>
                  <a:gd name="connsiteY2" fmla="*/ 207270 h 467832"/>
                  <a:gd name="connsiteX3" fmla="*/ 351688 w 488173"/>
                  <a:gd name="connsiteY3" fmla="*/ 205236 h 467832"/>
                  <a:gd name="connsiteX4" fmla="*/ 463561 w 488173"/>
                  <a:gd name="connsiteY4" fmla="*/ 42512 h 467832"/>
                  <a:gd name="connsiteX5" fmla="*/ 402540 w 488173"/>
                  <a:gd name="connsiteY5" fmla="*/ 32341 h 467832"/>
                  <a:gd name="connsiteX6" fmla="*/ 213372 w 488173"/>
                  <a:gd name="connsiteY6" fmla="*/ 170657 h 467832"/>
                  <a:gd name="connsiteX7" fmla="*/ 168623 w 488173"/>
                  <a:gd name="connsiteY7" fmla="*/ 162521 h 467832"/>
                  <a:gd name="connsiteX8" fmla="*/ 32341 w 488173"/>
                  <a:gd name="connsiteY8" fmla="*/ 300837 h 467832"/>
                  <a:gd name="connsiteX9" fmla="*/ 168623 w 488173"/>
                  <a:gd name="connsiteY9" fmla="*/ 439153 h 467832"/>
                  <a:gd name="connsiteX10" fmla="*/ 168623 w 488173"/>
                  <a:gd name="connsiteY10" fmla="*/ 439153 h 467832"/>
                  <a:gd name="connsiteX11" fmla="*/ 168623 w 488173"/>
                  <a:gd name="connsiteY11" fmla="*/ 439153 h 467832"/>
                  <a:gd name="connsiteX12" fmla="*/ 239815 w 488173"/>
                  <a:gd name="connsiteY12" fmla="*/ 439153 h 46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8173" h="467832">
                    <a:moveTo>
                      <a:pt x="239815" y="439153"/>
                    </a:moveTo>
                    <a:cubicBezTo>
                      <a:pt x="221509" y="420846"/>
                      <a:pt x="209304" y="398472"/>
                      <a:pt x="203202" y="372029"/>
                    </a:cubicBezTo>
                    <a:cubicBezTo>
                      <a:pt x="186930" y="296769"/>
                      <a:pt x="231679" y="223543"/>
                      <a:pt x="306939" y="207270"/>
                    </a:cubicBezTo>
                    <a:cubicBezTo>
                      <a:pt x="323211" y="203202"/>
                      <a:pt x="337450" y="203202"/>
                      <a:pt x="351688" y="205236"/>
                    </a:cubicBezTo>
                    <a:cubicBezTo>
                      <a:pt x="357790" y="136078"/>
                      <a:pt x="400506" y="73023"/>
                      <a:pt x="463561" y="42512"/>
                    </a:cubicBezTo>
                    <a:cubicBezTo>
                      <a:pt x="445255" y="36410"/>
                      <a:pt x="424914" y="32341"/>
                      <a:pt x="402540" y="32341"/>
                    </a:cubicBezTo>
                    <a:cubicBezTo>
                      <a:pt x="315075" y="32341"/>
                      <a:pt x="239815" y="89295"/>
                      <a:pt x="213372" y="170657"/>
                    </a:cubicBezTo>
                    <a:cubicBezTo>
                      <a:pt x="199134" y="166589"/>
                      <a:pt x="184896" y="162521"/>
                      <a:pt x="168623" y="162521"/>
                    </a:cubicBezTo>
                    <a:cubicBezTo>
                      <a:pt x="93363" y="162521"/>
                      <a:pt x="32341" y="223543"/>
                      <a:pt x="32341" y="300837"/>
                    </a:cubicBezTo>
                    <a:cubicBezTo>
                      <a:pt x="32341" y="378131"/>
                      <a:pt x="93363" y="439153"/>
                      <a:pt x="168623" y="439153"/>
                    </a:cubicBezTo>
                    <a:cubicBezTo>
                      <a:pt x="168623" y="439153"/>
                      <a:pt x="168623" y="439153"/>
                      <a:pt x="168623" y="439153"/>
                    </a:cubicBezTo>
                    <a:lnTo>
                      <a:pt x="168623" y="439153"/>
                    </a:lnTo>
                    <a:lnTo>
                      <a:pt x="239815" y="439153"/>
                    </a:lnTo>
                    <a:close/>
                  </a:path>
                </a:pathLst>
              </a:custGeom>
              <a:solidFill>
                <a:srgbClr val="0078D7"/>
              </a:solidFill>
              <a:ln w="20193" cap="flat">
                <a:noFill/>
                <a:prstDash val="solid"/>
                <a:miter/>
              </a:ln>
            </p:spPr>
            <p:txBody>
              <a:bodyPr rtlCol="0" anchor="ctr"/>
              <a:lstStyle/>
              <a:p>
                <a:endParaRPr lang="en-US"/>
              </a:p>
            </p:txBody>
          </p:sp>
        </p:grpSp>
        <p:sp>
          <p:nvSpPr>
            <p:cNvPr id="20" name="Rectangle 19">
              <a:extLst>
                <a:ext uri="{FF2B5EF4-FFF2-40B4-BE49-F238E27FC236}">
                  <a16:creationId xmlns:a16="http://schemas.microsoft.com/office/drawing/2014/main" id="{E43DDADC-4985-40A2-BBB3-D7443F703E27}"/>
                </a:ext>
              </a:extLst>
            </p:cNvPr>
            <p:cNvSpPr/>
            <p:nvPr/>
          </p:nvSpPr>
          <p:spPr>
            <a:xfrm>
              <a:off x="4263866" y="4864398"/>
              <a:ext cx="2468880" cy="757130"/>
            </a:xfrm>
            <a:prstGeom prst="rect">
              <a:avLst/>
            </a:prstGeom>
          </p:spPr>
          <p:txBody>
            <a:bodyPr wrap="square">
              <a:spAutoFit/>
            </a:bodyPr>
            <a:lstStyle/>
            <a:p>
              <a:pPr algn="ctr" defTabSz="896386">
                <a:lnSpc>
                  <a:spcPct val="90000"/>
                </a:lnSpc>
                <a:spcAft>
                  <a:spcPts val="600"/>
                </a:spcAft>
                <a:defRPr/>
              </a:pPr>
              <a:r>
                <a:rPr lang="en-US" sz="1200" kern="0">
                  <a:solidFill>
                    <a:srgbClr val="797979"/>
                  </a:solidFill>
                  <a:latin typeface="Segoe UI" panose="020B0502040204020203" pitchFamily="34" charset="0"/>
                  <a:cs typeface="Segoe UI" panose="020B0502040204020203" pitchFamily="34" charset="0"/>
                </a:rPr>
                <a:t>Get your Web, API, or Mobile App created in seconds in the cloud. We provide the plumbing, you provide the application code or container(s).</a:t>
              </a:r>
            </a:p>
          </p:txBody>
        </p:sp>
        <p:sp>
          <p:nvSpPr>
            <p:cNvPr id="21" name="TextBox 20">
              <a:extLst>
                <a:ext uri="{FF2B5EF4-FFF2-40B4-BE49-F238E27FC236}">
                  <a16:creationId xmlns:a16="http://schemas.microsoft.com/office/drawing/2014/main" id="{13879397-57A7-44EC-A068-516B02C2C718}"/>
                </a:ext>
              </a:extLst>
            </p:cNvPr>
            <p:cNvSpPr txBox="1"/>
            <p:nvPr/>
          </p:nvSpPr>
          <p:spPr>
            <a:xfrm>
              <a:off x="4246872" y="4232393"/>
              <a:ext cx="2502869" cy="480131"/>
            </a:xfrm>
            <a:prstGeom prst="rect">
              <a:avLst/>
            </a:prstGeom>
            <a:noFill/>
          </p:spPr>
          <p:txBody>
            <a:bodyPr wrap="square" rtlCol="0">
              <a:spAutoFit/>
            </a:bodyPr>
            <a:lstStyle/>
            <a:p>
              <a:pPr marR="0" lvl="0" indent="0" algn="ctr" fontAlgn="auto">
                <a:lnSpc>
                  <a:spcPct val="90000"/>
                </a:lnSpc>
                <a:spcBef>
                  <a:spcPts val="0"/>
                </a:spcBef>
                <a:spcAft>
                  <a:spcPts val="0"/>
                </a:spcAft>
                <a:buClrTx/>
                <a:buSzTx/>
                <a:buFontTx/>
                <a:buNone/>
                <a:tabLst/>
                <a:defRPr/>
              </a:pPr>
              <a:r>
                <a:rPr lang="en-US" sz="1400" kern="0" spc="100">
                  <a:solidFill>
                    <a:srgbClr val="797979"/>
                  </a:solidFill>
                  <a:latin typeface="Segoe UI Semibold" panose="020B0702040204020203" pitchFamily="34" charset="0"/>
                  <a:cs typeface="Segoe UI Semibold" panose="020B0702040204020203" pitchFamily="34" charset="0"/>
                </a:rPr>
                <a:t>Azure App Service (multi-tenant)</a:t>
              </a:r>
            </a:p>
          </p:txBody>
        </p:sp>
      </p:grpSp>
      <p:grpSp>
        <p:nvGrpSpPr>
          <p:cNvPr id="67" name="Group 66">
            <a:extLst>
              <a:ext uri="{FF2B5EF4-FFF2-40B4-BE49-F238E27FC236}">
                <a16:creationId xmlns:a16="http://schemas.microsoft.com/office/drawing/2014/main" id="{12D59441-F39A-4102-AE83-AD0A3041F0BE}"/>
              </a:ext>
            </a:extLst>
          </p:cNvPr>
          <p:cNvGrpSpPr/>
          <p:nvPr/>
        </p:nvGrpSpPr>
        <p:grpSpPr>
          <a:xfrm>
            <a:off x="8307253" y="1813907"/>
            <a:ext cx="2502869" cy="3338356"/>
            <a:chOff x="6552096" y="1805953"/>
            <a:chExt cx="2502869" cy="3338356"/>
          </a:xfrm>
        </p:grpSpPr>
        <p:sp>
          <p:nvSpPr>
            <p:cNvPr id="28" name="Freeform: Shape 27">
              <a:extLst>
                <a:ext uri="{FF2B5EF4-FFF2-40B4-BE49-F238E27FC236}">
                  <a16:creationId xmlns:a16="http://schemas.microsoft.com/office/drawing/2014/main" id="{14B2B847-5056-4333-AB84-3EBD071E1D40}"/>
                </a:ext>
              </a:extLst>
            </p:cNvPr>
            <p:cNvSpPr/>
            <p:nvPr/>
          </p:nvSpPr>
          <p:spPr>
            <a:xfrm>
              <a:off x="7313858" y="2181768"/>
              <a:ext cx="668116" cy="640278"/>
            </a:xfrm>
            <a:custGeom>
              <a:avLst/>
              <a:gdLst>
                <a:gd name="connsiteX0" fmla="*/ 239815 w 488173"/>
                <a:gd name="connsiteY0" fmla="*/ 439153 h 467832"/>
                <a:gd name="connsiteX1" fmla="*/ 203202 w 488173"/>
                <a:gd name="connsiteY1" fmla="*/ 372029 h 467832"/>
                <a:gd name="connsiteX2" fmla="*/ 306939 w 488173"/>
                <a:gd name="connsiteY2" fmla="*/ 207270 h 467832"/>
                <a:gd name="connsiteX3" fmla="*/ 351688 w 488173"/>
                <a:gd name="connsiteY3" fmla="*/ 205236 h 467832"/>
                <a:gd name="connsiteX4" fmla="*/ 463561 w 488173"/>
                <a:gd name="connsiteY4" fmla="*/ 42512 h 467832"/>
                <a:gd name="connsiteX5" fmla="*/ 402540 w 488173"/>
                <a:gd name="connsiteY5" fmla="*/ 32341 h 467832"/>
                <a:gd name="connsiteX6" fmla="*/ 213372 w 488173"/>
                <a:gd name="connsiteY6" fmla="*/ 170657 h 467832"/>
                <a:gd name="connsiteX7" fmla="*/ 168623 w 488173"/>
                <a:gd name="connsiteY7" fmla="*/ 162521 h 467832"/>
                <a:gd name="connsiteX8" fmla="*/ 32341 w 488173"/>
                <a:gd name="connsiteY8" fmla="*/ 300837 h 467832"/>
                <a:gd name="connsiteX9" fmla="*/ 168623 w 488173"/>
                <a:gd name="connsiteY9" fmla="*/ 439153 h 467832"/>
                <a:gd name="connsiteX10" fmla="*/ 168623 w 488173"/>
                <a:gd name="connsiteY10" fmla="*/ 439153 h 467832"/>
                <a:gd name="connsiteX11" fmla="*/ 168623 w 488173"/>
                <a:gd name="connsiteY11" fmla="*/ 439153 h 467832"/>
                <a:gd name="connsiteX12" fmla="*/ 239815 w 488173"/>
                <a:gd name="connsiteY12" fmla="*/ 439153 h 46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8173" h="467832">
                  <a:moveTo>
                    <a:pt x="239815" y="439153"/>
                  </a:moveTo>
                  <a:cubicBezTo>
                    <a:pt x="221509" y="420846"/>
                    <a:pt x="209304" y="398472"/>
                    <a:pt x="203202" y="372029"/>
                  </a:cubicBezTo>
                  <a:cubicBezTo>
                    <a:pt x="186930" y="296769"/>
                    <a:pt x="231679" y="223543"/>
                    <a:pt x="306939" y="207270"/>
                  </a:cubicBezTo>
                  <a:cubicBezTo>
                    <a:pt x="323211" y="203202"/>
                    <a:pt x="337450" y="203202"/>
                    <a:pt x="351688" y="205236"/>
                  </a:cubicBezTo>
                  <a:cubicBezTo>
                    <a:pt x="357790" y="136078"/>
                    <a:pt x="400506" y="73023"/>
                    <a:pt x="463561" y="42512"/>
                  </a:cubicBezTo>
                  <a:cubicBezTo>
                    <a:pt x="445255" y="36410"/>
                    <a:pt x="424914" y="32341"/>
                    <a:pt x="402540" y="32341"/>
                  </a:cubicBezTo>
                  <a:cubicBezTo>
                    <a:pt x="315075" y="32341"/>
                    <a:pt x="239815" y="89295"/>
                    <a:pt x="213372" y="170657"/>
                  </a:cubicBezTo>
                  <a:cubicBezTo>
                    <a:pt x="199134" y="166589"/>
                    <a:pt x="184896" y="162521"/>
                    <a:pt x="168623" y="162521"/>
                  </a:cubicBezTo>
                  <a:cubicBezTo>
                    <a:pt x="93363" y="162521"/>
                    <a:pt x="32341" y="223543"/>
                    <a:pt x="32341" y="300837"/>
                  </a:cubicBezTo>
                  <a:cubicBezTo>
                    <a:pt x="32341" y="378131"/>
                    <a:pt x="93363" y="439153"/>
                    <a:pt x="168623" y="439153"/>
                  </a:cubicBezTo>
                  <a:cubicBezTo>
                    <a:pt x="168623" y="439153"/>
                    <a:pt x="168623" y="439153"/>
                    <a:pt x="168623" y="439153"/>
                  </a:cubicBezTo>
                  <a:lnTo>
                    <a:pt x="168623" y="439153"/>
                  </a:lnTo>
                  <a:lnTo>
                    <a:pt x="239815" y="439153"/>
                  </a:lnTo>
                  <a:close/>
                </a:path>
              </a:pathLst>
            </a:custGeom>
            <a:solidFill>
              <a:srgbClr val="0078D7"/>
            </a:solidFill>
            <a:ln w="20193"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74B17BA-91AD-4B0B-ABFD-31399CE9611A}"/>
                </a:ext>
              </a:extLst>
            </p:cNvPr>
            <p:cNvSpPr/>
            <p:nvPr/>
          </p:nvSpPr>
          <p:spPr>
            <a:xfrm>
              <a:off x="7063314" y="2543664"/>
              <a:ext cx="723793" cy="723793"/>
            </a:xfrm>
            <a:custGeom>
              <a:avLst/>
              <a:gdLst>
                <a:gd name="connsiteX0" fmla="*/ 441187 w 528854"/>
                <a:gd name="connsiteY0" fmla="*/ 439153 h 528854"/>
                <a:gd name="connsiteX1" fmla="*/ 103533 w 528854"/>
                <a:gd name="connsiteY1" fmla="*/ 439153 h 528854"/>
                <a:gd name="connsiteX2" fmla="*/ 103533 w 528854"/>
                <a:gd name="connsiteY2" fmla="*/ 103533 h 528854"/>
                <a:gd name="connsiteX3" fmla="*/ 172691 w 528854"/>
                <a:gd name="connsiteY3" fmla="*/ 103533 h 528854"/>
                <a:gd name="connsiteX4" fmla="*/ 160487 w 528854"/>
                <a:gd name="connsiteY4" fmla="*/ 36410 h 528854"/>
                <a:gd name="connsiteX5" fmla="*/ 160487 w 528854"/>
                <a:gd name="connsiteY5" fmla="*/ 32341 h 528854"/>
                <a:gd name="connsiteX6" fmla="*/ 32341 w 528854"/>
                <a:gd name="connsiteY6" fmla="*/ 32341 h 528854"/>
                <a:gd name="connsiteX7" fmla="*/ 32341 w 528854"/>
                <a:gd name="connsiteY7" fmla="*/ 510345 h 528854"/>
                <a:gd name="connsiteX8" fmla="*/ 512379 w 528854"/>
                <a:gd name="connsiteY8" fmla="*/ 510345 h 528854"/>
                <a:gd name="connsiteX9" fmla="*/ 512379 w 528854"/>
                <a:gd name="connsiteY9" fmla="*/ 225577 h 528854"/>
                <a:gd name="connsiteX10" fmla="*/ 441187 w 528854"/>
                <a:gd name="connsiteY10" fmla="*/ 225577 h 528854"/>
                <a:gd name="connsiteX11" fmla="*/ 441187 w 528854"/>
                <a:gd name="connsiteY11" fmla="*/ 439153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854" h="528854">
                  <a:moveTo>
                    <a:pt x="441187" y="439153"/>
                  </a:moveTo>
                  <a:lnTo>
                    <a:pt x="103533" y="439153"/>
                  </a:lnTo>
                  <a:lnTo>
                    <a:pt x="103533" y="103533"/>
                  </a:lnTo>
                  <a:lnTo>
                    <a:pt x="172691" y="103533"/>
                  </a:lnTo>
                  <a:cubicBezTo>
                    <a:pt x="164555" y="83193"/>
                    <a:pt x="160487" y="60818"/>
                    <a:pt x="160487" y="36410"/>
                  </a:cubicBezTo>
                  <a:cubicBezTo>
                    <a:pt x="160487" y="36410"/>
                    <a:pt x="160487" y="34376"/>
                    <a:pt x="160487" y="32341"/>
                  </a:cubicBezTo>
                  <a:lnTo>
                    <a:pt x="32341" y="32341"/>
                  </a:lnTo>
                  <a:lnTo>
                    <a:pt x="32341" y="510345"/>
                  </a:lnTo>
                  <a:lnTo>
                    <a:pt x="512379" y="510345"/>
                  </a:lnTo>
                  <a:lnTo>
                    <a:pt x="512379" y="225577"/>
                  </a:lnTo>
                  <a:lnTo>
                    <a:pt x="441187" y="225577"/>
                  </a:lnTo>
                  <a:lnTo>
                    <a:pt x="441187" y="439153"/>
                  </a:lnTo>
                  <a:close/>
                </a:path>
              </a:pathLst>
            </a:custGeom>
            <a:solidFill>
              <a:srgbClr val="0078D7"/>
            </a:solidFill>
            <a:ln w="20193"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4B839317-0EB9-4EA1-B42F-B5D6F4012E8B}"/>
                </a:ext>
              </a:extLst>
            </p:cNvPr>
            <p:cNvSpPr/>
            <p:nvPr/>
          </p:nvSpPr>
          <p:spPr>
            <a:xfrm>
              <a:off x="7798241" y="2543664"/>
              <a:ext cx="723793" cy="723793"/>
            </a:xfrm>
            <a:custGeom>
              <a:avLst/>
              <a:gdLst>
                <a:gd name="connsiteX0" fmla="*/ 380165 w 528854"/>
                <a:gd name="connsiteY0" fmla="*/ 103533 h 528854"/>
                <a:gd name="connsiteX1" fmla="*/ 441187 w 528854"/>
                <a:gd name="connsiteY1" fmla="*/ 103533 h 528854"/>
                <a:gd name="connsiteX2" fmla="*/ 441187 w 528854"/>
                <a:gd name="connsiteY2" fmla="*/ 441187 h 528854"/>
                <a:gd name="connsiteX3" fmla="*/ 103533 w 528854"/>
                <a:gd name="connsiteY3" fmla="*/ 441187 h 528854"/>
                <a:gd name="connsiteX4" fmla="*/ 103533 w 528854"/>
                <a:gd name="connsiteY4" fmla="*/ 227611 h 528854"/>
                <a:gd name="connsiteX5" fmla="*/ 32341 w 528854"/>
                <a:gd name="connsiteY5" fmla="*/ 227611 h 528854"/>
                <a:gd name="connsiteX6" fmla="*/ 32341 w 528854"/>
                <a:gd name="connsiteY6" fmla="*/ 510345 h 528854"/>
                <a:gd name="connsiteX7" fmla="*/ 512379 w 528854"/>
                <a:gd name="connsiteY7" fmla="*/ 510345 h 528854"/>
                <a:gd name="connsiteX8" fmla="*/ 512379 w 528854"/>
                <a:gd name="connsiteY8" fmla="*/ 32341 h 528854"/>
                <a:gd name="connsiteX9" fmla="*/ 361859 w 528854"/>
                <a:gd name="connsiteY9" fmla="*/ 32341 h 528854"/>
                <a:gd name="connsiteX10" fmla="*/ 380165 w 528854"/>
                <a:gd name="connsiteY10" fmla="*/ 99465 h 528854"/>
                <a:gd name="connsiteX11" fmla="*/ 380165 w 528854"/>
                <a:gd name="connsiteY11" fmla="*/ 103533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854" h="528854">
                  <a:moveTo>
                    <a:pt x="380165" y="103533"/>
                  </a:moveTo>
                  <a:lnTo>
                    <a:pt x="441187" y="103533"/>
                  </a:lnTo>
                  <a:lnTo>
                    <a:pt x="441187" y="441187"/>
                  </a:lnTo>
                  <a:lnTo>
                    <a:pt x="103533" y="441187"/>
                  </a:lnTo>
                  <a:lnTo>
                    <a:pt x="103533" y="227611"/>
                  </a:lnTo>
                  <a:lnTo>
                    <a:pt x="32341" y="227611"/>
                  </a:lnTo>
                  <a:lnTo>
                    <a:pt x="32341" y="510345"/>
                  </a:lnTo>
                  <a:lnTo>
                    <a:pt x="512379" y="510345"/>
                  </a:lnTo>
                  <a:lnTo>
                    <a:pt x="512379" y="32341"/>
                  </a:lnTo>
                  <a:lnTo>
                    <a:pt x="361859" y="32341"/>
                  </a:lnTo>
                  <a:cubicBezTo>
                    <a:pt x="372029" y="52682"/>
                    <a:pt x="380165" y="73023"/>
                    <a:pt x="380165" y="99465"/>
                  </a:cubicBezTo>
                  <a:cubicBezTo>
                    <a:pt x="380165" y="99465"/>
                    <a:pt x="380165" y="101499"/>
                    <a:pt x="380165" y="103533"/>
                  </a:cubicBezTo>
                  <a:close/>
                </a:path>
              </a:pathLst>
            </a:custGeom>
            <a:solidFill>
              <a:srgbClr val="0078D7"/>
            </a:solidFill>
            <a:ln w="20193"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CEF80D6F-7B15-4727-A9ED-A70F678A5907}"/>
                </a:ext>
              </a:extLst>
            </p:cNvPr>
            <p:cNvSpPr/>
            <p:nvPr/>
          </p:nvSpPr>
          <p:spPr>
            <a:xfrm>
              <a:off x="7063314" y="1805953"/>
              <a:ext cx="723793" cy="723793"/>
            </a:xfrm>
            <a:custGeom>
              <a:avLst/>
              <a:gdLst>
                <a:gd name="connsiteX0" fmla="*/ 103533 w 528854"/>
                <a:gd name="connsiteY0" fmla="*/ 439153 h 528854"/>
                <a:gd name="connsiteX1" fmla="*/ 103533 w 528854"/>
                <a:gd name="connsiteY1" fmla="*/ 103533 h 528854"/>
                <a:gd name="connsiteX2" fmla="*/ 441187 w 528854"/>
                <a:gd name="connsiteY2" fmla="*/ 103533 h 528854"/>
                <a:gd name="connsiteX3" fmla="*/ 441187 w 528854"/>
                <a:gd name="connsiteY3" fmla="*/ 298803 h 528854"/>
                <a:gd name="connsiteX4" fmla="*/ 512379 w 528854"/>
                <a:gd name="connsiteY4" fmla="*/ 266258 h 528854"/>
                <a:gd name="connsiteX5" fmla="*/ 512379 w 528854"/>
                <a:gd name="connsiteY5" fmla="*/ 32341 h 528854"/>
                <a:gd name="connsiteX6" fmla="*/ 32341 w 528854"/>
                <a:gd name="connsiteY6" fmla="*/ 32341 h 528854"/>
                <a:gd name="connsiteX7" fmla="*/ 32341 w 528854"/>
                <a:gd name="connsiteY7" fmla="*/ 510345 h 528854"/>
                <a:gd name="connsiteX8" fmla="*/ 170657 w 528854"/>
                <a:gd name="connsiteY8" fmla="*/ 510345 h 528854"/>
                <a:gd name="connsiteX9" fmla="*/ 215407 w 528854"/>
                <a:gd name="connsiteY9" fmla="*/ 441187 h 528854"/>
                <a:gd name="connsiteX10" fmla="*/ 103533 w 528854"/>
                <a:gd name="connsiteY10" fmla="*/ 439153 h 528854"/>
                <a:gd name="connsiteX11" fmla="*/ 103533 w 528854"/>
                <a:gd name="connsiteY11" fmla="*/ 439153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854" h="528854">
                  <a:moveTo>
                    <a:pt x="103533" y="439153"/>
                  </a:moveTo>
                  <a:lnTo>
                    <a:pt x="103533" y="103533"/>
                  </a:lnTo>
                  <a:lnTo>
                    <a:pt x="441187" y="103533"/>
                  </a:lnTo>
                  <a:lnTo>
                    <a:pt x="441187" y="298803"/>
                  </a:lnTo>
                  <a:cubicBezTo>
                    <a:pt x="461527" y="282530"/>
                    <a:pt x="487970" y="272360"/>
                    <a:pt x="512379" y="266258"/>
                  </a:cubicBezTo>
                  <a:lnTo>
                    <a:pt x="512379" y="32341"/>
                  </a:lnTo>
                  <a:lnTo>
                    <a:pt x="32341" y="32341"/>
                  </a:lnTo>
                  <a:lnTo>
                    <a:pt x="32341" y="510345"/>
                  </a:lnTo>
                  <a:lnTo>
                    <a:pt x="170657" y="510345"/>
                  </a:lnTo>
                  <a:cubicBezTo>
                    <a:pt x="180828" y="485936"/>
                    <a:pt x="195066" y="459493"/>
                    <a:pt x="215407" y="441187"/>
                  </a:cubicBezTo>
                  <a:lnTo>
                    <a:pt x="103533" y="439153"/>
                  </a:lnTo>
                  <a:lnTo>
                    <a:pt x="103533" y="439153"/>
                  </a:lnTo>
                  <a:close/>
                </a:path>
              </a:pathLst>
            </a:custGeom>
            <a:solidFill>
              <a:srgbClr val="0078D7"/>
            </a:solidFill>
            <a:ln w="20193"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D67408CC-73FF-4C28-99FB-48DB89397684}"/>
                </a:ext>
              </a:extLst>
            </p:cNvPr>
            <p:cNvSpPr/>
            <p:nvPr/>
          </p:nvSpPr>
          <p:spPr>
            <a:xfrm>
              <a:off x="7798241" y="1805953"/>
              <a:ext cx="723793" cy="723793"/>
            </a:xfrm>
            <a:custGeom>
              <a:avLst/>
              <a:gdLst>
                <a:gd name="connsiteX0" fmla="*/ 103533 w 528854"/>
                <a:gd name="connsiteY0" fmla="*/ 258122 h 528854"/>
                <a:gd name="connsiteX1" fmla="*/ 103533 w 528854"/>
                <a:gd name="connsiteY1" fmla="*/ 103533 h 528854"/>
                <a:gd name="connsiteX2" fmla="*/ 441187 w 528854"/>
                <a:gd name="connsiteY2" fmla="*/ 103533 h 528854"/>
                <a:gd name="connsiteX3" fmla="*/ 441187 w 528854"/>
                <a:gd name="connsiteY3" fmla="*/ 441187 h 528854"/>
                <a:gd name="connsiteX4" fmla="*/ 292701 w 528854"/>
                <a:gd name="connsiteY4" fmla="*/ 441187 h 528854"/>
                <a:gd name="connsiteX5" fmla="*/ 302871 w 528854"/>
                <a:gd name="connsiteY5" fmla="*/ 510345 h 528854"/>
                <a:gd name="connsiteX6" fmla="*/ 302871 w 528854"/>
                <a:gd name="connsiteY6" fmla="*/ 512379 h 528854"/>
                <a:gd name="connsiteX7" fmla="*/ 512379 w 528854"/>
                <a:gd name="connsiteY7" fmla="*/ 512379 h 528854"/>
                <a:gd name="connsiteX8" fmla="*/ 512379 w 528854"/>
                <a:gd name="connsiteY8" fmla="*/ 32341 h 528854"/>
                <a:gd name="connsiteX9" fmla="*/ 32341 w 528854"/>
                <a:gd name="connsiteY9" fmla="*/ 32341 h 528854"/>
                <a:gd name="connsiteX10" fmla="*/ 32341 w 528854"/>
                <a:gd name="connsiteY10" fmla="*/ 254054 h 528854"/>
                <a:gd name="connsiteX11" fmla="*/ 48614 w 528854"/>
                <a:gd name="connsiteY11" fmla="*/ 252020 h 528854"/>
                <a:gd name="connsiteX12" fmla="*/ 103533 w 528854"/>
                <a:gd name="connsiteY12" fmla="*/ 258122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854" h="528854">
                  <a:moveTo>
                    <a:pt x="103533" y="258122"/>
                  </a:moveTo>
                  <a:lnTo>
                    <a:pt x="103533" y="103533"/>
                  </a:lnTo>
                  <a:lnTo>
                    <a:pt x="441187" y="103533"/>
                  </a:lnTo>
                  <a:lnTo>
                    <a:pt x="441187" y="441187"/>
                  </a:lnTo>
                  <a:lnTo>
                    <a:pt x="292701" y="441187"/>
                  </a:lnTo>
                  <a:cubicBezTo>
                    <a:pt x="298803" y="461527"/>
                    <a:pt x="302871" y="485936"/>
                    <a:pt x="302871" y="510345"/>
                  </a:cubicBezTo>
                  <a:cubicBezTo>
                    <a:pt x="302871" y="510345"/>
                    <a:pt x="302871" y="512379"/>
                    <a:pt x="302871" y="512379"/>
                  </a:cubicBezTo>
                  <a:lnTo>
                    <a:pt x="512379" y="512379"/>
                  </a:lnTo>
                  <a:lnTo>
                    <a:pt x="512379" y="32341"/>
                  </a:lnTo>
                  <a:lnTo>
                    <a:pt x="32341" y="32341"/>
                  </a:lnTo>
                  <a:lnTo>
                    <a:pt x="32341" y="254054"/>
                  </a:lnTo>
                  <a:cubicBezTo>
                    <a:pt x="38444" y="254054"/>
                    <a:pt x="42512" y="252020"/>
                    <a:pt x="48614" y="252020"/>
                  </a:cubicBezTo>
                  <a:cubicBezTo>
                    <a:pt x="66920" y="254054"/>
                    <a:pt x="85227" y="254054"/>
                    <a:pt x="103533" y="258122"/>
                  </a:cubicBezTo>
                  <a:close/>
                </a:path>
              </a:pathLst>
            </a:custGeom>
            <a:solidFill>
              <a:srgbClr val="0078D7"/>
            </a:solidFill>
            <a:ln w="2019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02520859-04CE-4838-AF23-1B664FDCA20F}"/>
                </a:ext>
              </a:extLst>
            </p:cNvPr>
            <p:cNvSpPr/>
            <p:nvPr/>
          </p:nvSpPr>
          <p:spPr>
            <a:xfrm>
              <a:off x="7311072" y="2181768"/>
              <a:ext cx="974337" cy="640278"/>
            </a:xfrm>
            <a:custGeom>
              <a:avLst/>
              <a:gdLst>
                <a:gd name="connsiteX0" fmla="*/ 681205 w 711919"/>
                <a:gd name="connsiteY0" fmla="*/ 361859 h 467832"/>
                <a:gd name="connsiteX1" fmla="*/ 605945 w 711919"/>
                <a:gd name="connsiteY1" fmla="*/ 286599 h 467832"/>
                <a:gd name="connsiteX2" fmla="*/ 595775 w 711919"/>
                <a:gd name="connsiteY2" fmla="*/ 286599 h 467832"/>
                <a:gd name="connsiteX3" fmla="*/ 603911 w 711919"/>
                <a:gd name="connsiteY3" fmla="*/ 233713 h 467832"/>
                <a:gd name="connsiteX4" fmla="*/ 402540 w 711919"/>
                <a:gd name="connsiteY4" fmla="*/ 32341 h 467832"/>
                <a:gd name="connsiteX5" fmla="*/ 213372 w 711919"/>
                <a:gd name="connsiteY5" fmla="*/ 170657 h 467832"/>
                <a:gd name="connsiteX6" fmla="*/ 168623 w 711919"/>
                <a:gd name="connsiteY6" fmla="*/ 162521 h 467832"/>
                <a:gd name="connsiteX7" fmla="*/ 32341 w 711919"/>
                <a:gd name="connsiteY7" fmla="*/ 300837 h 467832"/>
                <a:gd name="connsiteX8" fmla="*/ 168623 w 711919"/>
                <a:gd name="connsiteY8" fmla="*/ 439153 h 467832"/>
                <a:gd name="connsiteX9" fmla="*/ 168623 w 711919"/>
                <a:gd name="connsiteY9" fmla="*/ 439153 h 467832"/>
                <a:gd name="connsiteX10" fmla="*/ 168623 w 711919"/>
                <a:gd name="connsiteY10" fmla="*/ 439153 h 467832"/>
                <a:gd name="connsiteX11" fmla="*/ 612048 w 711919"/>
                <a:gd name="connsiteY11" fmla="*/ 439153 h 467832"/>
                <a:gd name="connsiteX12" fmla="*/ 612048 w 711919"/>
                <a:gd name="connsiteY12" fmla="*/ 439153 h 467832"/>
                <a:gd name="connsiteX13" fmla="*/ 681205 w 711919"/>
                <a:gd name="connsiteY13" fmla="*/ 361859 h 46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1919" h="467832">
                  <a:moveTo>
                    <a:pt x="681205" y="361859"/>
                  </a:moveTo>
                  <a:cubicBezTo>
                    <a:pt x="681205" y="319143"/>
                    <a:pt x="646626" y="286599"/>
                    <a:pt x="605945" y="286599"/>
                  </a:cubicBezTo>
                  <a:cubicBezTo>
                    <a:pt x="601877" y="286599"/>
                    <a:pt x="599843" y="286599"/>
                    <a:pt x="595775" y="286599"/>
                  </a:cubicBezTo>
                  <a:cubicBezTo>
                    <a:pt x="599843" y="270326"/>
                    <a:pt x="603911" y="252020"/>
                    <a:pt x="603911" y="233713"/>
                  </a:cubicBezTo>
                  <a:cubicBezTo>
                    <a:pt x="603911" y="121840"/>
                    <a:pt x="514413" y="32341"/>
                    <a:pt x="402540" y="32341"/>
                  </a:cubicBezTo>
                  <a:cubicBezTo>
                    <a:pt x="315075" y="32341"/>
                    <a:pt x="239815" y="89295"/>
                    <a:pt x="213372" y="170657"/>
                  </a:cubicBezTo>
                  <a:cubicBezTo>
                    <a:pt x="199134" y="166589"/>
                    <a:pt x="184896" y="162521"/>
                    <a:pt x="168623" y="162521"/>
                  </a:cubicBezTo>
                  <a:cubicBezTo>
                    <a:pt x="93363" y="162521"/>
                    <a:pt x="32341" y="223543"/>
                    <a:pt x="32341" y="300837"/>
                  </a:cubicBezTo>
                  <a:cubicBezTo>
                    <a:pt x="32341" y="378131"/>
                    <a:pt x="93363" y="439153"/>
                    <a:pt x="168623" y="439153"/>
                  </a:cubicBezTo>
                  <a:cubicBezTo>
                    <a:pt x="168623" y="439153"/>
                    <a:pt x="168623" y="439153"/>
                    <a:pt x="168623" y="439153"/>
                  </a:cubicBezTo>
                  <a:lnTo>
                    <a:pt x="168623" y="439153"/>
                  </a:lnTo>
                  <a:lnTo>
                    <a:pt x="612048" y="439153"/>
                  </a:lnTo>
                  <a:lnTo>
                    <a:pt x="612048" y="439153"/>
                  </a:lnTo>
                  <a:cubicBezTo>
                    <a:pt x="650695" y="435085"/>
                    <a:pt x="681205" y="402540"/>
                    <a:pt x="681205" y="361859"/>
                  </a:cubicBezTo>
                </a:path>
              </a:pathLst>
            </a:custGeom>
            <a:solidFill>
              <a:srgbClr val="0078D7"/>
            </a:solidFill>
            <a:ln w="20193" cap="flat">
              <a:noFill/>
              <a:prstDash val="solid"/>
              <a:miter/>
            </a:ln>
          </p:spPr>
          <p:txBody>
            <a:bodyPr rtlCol="0" anchor="ctr"/>
            <a:lstStyle/>
            <a:p>
              <a:endParaRPr lang="en-US"/>
            </a:p>
          </p:txBody>
        </p:sp>
        <p:sp>
          <p:nvSpPr>
            <p:cNvPr id="29" name="TextBox 28">
              <a:extLst>
                <a:ext uri="{FF2B5EF4-FFF2-40B4-BE49-F238E27FC236}">
                  <a16:creationId xmlns:a16="http://schemas.microsoft.com/office/drawing/2014/main" id="{57866529-8A58-48A9-913A-8561B07D572A}"/>
                </a:ext>
              </a:extLst>
            </p:cNvPr>
            <p:cNvSpPr txBox="1"/>
            <p:nvPr/>
          </p:nvSpPr>
          <p:spPr>
            <a:xfrm>
              <a:off x="6552096" y="3422775"/>
              <a:ext cx="2502869" cy="480131"/>
            </a:xfrm>
            <a:prstGeom prst="rect">
              <a:avLst/>
            </a:prstGeom>
            <a:noFill/>
          </p:spPr>
          <p:txBody>
            <a:bodyPr wrap="square" rtlCol="0">
              <a:spAutoFit/>
            </a:bodyPr>
            <a:lstStyle/>
            <a:p>
              <a:pPr marR="0" lvl="0" indent="0" algn="ctr" fontAlgn="auto">
                <a:lnSpc>
                  <a:spcPct val="90000"/>
                </a:lnSpc>
                <a:spcBef>
                  <a:spcPts val="0"/>
                </a:spcBef>
                <a:spcAft>
                  <a:spcPts val="0"/>
                </a:spcAft>
                <a:buClrTx/>
                <a:buSzTx/>
                <a:buFontTx/>
                <a:buNone/>
                <a:tabLst/>
                <a:defRPr/>
              </a:pPr>
              <a:r>
                <a:rPr lang="en-US" sz="1400" kern="0" spc="100">
                  <a:solidFill>
                    <a:srgbClr val="797979"/>
                  </a:solidFill>
                  <a:latin typeface="Segoe UI Semibold" panose="020B0702040204020203" pitchFamily="34" charset="0"/>
                  <a:cs typeface="Segoe UI Semibold" panose="020B0702040204020203" pitchFamily="34" charset="0"/>
                </a:rPr>
                <a:t>App Service Environment</a:t>
              </a:r>
            </a:p>
          </p:txBody>
        </p:sp>
        <p:sp>
          <p:nvSpPr>
            <p:cNvPr id="30" name="Rectangle 29">
              <a:extLst>
                <a:ext uri="{FF2B5EF4-FFF2-40B4-BE49-F238E27FC236}">
                  <a16:creationId xmlns:a16="http://schemas.microsoft.com/office/drawing/2014/main" id="{010AB0D4-DFBD-40EA-9C7E-1E0C32431AD9}"/>
                </a:ext>
              </a:extLst>
            </p:cNvPr>
            <p:cNvSpPr/>
            <p:nvPr/>
          </p:nvSpPr>
          <p:spPr>
            <a:xfrm>
              <a:off x="6569090" y="4054780"/>
              <a:ext cx="2468880" cy="1089529"/>
            </a:xfrm>
            <a:prstGeom prst="rect">
              <a:avLst/>
            </a:prstGeom>
          </p:spPr>
          <p:txBody>
            <a:bodyPr wrap="square">
              <a:spAutoFit/>
            </a:bodyPr>
            <a:lstStyle/>
            <a:p>
              <a:pPr algn="ctr" defTabSz="896386">
                <a:lnSpc>
                  <a:spcPct val="90000"/>
                </a:lnSpc>
                <a:spcAft>
                  <a:spcPts val="600"/>
                </a:spcAft>
                <a:defRPr/>
              </a:pPr>
              <a:r>
                <a:rPr lang="en-US" sz="1200" kern="0">
                  <a:solidFill>
                    <a:srgbClr val="797979"/>
                  </a:solidFill>
                  <a:latin typeface="Segoe UI" panose="020B0502040204020203" pitchFamily="34" charset="0"/>
                  <a:cs typeface="Segoe UI" panose="020B0502040204020203" pitchFamily="34" charset="0"/>
                </a:rPr>
                <a:t>Run your apps in virtual network at high scale. Create an isolated environment specifically for your organization and access/manage all of the resources behind your public endpoint.</a:t>
              </a:r>
            </a:p>
          </p:txBody>
        </p:sp>
      </p:grpSp>
    </p:spTree>
    <p:extLst>
      <p:ext uri="{BB962C8B-B14F-4D97-AF65-F5344CB8AC3E}">
        <p14:creationId xmlns:p14="http://schemas.microsoft.com/office/powerpoint/2010/main" val="362074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3CAF97-72F1-4353-BBD2-886B07367E8A}"/>
              </a:ext>
            </a:extLst>
          </p:cNvPr>
          <p:cNvSpPr txBox="1"/>
          <p:nvPr/>
        </p:nvSpPr>
        <p:spPr>
          <a:xfrm>
            <a:off x="349624" y="2312894"/>
            <a:ext cx="2998694" cy="757130"/>
          </a:xfrm>
          <a:prstGeom prst="rect">
            <a:avLst/>
          </a:prstGeom>
          <a:noFill/>
        </p:spPr>
        <p:txBody>
          <a:bodyPr wrap="square" lIns="0" rtlCol="0">
            <a:spAutoFit/>
          </a:bodyPr>
          <a:lstStyle/>
          <a:p>
            <a:pPr>
              <a:lnSpc>
                <a:spcPct val="90000"/>
              </a:lnSpc>
            </a:pPr>
            <a:r>
              <a:rPr lang="en-US" sz="2400">
                <a:solidFill>
                  <a:srgbClr val="0078D7"/>
                </a:solidFill>
                <a:latin typeface="Segoe UI Semilight" panose="020B0402040204020203" pitchFamily="34" charset="0"/>
                <a:cs typeface="Segoe UI Semilight" panose="020B0402040204020203" pitchFamily="34" charset="0"/>
              </a:rPr>
              <a:t>App Service</a:t>
            </a:r>
            <a:br>
              <a:rPr lang="en-US" sz="2400">
                <a:solidFill>
                  <a:srgbClr val="0078D7"/>
                </a:solidFill>
                <a:latin typeface="Segoe UI Semilight" panose="020B0402040204020203" pitchFamily="34" charset="0"/>
                <a:cs typeface="Segoe UI Semilight" panose="020B0402040204020203" pitchFamily="34" charset="0"/>
              </a:rPr>
            </a:br>
            <a:r>
              <a:rPr lang="en-US" sz="2400">
                <a:solidFill>
                  <a:srgbClr val="0078D7"/>
                </a:solidFill>
                <a:latin typeface="Segoe UI Semilight" panose="020B0402040204020203" pitchFamily="34" charset="0"/>
                <a:cs typeface="Segoe UI Semilight" panose="020B0402040204020203" pitchFamily="34" charset="0"/>
              </a:rPr>
              <a:t>Environment</a:t>
            </a:r>
          </a:p>
        </p:txBody>
      </p:sp>
      <p:grpSp>
        <p:nvGrpSpPr>
          <p:cNvPr id="150" name="Group 149">
            <a:extLst>
              <a:ext uri="{FF2B5EF4-FFF2-40B4-BE49-F238E27FC236}">
                <a16:creationId xmlns:a16="http://schemas.microsoft.com/office/drawing/2014/main" id="{071F0C4D-73BF-4302-ACDF-33D0F4BEF75E}"/>
              </a:ext>
            </a:extLst>
          </p:cNvPr>
          <p:cNvGrpSpPr/>
          <p:nvPr/>
        </p:nvGrpSpPr>
        <p:grpSpPr>
          <a:xfrm>
            <a:off x="4451841" y="430909"/>
            <a:ext cx="6674202" cy="6132707"/>
            <a:chOff x="4451841" y="430909"/>
            <a:chExt cx="6674202" cy="6132707"/>
          </a:xfrm>
        </p:grpSpPr>
        <p:sp>
          <p:nvSpPr>
            <p:cNvPr id="7" name="Rectangle 6">
              <a:extLst>
                <a:ext uri="{FF2B5EF4-FFF2-40B4-BE49-F238E27FC236}">
                  <a16:creationId xmlns:a16="http://schemas.microsoft.com/office/drawing/2014/main" id="{F0FF61D2-36D1-461B-A38C-2486EDB825D2}"/>
                </a:ext>
              </a:extLst>
            </p:cNvPr>
            <p:cNvSpPr/>
            <p:nvPr/>
          </p:nvSpPr>
          <p:spPr>
            <a:xfrm>
              <a:off x="4451841" y="430909"/>
              <a:ext cx="1217961" cy="757130"/>
            </a:xfrm>
            <a:prstGeom prst="rect">
              <a:avLst/>
            </a:prstGeom>
          </p:spPr>
          <p:txBody>
            <a:bodyPr wrap="none">
              <a:spAutoFit/>
            </a:bodyPr>
            <a:lstStyle/>
            <a:p>
              <a:pPr algn="ctr">
                <a:lnSpc>
                  <a:spcPct val="90000"/>
                </a:lnSpc>
              </a:pPr>
              <a:r>
                <a:rPr lang="en-US" sz="2400">
                  <a:solidFill>
                    <a:srgbClr val="0078D7"/>
                  </a:solidFill>
                  <a:latin typeface="Segoe UI Semilight" panose="020B0402040204020203" pitchFamily="34" charset="0"/>
                  <a:cs typeface="Segoe UI Semilight" panose="020B0402040204020203" pitchFamily="34" charset="0"/>
                </a:rPr>
                <a:t>Layered</a:t>
              </a:r>
              <a:br>
                <a:rPr lang="en-US" sz="2400">
                  <a:solidFill>
                    <a:srgbClr val="0078D7"/>
                  </a:solidFill>
                  <a:latin typeface="Segoe UI Semilight" panose="020B0402040204020203" pitchFamily="34" charset="0"/>
                  <a:cs typeface="Segoe UI Semilight" panose="020B0402040204020203" pitchFamily="34" charset="0"/>
                </a:rPr>
              </a:br>
              <a:r>
                <a:rPr lang="en-US" sz="2400">
                  <a:solidFill>
                    <a:srgbClr val="0078D7"/>
                  </a:solidFill>
                  <a:latin typeface="Segoe UI Semilight" panose="020B0402040204020203" pitchFamily="34" charset="0"/>
                  <a:cs typeface="Segoe UI Semilight" panose="020B0402040204020203" pitchFamily="34" charset="0"/>
                </a:rPr>
                <a:t>security</a:t>
              </a:r>
            </a:p>
          </p:txBody>
        </p:sp>
        <p:grpSp>
          <p:nvGrpSpPr>
            <p:cNvPr id="93" name="Group 92">
              <a:extLst>
                <a:ext uri="{FF2B5EF4-FFF2-40B4-BE49-F238E27FC236}">
                  <a16:creationId xmlns:a16="http://schemas.microsoft.com/office/drawing/2014/main" id="{5FBD9DEE-2F3A-4916-8976-69FB8B1C8CB1}"/>
                </a:ext>
              </a:extLst>
            </p:cNvPr>
            <p:cNvGrpSpPr/>
            <p:nvPr/>
          </p:nvGrpSpPr>
          <p:grpSpPr>
            <a:xfrm>
              <a:off x="4516028" y="4281672"/>
              <a:ext cx="1089586" cy="888068"/>
              <a:chOff x="4516939" y="4436150"/>
              <a:chExt cx="1089586" cy="888068"/>
            </a:xfrm>
          </p:grpSpPr>
          <p:sp>
            <p:nvSpPr>
              <p:cNvPr id="11" name="Freeform 118">
                <a:extLst>
                  <a:ext uri="{FF2B5EF4-FFF2-40B4-BE49-F238E27FC236}">
                    <a16:creationId xmlns:a16="http://schemas.microsoft.com/office/drawing/2014/main" id="{61FCB680-2F26-4606-B7E5-1511ECC6DE24}"/>
                  </a:ext>
                </a:extLst>
              </p:cNvPr>
              <p:cNvSpPr>
                <a:spLocks noChangeAspect="1" noEditPoints="1"/>
              </p:cNvSpPr>
              <p:nvPr/>
            </p:nvSpPr>
            <p:spPr bwMode="auto">
              <a:xfrm>
                <a:off x="4755741" y="4436150"/>
                <a:ext cx="611983" cy="381732"/>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0078D7"/>
              </a:solidFill>
              <a:ln>
                <a:noFill/>
              </a:ln>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12" name="TextBox 11">
                <a:extLst>
                  <a:ext uri="{FF2B5EF4-FFF2-40B4-BE49-F238E27FC236}">
                    <a16:creationId xmlns:a16="http://schemas.microsoft.com/office/drawing/2014/main" id="{3FB0096D-074C-4AAC-BEA0-17D6D5FD8A6B}"/>
                  </a:ext>
                </a:extLst>
              </p:cNvPr>
              <p:cNvSpPr txBox="1"/>
              <p:nvPr/>
            </p:nvSpPr>
            <p:spPr>
              <a:xfrm>
                <a:off x="4516939" y="4903081"/>
                <a:ext cx="1089586" cy="421137"/>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932509" fontAlgn="base">
                  <a:spcBef>
                    <a:spcPct val="0"/>
                  </a:spcBef>
                  <a:spcAft>
                    <a:spcPts val="600"/>
                  </a:spcAft>
                  <a:defRPr/>
                </a:pPr>
                <a:r>
                  <a:rPr lang="en-US" sz="1200" spc="100">
                    <a:solidFill>
                      <a:srgbClr val="797979"/>
                    </a:solidFill>
                    <a:latin typeface="Segoe UI Semibold" panose="020B0702040204020203" pitchFamily="34" charset="0"/>
                    <a:cs typeface="Segoe UI Semibold" panose="020B0702040204020203" pitchFamily="34" charset="0"/>
                  </a:rPr>
                  <a:t>AAD</a:t>
                </a:r>
                <a:br>
                  <a:rPr lang="en-US" sz="1200" spc="100">
                    <a:solidFill>
                      <a:srgbClr val="797979"/>
                    </a:solidFill>
                    <a:latin typeface="Segoe UI Semibold" panose="020B0702040204020203" pitchFamily="34" charset="0"/>
                    <a:cs typeface="Segoe UI Semibold" panose="020B0702040204020203" pitchFamily="34" charset="0"/>
                  </a:rPr>
                </a:br>
                <a:r>
                  <a:rPr lang="en-US" sz="1200" spc="100">
                    <a:solidFill>
                      <a:srgbClr val="797979"/>
                    </a:solidFill>
                    <a:latin typeface="Segoe UI Semibold" panose="020B0702040204020203" pitchFamily="34" charset="0"/>
                    <a:cs typeface="Segoe UI Semibold" panose="020B0702040204020203" pitchFamily="34" charset="0"/>
                  </a:rPr>
                  <a:t>integrated </a:t>
                </a:r>
              </a:p>
            </p:txBody>
          </p:sp>
        </p:grpSp>
        <p:grpSp>
          <p:nvGrpSpPr>
            <p:cNvPr id="91" name="Group 90">
              <a:extLst>
                <a:ext uri="{FF2B5EF4-FFF2-40B4-BE49-F238E27FC236}">
                  <a16:creationId xmlns:a16="http://schemas.microsoft.com/office/drawing/2014/main" id="{A849CDCF-7AE0-46F1-878D-F9AAD7FA9647}"/>
                </a:ext>
              </a:extLst>
            </p:cNvPr>
            <p:cNvGrpSpPr/>
            <p:nvPr/>
          </p:nvGrpSpPr>
          <p:grpSpPr>
            <a:xfrm>
              <a:off x="4617018" y="1379354"/>
              <a:ext cx="887606" cy="1157954"/>
              <a:chOff x="4617929" y="1533832"/>
              <a:chExt cx="887606" cy="1157954"/>
            </a:xfrm>
          </p:grpSpPr>
          <p:sp>
            <p:nvSpPr>
              <p:cNvPr id="14" name="TextBox 13">
                <a:extLst>
                  <a:ext uri="{FF2B5EF4-FFF2-40B4-BE49-F238E27FC236}">
                    <a16:creationId xmlns:a16="http://schemas.microsoft.com/office/drawing/2014/main" id="{9964D7C2-53F5-4C7C-81CE-587CF0E0F2C5}"/>
                  </a:ext>
                </a:extLst>
              </p:cNvPr>
              <p:cNvSpPr txBox="1"/>
              <p:nvPr/>
            </p:nvSpPr>
            <p:spPr>
              <a:xfrm>
                <a:off x="4617929" y="2270649"/>
                <a:ext cx="887606" cy="421137"/>
              </a:xfrm>
              <a:prstGeom prst="rect">
                <a:avLst/>
              </a:prstGeom>
              <a:noFill/>
            </p:spPr>
            <p:txBody>
              <a:bodyPr wrap="none" lIns="87880" tIns="43940" rIns="87880" bIns="43940" rtlCol="0">
                <a:spAutoFit/>
              </a:bodyPr>
              <a:lstStyle/>
              <a:p>
                <a:pPr algn="ctr" defTabSz="932509" fontAlgn="base">
                  <a:lnSpc>
                    <a:spcPct val="90000"/>
                  </a:lnSpc>
                  <a:spcBef>
                    <a:spcPct val="0"/>
                  </a:spcBef>
                  <a:spcAft>
                    <a:spcPts val="600"/>
                  </a:spcAft>
                  <a:defRPr/>
                </a:pPr>
                <a:r>
                  <a:rPr lang="en-US" sz="1200" kern="0" spc="100">
                    <a:solidFill>
                      <a:srgbClr val="797979"/>
                    </a:solidFill>
                    <a:latin typeface="Segoe UI Semibold" panose="020B0702040204020203" pitchFamily="34" charset="0"/>
                    <a:cs typeface="Segoe UI Semibold" panose="020B0702040204020203" pitchFamily="34" charset="0"/>
                  </a:rPr>
                  <a:t>Network</a:t>
                </a:r>
                <a:br>
                  <a:rPr lang="en-US" sz="1200" kern="0" spc="100">
                    <a:solidFill>
                      <a:srgbClr val="797979"/>
                    </a:solidFill>
                    <a:latin typeface="Segoe UI Semibold" panose="020B0702040204020203" pitchFamily="34" charset="0"/>
                    <a:cs typeface="Segoe UI Semibold" panose="020B0702040204020203" pitchFamily="34" charset="0"/>
                  </a:rPr>
                </a:br>
                <a:r>
                  <a:rPr lang="en-US" sz="1200" kern="0" spc="100">
                    <a:solidFill>
                      <a:srgbClr val="797979"/>
                    </a:solidFill>
                    <a:latin typeface="Segoe UI Semibold" panose="020B0702040204020203" pitchFamily="34" charset="0"/>
                    <a:cs typeface="Segoe UI Semibold" panose="020B0702040204020203" pitchFamily="34" charset="0"/>
                  </a:rPr>
                  <a:t>isolation</a:t>
                </a:r>
              </a:p>
            </p:txBody>
          </p:sp>
          <p:grpSp>
            <p:nvGrpSpPr>
              <p:cNvPr id="15" name="Group 14">
                <a:extLst>
                  <a:ext uri="{FF2B5EF4-FFF2-40B4-BE49-F238E27FC236}">
                    <a16:creationId xmlns:a16="http://schemas.microsoft.com/office/drawing/2014/main" id="{1F4A9C16-46C4-4E8F-BEE4-8008D85D6D6A}"/>
                  </a:ext>
                </a:extLst>
              </p:cNvPr>
              <p:cNvGrpSpPr/>
              <p:nvPr/>
            </p:nvGrpSpPr>
            <p:grpSpPr>
              <a:xfrm>
                <a:off x="4785078" y="1533832"/>
                <a:ext cx="553308" cy="619434"/>
                <a:chOff x="2614389" y="3017044"/>
                <a:chExt cx="1643498" cy="1839912"/>
              </a:xfrm>
              <a:solidFill>
                <a:srgbClr val="0078D7"/>
              </a:solidFill>
            </p:grpSpPr>
            <p:sp>
              <p:nvSpPr>
                <p:cNvPr id="16" name="Oval 15">
                  <a:extLst>
                    <a:ext uri="{FF2B5EF4-FFF2-40B4-BE49-F238E27FC236}">
                      <a16:creationId xmlns:a16="http://schemas.microsoft.com/office/drawing/2014/main" id="{04364223-B516-4A28-AFBA-98E88B78DE79}"/>
                    </a:ext>
                  </a:extLst>
                </p:cNvPr>
                <p:cNvSpPr/>
                <p:nvPr/>
              </p:nvSpPr>
              <p:spPr>
                <a:xfrm>
                  <a:off x="3080538" y="3581400"/>
                  <a:ext cx="711200" cy="711200"/>
                </a:xfrm>
                <a:prstGeom prst="ellipse">
                  <a:avLst/>
                </a:prstGeom>
                <a:grpFill/>
                <a:ln w="44450"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7" name="Oval 16">
                  <a:extLst>
                    <a:ext uri="{FF2B5EF4-FFF2-40B4-BE49-F238E27FC236}">
                      <a16:creationId xmlns:a16="http://schemas.microsoft.com/office/drawing/2014/main" id="{6769F854-60EC-4497-BDB0-24E06046F8D7}"/>
                    </a:ext>
                  </a:extLst>
                </p:cNvPr>
                <p:cNvSpPr/>
                <p:nvPr/>
              </p:nvSpPr>
              <p:spPr>
                <a:xfrm>
                  <a:off x="3249210" y="3017044"/>
                  <a:ext cx="373856" cy="373856"/>
                </a:xfrm>
                <a:prstGeom prst="ellipse">
                  <a:avLst/>
                </a:prstGeom>
                <a:solidFill>
                  <a:srgbClr val="FFFFFF"/>
                </a:solidFill>
                <a:ln w="44450"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8" name="Oval 17">
                  <a:extLst>
                    <a:ext uri="{FF2B5EF4-FFF2-40B4-BE49-F238E27FC236}">
                      <a16:creationId xmlns:a16="http://schemas.microsoft.com/office/drawing/2014/main" id="{4155F6E4-F369-47AB-8D6A-12B160724E3C}"/>
                    </a:ext>
                  </a:extLst>
                </p:cNvPr>
                <p:cNvSpPr/>
                <p:nvPr/>
              </p:nvSpPr>
              <p:spPr>
                <a:xfrm>
                  <a:off x="3249210" y="4483100"/>
                  <a:ext cx="373856" cy="373856"/>
                </a:xfrm>
                <a:prstGeom prst="ellipse">
                  <a:avLst/>
                </a:prstGeom>
                <a:solidFill>
                  <a:srgbClr val="FFFFFF"/>
                </a:solidFill>
                <a:ln w="44450"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9" name="Oval 18">
                  <a:extLst>
                    <a:ext uri="{FF2B5EF4-FFF2-40B4-BE49-F238E27FC236}">
                      <a16:creationId xmlns:a16="http://schemas.microsoft.com/office/drawing/2014/main" id="{B9C878C2-1287-4D89-9082-1D16395DEAC9}"/>
                    </a:ext>
                  </a:extLst>
                </p:cNvPr>
                <p:cNvSpPr/>
                <p:nvPr/>
              </p:nvSpPr>
              <p:spPr>
                <a:xfrm>
                  <a:off x="2614389" y="3383558"/>
                  <a:ext cx="373856" cy="373856"/>
                </a:xfrm>
                <a:prstGeom prst="ellipse">
                  <a:avLst/>
                </a:prstGeom>
                <a:solidFill>
                  <a:srgbClr val="FFFFFF"/>
                </a:solidFill>
                <a:ln w="44450"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0" name="Oval 19">
                  <a:extLst>
                    <a:ext uri="{FF2B5EF4-FFF2-40B4-BE49-F238E27FC236}">
                      <a16:creationId xmlns:a16="http://schemas.microsoft.com/office/drawing/2014/main" id="{11F3E180-784B-4B37-B062-485BBEF8156A}"/>
                    </a:ext>
                  </a:extLst>
                </p:cNvPr>
                <p:cNvSpPr/>
                <p:nvPr/>
              </p:nvSpPr>
              <p:spPr>
                <a:xfrm>
                  <a:off x="3884031" y="4116586"/>
                  <a:ext cx="373856" cy="373856"/>
                </a:xfrm>
                <a:prstGeom prst="ellipse">
                  <a:avLst/>
                </a:prstGeom>
                <a:solidFill>
                  <a:srgbClr val="FFFFFF"/>
                </a:solidFill>
                <a:ln w="44450"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1" name="Oval 20">
                  <a:extLst>
                    <a:ext uri="{FF2B5EF4-FFF2-40B4-BE49-F238E27FC236}">
                      <a16:creationId xmlns:a16="http://schemas.microsoft.com/office/drawing/2014/main" id="{57495487-9B55-4531-9F41-4309E0CF9359}"/>
                    </a:ext>
                  </a:extLst>
                </p:cNvPr>
                <p:cNvSpPr/>
                <p:nvPr/>
              </p:nvSpPr>
              <p:spPr>
                <a:xfrm>
                  <a:off x="2614389" y="4116586"/>
                  <a:ext cx="373856" cy="373856"/>
                </a:xfrm>
                <a:prstGeom prst="ellipse">
                  <a:avLst/>
                </a:prstGeom>
                <a:solidFill>
                  <a:srgbClr val="FFFFFF"/>
                </a:solidFill>
                <a:ln w="44450"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2" name="Oval 21">
                  <a:extLst>
                    <a:ext uri="{FF2B5EF4-FFF2-40B4-BE49-F238E27FC236}">
                      <a16:creationId xmlns:a16="http://schemas.microsoft.com/office/drawing/2014/main" id="{5A9DFEBF-FFB6-4C03-8154-9BA8F8DD7738}"/>
                    </a:ext>
                  </a:extLst>
                </p:cNvPr>
                <p:cNvSpPr/>
                <p:nvPr/>
              </p:nvSpPr>
              <p:spPr>
                <a:xfrm>
                  <a:off x="3884031" y="3383558"/>
                  <a:ext cx="373856" cy="373856"/>
                </a:xfrm>
                <a:prstGeom prst="ellipse">
                  <a:avLst/>
                </a:prstGeom>
                <a:grpFill/>
                <a:ln w="44450" cap="flat">
                  <a:solidFill>
                    <a:srgbClr val="0078D7"/>
                  </a:solidFill>
                  <a:prstDash val="solid"/>
                  <a:miter lim="800000"/>
                  <a:headEnd/>
                  <a:tailEnd/>
                </a:ln>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cxnSp>
              <p:nvCxnSpPr>
                <p:cNvPr id="23" name="Straight Connector 22">
                  <a:extLst>
                    <a:ext uri="{FF2B5EF4-FFF2-40B4-BE49-F238E27FC236}">
                      <a16:creationId xmlns:a16="http://schemas.microsoft.com/office/drawing/2014/main" id="{16B4C478-D815-49A5-9E0E-AC8EDB1B3412}"/>
                    </a:ext>
                  </a:extLst>
                </p:cNvPr>
                <p:cNvCxnSpPr>
                  <a:cxnSpLocks/>
                  <a:stCxn id="17" idx="4"/>
                  <a:endCxn id="16" idx="0"/>
                </p:cNvCxnSpPr>
                <p:nvPr/>
              </p:nvCxnSpPr>
              <p:spPr>
                <a:xfrm>
                  <a:off x="3436138" y="3390900"/>
                  <a:ext cx="0" cy="190500"/>
                </a:xfrm>
                <a:prstGeom prst="line">
                  <a:avLst/>
                </a:prstGeom>
                <a:grpFill/>
                <a:ln w="44450" cap="flat">
                  <a:solidFill>
                    <a:srgbClr val="0078D7"/>
                  </a:solidFill>
                  <a:prstDash val="solid"/>
                  <a:miter lim="800000"/>
                  <a:headEnd/>
                  <a:tailEnd/>
                </a:ln>
                <a:extLst/>
              </p:spPr>
            </p:cxnSp>
            <p:cxnSp>
              <p:nvCxnSpPr>
                <p:cNvPr id="24" name="Straight Connector 23">
                  <a:extLst>
                    <a:ext uri="{FF2B5EF4-FFF2-40B4-BE49-F238E27FC236}">
                      <a16:creationId xmlns:a16="http://schemas.microsoft.com/office/drawing/2014/main" id="{388831B8-92F5-42F9-A5CA-479607FB5F33}"/>
                    </a:ext>
                  </a:extLst>
                </p:cNvPr>
                <p:cNvCxnSpPr>
                  <a:cxnSpLocks/>
                </p:cNvCxnSpPr>
                <p:nvPr/>
              </p:nvCxnSpPr>
              <p:spPr>
                <a:xfrm>
                  <a:off x="3436138" y="4292600"/>
                  <a:ext cx="0" cy="190500"/>
                </a:xfrm>
                <a:prstGeom prst="line">
                  <a:avLst/>
                </a:prstGeom>
                <a:grpFill/>
                <a:ln w="44450" cap="flat">
                  <a:solidFill>
                    <a:srgbClr val="0078D7"/>
                  </a:solidFill>
                  <a:prstDash val="solid"/>
                  <a:miter lim="800000"/>
                  <a:headEnd/>
                  <a:tailEnd/>
                </a:ln>
                <a:extLst/>
              </p:spPr>
            </p:cxnSp>
            <p:cxnSp>
              <p:nvCxnSpPr>
                <p:cNvPr id="25" name="Straight Connector 24">
                  <a:extLst>
                    <a:ext uri="{FF2B5EF4-FFF2-40B4-BE49-F238E27FC236}">
                      <a16:creationId xmlns:a16="http://schemas.microsoft.com/office/drawing/2014/main" id="{FA9838DD-F1DD-48A4-A415-550620A1C31E}"/>
                    </a:ext>
                  </a:extLst>
                </p:cNvPr>
                <p:cNvCxnSpPr>
                  <a:cxnSpLocks/>
                </p:cNvCxnSpPr>
                <p:nvPr/>
              </p:nvCxnSpPr>
              <p:spPr>
                <a:xfrm>
                  <a:off x="2971800" y="3667125"/>
                  <a:ext cx="147638" cy="104775"/>
                </a:xfrm>
                <a:prstGeom prst="line">
                  <a:avLst/>
                </a:prstGeom>
                <a:grpFill/>
                <a:ln w="44450" cap="flat">
                  <a:solidFill>
                    <a:srgbClr val="0078D7"/>
                  </a:solidFill>
                  <a:prstDash val="solid"/>
                  <a:miter lim="800000"/>
                  <a:headEnd/>
                  <a:tailEnd/>
                </a:ln>
                <a:extLst/>
              </p:spPr>
            </p:cxnSp>
            <p:cxnSp>
              <p:nvCxnSpPr>
                <p:cNvPr id="26" name="Straight Connector 25">
                  <a:extLst>
                    <a:ext uri="{FF2B5EF4-FFF2-40B4-BE49-F238E27FC236}">
                      <a16:creationId xmlns:a16="http://schemas.microsoft.com/office/drawing/2014/main" id="{5DD1B475-2263-414F-9C14-21918930C6DC}"/>
                    </a:ext>
                  </a:extLst>
                </p:cNvPr>
                <p:cNvCxnSpPr>
                  <a:cxnSpLocks/>
                </p:cNvCxnSpPr>
                <p:nvPr/>
              </p:nvCxnSpPr>
              <p:spPr>
                <a:xfrm flipH="1" flipV="1">
                  <a:off x="3752838" y="4131072"/>
                  <a:ext cx="147638" cy="104775"/>
                </a:xfrm>
                <a:prstGeom prst="line">
                  <a:avLst/>
                </a:prstGeom>
                <a:grpFill/>
                <a:ln w="41275" cap="flat">
                  <a:solidFill>
                    <a:srgbClr val="0078D7"/>
                  </a:solidFill>
                  <a:prstDash val="solid"/>
                  <a:miter lim="800000"/>
                  <a:headEnd/>
                  <a:tailEnd/>
                </a:ln>
                <a:extLst/>
              </p:spPr>
            </p:cxnSp>
            <p:cxnSp>
              <p:nvCxnSpPr>
                <p:cNvPr id="27" name="Straight Connector 26">
                  <a:extLst>
                    <a:ext uri="{FF2B5EF4-FFF2-40B4-BE49-F238E27FC236}">
                      <a16:creationId xmlns:a16="http://schemas.microsoft.com/office/drawing/2014/main" id="{5F6D0247-7186-4C61-B92C-FAF119F90B44}"/>
                    </a:ext>
                  </a:extLst>
                </p:cNvPr>
                <p:cNvCxnSpPr>
                  <a:cxnSpLocks/>
                </p:cNvCxnSpPr>
                <p:nvPr/>
              </p:nvCxnSpPr>
              <p:spPr>
                <a:xfrm flipV="1">
                  <a:off x="2971800" y="4090390"/>
                  <a:ext cx="147638" cy="104775"/>
                </a:xfrm>
                <a:prstGeom prst="line">
                  <a:avLst/>
                </a:prstGeom>
                <a:grpFill/>
                <a:ln w="44450" cap="flat">
                  <a:solidFill>
                    <a:srgbClr val="0078D7"/>
                  </a:solidFill>
                  <a:prstDash val="solid"/>
                  <a:miter lim="800000"/>
                  <a:headEnd/>
                  <a:tailEnd/>
                </a:ln>
                <a:extLst/>
              </p:spPr>
            </p:cxnSp>
          </p:grpSp>
        </p:grpSp>
        <p:grpSp>
          <p:nvGrpSpPr>
            <p:cNvPr id="92" name="Group 91">
              <a:extLst>
                <a:ext uri="{FF2B5EF4-FFF2-40B4-BE49-F238E27FC236}">
                  <a16:creationId xmlns:a16="http://schemas.microsoft.com/office/drawing/2014/main" id="{FC71C50E-E3EC-4D3B-9A7E-CC71E517A506}"/>
                </a:ext>
              </a:extLst>
            </p:cNvPr>
            <p:cNvGrpSpPr/>
            <p:nvPr/>
          </p:nvGrpSpPr>
          <p:grpSpPr>
            <a:xfrm>
              <a:off x="4475152" y="2868428"/>
              <a:ext cx="1171338" cy="1118768"/>
              <a:chOff x="4476063" y="3022906"/>
              <a:chExt cx="1171338" cy="1118768"/>
            </a:xfrm>
          </p:grpSpPr>
          <p:sp>
            <p:nvSpPr>
              <p:cNvPr id="30" name="TextBox 29">
                <a:extLst>
                  <a:ext uri="{FF2B5EF4-FFF2-40B4-BE49-F238E27FC236}">
                    <a16:creationId xmlns:a16="http://schemas.microsoft.com/office/drawing/2014/main" id="{523968A4-4588-4D60-A698-BEA52144C852}"/>
                  </a:ext>
                </a:extLst>
              </p:cNvPr>
              <p:cNvSpPr txBox="1"/>
              <p:nvPr/>
            </p:nvSpPr>
            <p:spPr>
              <a:xfrm>
                <a:off x="4476063" y="3720537"/>
                <a:ext cx="1171338" cy="421137"/>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932509" fontAlgn="base">
                  <a:spcBef>
                    <a:spcPct val="0"/>
                  </a:spcBef>
                  <a:spcAft>
                    <a:spcPts val="600"/>
                  </a:spcAft>
                  <a:defRPr/>
                </a:pPr>
                <a:r>
                  <a:rPr lang="en-US" sz="1200" spc="100">
                    <a:solidFill>
                      <a:srgbClr val="797979"/>
                    </a:solidFill>
                    <a:latin typeface="Segoe UI Semibold" panose="020B0702040204020203" pitchFamily="34" charset="0"/>
                    <a:cs typeface="Segoe UI Semibold" panose="020B0702040204020203" pitchFamily="34" charset="0"/>
                  </a:rPr>
                  <a:t>Application </a:t>
                </a:r>
                <a:br>
                  <a:rPr lang="en-US" sz="1200" spc="100">
                    <a:solidFill>
                      <a:srgbClr val="797979"/>
                    </a:solidFill>
                    <a:latin typeface="Segoe UI Semibold" panose="020B0702040204020203" pitchFamily="34" charset="0"/>
                    <a:cs typeface="Segoe UI Semibold" panose="020B0702040204020203" pitchFamily="34" charset="0"/>
                  </a:rPr>
                </a:br>
                <a:r>
                  <a:rPr lang="en-US" sz="1200" spc="100">
                    <a:solidFill>
                      <a:srgbClr val="797979"/>
                    </a:solidFill>
                    <a:latin typeface="Segoe UI Semibold" panose="020B0702040204020203" pitchFamily="34" charset="0"/>
                    <a:cs typeface="Segoe UI Semibold" panose="020B0702040204020203" pitchFamily="34" charset="0"/>
                  </a:rPr>
                  <a:t>Gateway</a:t>
                </a:r>
              </a:p>
            </p:txBody>
          </p:sp>
          <p:pic>
            <p:nvPicPr>
              <p:cNvPr id="35" name="Graphic 34">
                <a:extLst>
                  <a:ext uri="{FF2B5EF4-FFF2-40B4-BE49-F238E27FC236}">
                    <a16:creationId xmlns:a16="http://schemas.microsoft.com/office/drawing/2014/main" id="{B8F93BBA-C683-47FC-94A3-4029F1F7BE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35129" y="3022906"/>
                <a:ext cx="653207" cy="616917"/>
              </a:xfrm>
              <a:prstGeom prst="rect">
                <a:avLst/>
              </a:prstGeom>
            </p:spPr>
          </p:pic>
        </p:grpSp>
        <p:grpSp>
          <p:nvGrpSpPr>
            <p:cNvPr id="94" name="Group 93">
              <a:extLst>
                <a:ext uri="{FF2B5EF4-FFF2-40B4-BE49-F238E27FC236}">
                  <a16:creationId xmlns:a16="http://schemas.microsoft.com/office/drawing/2014/main" id="{4B8C9606-B327-4DBB-AB7B-908886DB133C}"/>
                </a:ext>
              </a:extLst>
            </p:cNvPr>
            <p:cNvGrpSpPr/>
            <p:nvPr/>
          </p:nvGrpSpPr>
          <p:grpSpPr>
            <a:xfrm>
              <a:off x="4649879" y="5499713"/>
              <a:ext cx="821884" cy="1063903"/>
              <a:chOff x="4650790" y="5654191"/>
              <a:chExt cx="821884" cy="1063903"/>
            </a:xfrm>
          </p:grpSpPr>
          <p:sp>
            <p:nvSpPr>
              <p:cNvPr id="32" name="TextBox 31">
                <a:extLst>
                  <a:ext uri="{FF2B5EF4-FFF2-40B4-BE49-F238E27FC236}">
                    <a16:creationId xmlns:a16="http://schemas.microsoft.com/office/drawing/2014/main" id="{2CFF41C3-73CE-4A0A-A7BE-92039F6AC989}"/>
                  </a:ext>
                </a:extLst>
              </p:cNvPr>
              <p:cNvSpPr txBox="1"/>
              <p:nvPr/>
            </p:nvSpPr>
            <p:spPr>
              <a:xfrm>
                <a:off x="4650790" y="6296957"/>
                <a:ext cx="821884" cy="421137"/>
              </a:xfrm>
              <a:prstGeom prst="rect">
                <a:avLst/>
              </a:prstGeom>
              <a:noFill/>
            </p:spPr>
            <p:txBody>
              <a:bodyPr wrap="none" lIns="87880" tIns="43940" rIns="87880" bIns="43940" rtlCol="0">
                <a:spAutoFit/>
              </a:bodyPr>
              <a:lstStyle/>
              <a:p>
                <a:pPr algn="ctr" defTabSz="932509" fontAlgn="base">
                  <a:lnSpc>
                    <a:spcPct val="90000"/>
                  </a:lnSpc>
                  <a:spcBef>
                    <a:spcPct val="0"/>
                  </a:spcBef>
                  <a:spcAft>
                    <a:spcPts val="600"/>
                  </a:spcAft>
                  <a:defRPr/>
                </a:pPr>
                <a:r>
                  <a:rPr lang="en-US" sz="1200" kern="0" spc="100">
                    <a:solidFill>
                      <a:srgbClr val="797979"/>
                    </a:solidFill>
                    <a:latin typeface="Segoe UI Semibold" panose="020B0702040204020203" pitchFamily="34" charset="0"/>
                    <a:cs typeface="Segoe UI Semibold" panose="020B0702040204020203" pitchFamily="34" charset="0"/>
                  </a:rPr>
                  <a:t>API</a:t>
                </a:r>
                <a:br>
                  <a:rPr lang="en-US" sz="1200" kern="0" spc="100">
                    <a:solidFill>
                      <a:srgbClr val="797979"/>
                    </a:solidFill>
                    <a:latin typeface="Segoe UI Semibold" panose="020B0702040204020203" pitchFamily="34" charset="0"/>
                    <a:cs typeface="Segoe UI Semibold" panose="020B0702040204020203" pitchFamily="34" charset="0"/>
                  </a:rPr>
                </a:br>
                <a:r>
                  <a:rPr lang="en-US" sz="1200" kern="0" spc="100">
                    <a:solidFill>
                      <a:srgbClr val="797979"/>
                    </a:solidFill>
                    <a:latin typeface="Segoe UI Semibold" panose="020B0702040204020203" pitchFamily="34" charset="0"/>
                    <a:cs typeface="Segoe UI Semibold" panose="020B0702040204020203" pitchFamily="34" charset="0"/>
                  </a:rPr>
                  <a:t>security</a:t>
                </a:r>
              </a:p>
            </p:txBody>
          </p:sp>
          <p:pic>
            <p:nvPicPr>
              <p:cNvPr id="37" name="Graphic 36">
                <a:extLst>
                  <a:ext uri="{FF2B5EF4-FFF2-40B4-BE49-F238E27FC236}">
                    <a16:creationId xmlns:a16="http://schemas.microsoft.com/office/drawing/2014/main" id="{C932D7BB-328C-4DF1-AC36-76DDD604A0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56956" y="5654191"/>
                <a:ext cx="609552" cy="609552"/>
              </a:xfrm>
              <a:prstGeom prst="rect">
                <a:avLst/>
              </a:prstGeom>
            </p:spPr>
          </p:pic>
        </p:grpSp>
        <p:sp>
          <p:nvSpPr>
            <p:cNvPr id="8" name="Rectangle 7">
              <a:extLst>
                <a:ext uri="{FF2B5EF4-FFF2-40B4-BE49-F238E27FC236}">
                  <a16:creationId xmlns:a16="http://schemas.microsoft.com/office/drawing/2014/main" id="{7F54EEAE-1832-474E-851D-6E8A09B0CF64}"/>
                </a:ext>
              </a:extLst>
            </p:cNvPr>
            <p:cNvSpPr/>
            <p:nvPr/>
          </p:nvSpPr>
          <p:spPr>
            <a:xfrm>
              <a:off x="6767765" y="430909"/>
              <a:ext cx="1501501" cy="757130"/>
            </a:xfrm>
            <a:prstGeom prst="rect">
              <a:avLst/>
            </a:prstGeom>
          </p:spPr>
          <p:txBody>
            <a:bodyPr wrap="none">
              <a:spAutoFit/>
            </a:bodyPr>
            <a:lstStyle/>
            <a:p>
              <a:pPr algn="ctr">
                <a:lnSpc>
                  <a:spcPct val="90000"/>
                </a:lnSpc>
              </a:pPr>
              <a:r>
                <a:rPr lang="en-US" sz="2400">
                  <a:solidFill>
                    <a:srgbClr val="0078D7"/>
                  </a:solidFill>
                  <a:latin typeface="Segoe UI Semilight" panose="020B0402040204020203" pitchFamily="34" charset="0"/>
                  <a:cs typeface="Segoe UI Semilight" panose="020B0402040204020203" pitchFamily="34" charset="0"/>
                </a:rPr>
                <a:t>Enterprise</a:t>
              </a:r>
              <a:br>
                <a:rPr lang="en-US" sz="2400">
                  <a:solidFill>
                    <a:srgbClr val="0078D7"/>
                  </a:solidFill>
                  <a:latin typeface="Segoe UI Semilight" panose="020B0402040204020203" pitchFamily="34" charset="0"/>
                  <a:cs typeface="Segoe UI Semilight" panose="020B0402040204020203" pitchFamily="34" charset="0"/>
                </a:rPr>
              </a:br>
              <a:r>
                <a:rPr lang="en-US" sz="2400">
                  <a:solidFill>
                    <a:srgbClr val="0078D7"/>
                  </a:solidFill>
                  <a:latin typeface="Segoe UI Semilight" panose="020B0402040204020203" pitchFamily="34" charset="0"/>
                  <a:cs typeface="Segoe UI Semilight" panose="020B0402040204020203" pitchFamily="34" charset="0"/>
                </a:rPr>
                <a:t>scale</a:t>
              </a:r>
            </a:p>
          </p:txBody>
        </p:sp>
        <p:grpSp>
          <p:nvGrpSpPr>
            <p:cNvPr id="136" name="Group 135">
              <a:extLst>
                <a:ext uri="{FF2B5EF4-FFF2-40B4-BE49-F238E27FC236}">
                  <a16:creationId xmlns:a16="http://schemas.microsoft.com/office/drawing/2014/main" id="{7BCCE6BC-722C-4CA2-807A-A10B800D9E55}"/>
                </a:ext>
              </a:extLst>
            </p:cNvPr>
            <p:cNvGrpSpPr/>
            <p:nvPr/>
          </p:nvGrpSpPr>
          <p:grpSpPr>
            <a:xfrm>
              <a:off x="6622665" y="1518230"/>
              <a:ext cx="1791701" cy="1004330"/>
              <a:chOff x="6940006" y="1672708"/>
              <a:chExt cx="1791701" cy="1004330"/>
            </a:xfrm>
          </p:grpSpPr>
          <p:sp>
            <p:nvSpPr>
              <p:cNvPr id="45" name="Freeform 82">
                <a:extLst>
                  <a:ext uri="{FF2B5EF4-FFF2-40B4-BE49-F238E27FC236}">
                    <a16:creationId xmlns:a16="http://schemas.microsoft.com/office/drawing/2014/main" id="{67189B62-B8DD-474B-9D3E-766E3D97334D}"/>
                  </a:ext>
                </a:extLst>
              </p:cNvPr>
              <p:cNvSpPr>
                <a:spLocks noChangeAspect="1" noEditPoints="1"/>
              </p:cNvSpPr>
              <p:nvPr/>
            </p:nvSpPr>
            <p:spPr bwMode="auto">
              <a:xfrm>
                <a:off x="7545222" y="1672708"/>
                <a:ext cx="581268" cy="497917"/>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0078D7"/>
              </a:solidFill>
              <a:ln>
                <a:noFill/>
              </a:ln>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46" name="TextBox 45">
                <a:extLst>
                  <a:ext uri="{FF2B5EF4-FFF2-40B4-BE49-F238E27FC236}">
                    <a16:creationId xmlns:a16="http://schemas.microsoft.com/office/drawing/2014/main" id="{96D7AA63-1885-48D4-9079-27AE998870B3}"/>
                  </a:ext>
                </a:extLst>
              </p:cNvPr>
              <p:cNvSpPr txBox="1"/>
              <p:nvPr/>
            </p:nvSpPr>
            <p:spPr>
              <a:xfrm>
                <a:off x="6940006" y="2255901"/>
                <a:ext cx="1791701" cy="421137"/>
              </a:xfrm>
              <a:prstGeom prst="rect">
                <a:avLst/>
              </a:prstGeom>
              <a:noFill/>
            </p:spPr>
            <p:txBody>
              <a:bodyPr wrap="none" lIns="87880" tIns="43940" rIns="87880" bIns="43940" rtlCol="0">
                <a:spAutoFit/>
              </a:bodyPr>
              <a:lstStyle>
                <a:defPPr>
                  <a:defRPr lang="en-US"/>
                </a:defPPr>
                <a:lvl1pPr algn="ctr" defTabSz="932509" fontAlgn="base">
                  <a:lnSpc>
                    <a:spcPct val="90000"/>
                  </a:lnSpc>
                  <a:spcBef>
                    <a:spcPct val="0"/>
                  </a:spcBef>
                  <a:spcAft>
                    <a:spcPts val="600"/>
                  </a:spcAft>
                  <a:defRPr sz="1200" kern="0" spc="100">
                    <a:solidFill>
                      <a:srgbClr val="797979"/>
                    </a:solidFill>
                    <a:latin typeface="Segoe UI Semibold" panose="020B0702040204020203" pitchFamily="34" charset="0"/>
                    <a:cs typeface="Segoe UI Semibold" panose="020B0702040204020203" pitchFamily="34" charset="0"/>
                  </a:defRPr>
                </a:lvl1pPr>
              </a:lstStyle>
              <a:p>
                <a:r>
                  <a:rPr lang="en-US"/>
                  <a:t>Built-in auto scale</a:t>
                </a:r>
                <a:br>
                  <a:rPr lang="en-US"/>
                </a:br>
                <a:r>
                  <a:rPr lang="en-US"/>
                  <a:t>and load balancing </a:t>
                </a:r>
              </a:p>
            </p:txBody>
          </p:sp>
        </p:grpSp>
        <p:grpSp>
          <p:nvGrpSpPr>
            <p:cNvPr id="138" name="Group 137">
              <a:extLst>
                <a:ext uri="{FF2B5EF4-FFF2-40B4-BE49-F238E27FC236}">
                  <a16:creationId xmlns:a16="http://schemas.microsoft.com/office/drawing/2014/main" id="{24E3C4BD-38C1-45AA-8615-46D6D2B8B446}"/>
                </a:ext>
              </a:extLst>
            </p:cNvPr>
            <p:cNvGrpSpPr/>
            <p:nvPr/>
          </p:nvGrpSpPr>
          <p:grpSpPr>
            <a:xfrm>
              <a:off x="6745295" y="4159396"/>
              <a:ext cx="1546441" cy="1010344"/>
              <a:chOff x="7062636" y="4313874"/>
              <a:chExt cx="1546441" cy="1010344"/>
            </a:xfrm>
          </p:grpSpPr>
          <p:sp>
            <p:nvSpPr>
              <p:cNvPr id="48" name="TextBox 47">
                <a:extLst>
                  <a:ext uri="{FF2B5EF4-FFF2-40B4-BE49-F238E27FC236}">
                    <a16:creationId xmlns:a16="http://schemas.microsoft.com/office/drawing/2014/main" id="{08E35018-8702-45EB-B89B-25031994E9BD}"/>
                  </a:ext>
                </a:extLst>
              </p:cNvPr>
              <p:cNvSpPr txBox="1"/>
              <p:nvPr/>
            </p:nvSpPr>
            <p:spPr>
              <a:xfrm>
                <a:off x="7062636" y="4903081"/>
                <a:ext cx="1546441" cy="421137"/>
              </a:xfrm>
              <a:prstGeom prst="rect">
                <a:avLst/>
              </a:prstGeom>
              <a:noFill/>
            </p:spPr>
            <p:txBody>
              <a:bodyPr wrap="none" lIns="87880" tIns="43940" rIns="87880" bIns="43940" rtlCol="0">
                <a:spAutoFit/>
              </a:bodyPr>
              <a:lstStyle>
                <a:defPPr>
                  <a:defRPr lang="en-US"/>
                </a:defPPr>
                <a:lvl1pPr algn="ctr" defTabSz="932509" fontAlgn="base">
                  <a:lnSpc>
                    <a:spcPct val="90000"/>
                  </a:lnSpc>
                  <a:spcBef>
                    <a:spcPct val="0"/>
                  </a:spcBef>
                  <a:spcAft>
                    <a:spcPts val="600"/>
                  </a:spcAft>
                  <a:defRPr sz="1200" kern="0" spc="100">
                    <a:solidFill>
                      <a:srgbClr val="797979"/>
                    </a:solidFill>
                    <a:latin typeface="Segoe UI Semibold" panose="020B0702040204020203" pitchFamily="34" charset="0"/>
                    <a:cs typeface="Segoe UI Semibold" panose="020B0702040204020203" pitchFamily="34" charset="0"/>
                  </a:defRPr>
                </a:lvl1pPr>
              </a:lstStyle>
              <a:p>
                <a:r>
                  <a:rPr lang="en-US"/>
                  <a:t>Global data</a:t>
                </a:r>
                <a:br>
                  <a:rPr lang="en-US"/>
                </a:br>
                <a:r>
                  <a:rPr lang="en-US"/>
                  <a:t>center footprint </a:t>
                </a:r>
              </a:p>
            </p:txBody>
          </p:sp>
          <p:sp>
            <p:nvSpPr>
              <p:cNvPr id="49" name="Freeform 90">
                <a:extLst>
                  <a:ext uri="{FF2B5EF4-FFF2-40B4-BE49-F238E27FC236}">
                    <a16:creationId xmlns:a16="http://schemas.microsoft.com/office/drawing/2014/main" id="{E1155751-DCFF-424C-B888-5903E95D627C}"/>
                  </a:ext>
                </a:extLst>
              </p:cNvPr>
              <p:cNvSpPr>
                <a:spLocks noChangeAspect="1" noEditPoints="1"/>
              </p:cNvSpPr>
              <p:nvPr/>
            </p:nvSpPr>
            <p:spPr bwMode="auto">
              <a:xfrm>
                <a:off x="7579772" y="4313874"/>
                <a:ext cx="512169" cy="512169"/>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0078D7"/>
              </a:solidFill>
              <a:ln>
                <a:noFill/>
              </a:ln>
            </p:spPr>
            <p:txBody>
              <a:bodyPr vert="horz" wrap="square" lIns="87880" tIns="43940" rIns="87880" bIns="43940" numCol="1" anchor="t" anchorCtr="0" compatLnSpc="1">
                <a:prstTxWarp prst="textNoShape">
                  <a:avLst/>
                </a:prstTxWarp>
              </a:bodyPr>
              <a:lstStyle/>
              <a:p>
                <a:pPr defTabSz="896386">
                  <a:defRPr/>
                </a:pPr>
                <a:endParaRPr lang="en-US" sz="1765">
                  <a:solidFill>
                    <a:srgbClr val="FFFF00"/>
                  </a:solidFill>
                  <a:latin typeface="Segoe UI"/>
                </a:endParaRPr>
              </a:p>
            </p:txBody>
          </p:sp>
        </p:grpSp>
        <p:grpSp>
          <p:nvGrpSpPr>
            <p:cNvPr id="139" name="Group 138">
              <a:extLst>
                <a:ext uri="{FF2B5EF4-FFF2-40B4-BE49-F238E27FC236}">
                  <a16:creationId xmlns:a16="http://schemas.microsoft.com/office/drawing/2014/main" id="{7D72B6E6-C4B0-4026-A326-1D43055E76B3}"/>
                </a:ext>
              </a:extLst>
            </p:cNvPr>
            <p:cNvGrpSpPr/>
            <p:nvPr/>
          </p:nvGrpSpPr>
          <p:grpSpPr>
            <a:xfrm>
              <a:off x="6691593" y="5493274"/>
              <a:ext cx="1653843" cy="1070342"/>
              <a:chOff x="7008934" y="5647752"/>
              <a:chExt cx="1653843" cy="1070342"/>
            </a:xfrm>
          </p:grpSpPr>
          <p:sp>
            <p:nvSpPr>
              <p:cNvPr id="51" name="TextBox 50">
                <a:extLst>
                  <a:ext uri="{FF2B5EF4-FFF2-40B4-BE49-F238E27FC236}">
                    <a16:creationId xmlns:a16="http://schemas.microsoft.com/office/drawing/2014/main" id="{148D06A4-DB99-43C6-BB55-4BCE6210ECE5}"/>
                  </a:ext>
                </a:extLst>
              </p:cNvPr>
              <p:cNvSpPr txBox="1"/>
              <p:nvPr/>
            </p:nvSpPr>
            <p:spPr>
              <a:xfrm>
                <a:off x="7008934" y="6296957"/>
                <a:ext cx="1653843" cy="421137"/>
              </a:xfrm>
              <a:prstGeom prst="rect">
                <a:avLst/>
              </a:prstGeom>
              <a:noFill/>
            </p:spPr>
            <p:txBody>
              <a:bodyPr wrap="none" lIns="87880" tIns="43940" rIns="87880" bIns="43940" rtlCol="0">
                <a:spAutoFit/>
              </a:bodyPr>
              <a:lstStyle>
                <a:defPPr>
                  <a:defRPr lang="en-US"/>
                </a:defPPr>
                <a:lvl1pPr algn="ctr" defTabSz="932509" fontAlgn="base">
                  <a:lnSpc>
                    <a:spcPct val="90000"/>
                  </a:lnSpc>
                  <a:spcBef>
                    <a:spcPct val="0"/>
                  </a:spcBef>
                  <a:spcAft>
                    <a:spcPts val="600"/>
                  </a:spcAft>
                  <a:defRPr sz="1200" kern="0" spc="100">
                    <a:solidFill>
                      <a:srgbClr val="797979"/>
                    </a:solidFill>
                    <a:latin typeface="Segoe UI Semibold" panose="020B0702040204020203" pitchFamily="34" charset="0"/>
                    <a:cs typeface="Segoe UI Semibold" panose="020B0702040204020203" pitchFamily="34" charset="0"/>
                  </a:defRPr>
                </a:lvl1pPr>
              </a:lstStyle>
              <a:p>
                <a:r>
                  <a:rPr lang="en-US"/>
                  <a:t>High availability</a:t>
                </a:r>
                <a:br>
                  <a:rPr lang="en-US"/>
                </a:br>
                <a:r>
                  <a:rPr lang="en-US"/>
                  <a:t>w/ auto-patching </a:t>
                </a:r>
              </a:p>
            </p:txBody>
          </p:sp>
          <p:grpSp>
            <p:nvGrpSpPr>
              <p:cNvPr id="52" name="Group 538">
                <a:extLst>
                  <a:ext uri="{FF2B5EF4-FFF2-40B4-BE49-F238E27FC236}">
                    <a16:creationId xmlns:a16="http://schemas.microsoft.com/office/drawing/2014/main" id="{CEDD976E-82FC-45F0-A02A-451AD1902B33}"/>
                  </a:ext>
                </a:extLst>
              </p:cNvPr>
              <p:cNvGrpSpPr>
                <a:grpSpLocks noChangeAspect="1"/>
              </p:cNvGrpSpPr>
              <p:nvPr/>
            </p:nvGrpSpPr>
            <p:grpSpPr bwMode="auto">
              <a:xfrm>
                <a:off x="7584855" y="5647752"/>
                <a:ext cx="501761" cy="549265"/>
                <a:chOff x="6703" y="2838"/>
                <a:chExt cx="169" cy="185"/>
              </a:xfrm>
              <a:noFill/>
            </p:grpSpPr>
            <p:sp>
              <p:nvSpPr>
                <p:cNvPr id="53" name="Line 539">
                  <a:extLst>
                    <a:ext uri="{FF2B5EF4-FFF2-40B4-BE49-F238E27FC236}">
                      <a16:creationId xmlns:a16="http://schemas.microsoft.com/office/drawing/2014/main" id="{0E71A2BE-ACD0-475E-9412-2131AB3E562F}"/>
                    </a:ext>
                  </a:extLst>
                </p:cNvPr>
                <p:cNvSpPr>
                  <a:spLocks noChangeShapeType="1"/>
                </p:cNvSpPr>
                <p:nvPr/>
              </p:nvSpPr>
              <p:spPr bwMode="auto">
                <a:xfrm>
                  <a:off x="6803" y="2967"/>
                  <a:ext cx="4" cy="10"/>
                </a:xfrm>
                <a:prstGeom prst="line">
                  <a:avLst/>
                </a:prstGeom>
                <a:grpFill/>
                <a:ln w="412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54" name="Line 540">
                  <a:extLst>
                    <a:ext uri="{FF2B5EF4-FFF2-40B4-BE49-F238E27FC236}">
                      <a16:creationId xmlns:a16="http://schemas.microsoft.com/office/drawing/2014/main" id="{ABF75FEF-B823-46DE-A408-136300F210E7}"/>
                    </a:ext>
                  </a:extLst>
                </p:cNvPr>
                <p:cNvSpPr>
                  <a:spLocks noChangeShapeType="1"/>
                </p:cNvSpPr>
                <p:nvPr/>
              </p:nvSpPr>
              <p:spPr bwMode="auto">
                <a:xfrm>
                  <a:off x="6768" y="2884"/>
                  <a:ext cx="4" cy="12"/>
                </a:xfrm>
                <a:prstGeom prst="line">
                  <a:avLst/>
                </a:prstGeom>
                <a:grpFill/>
                <a:ln w="412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55" name="Line 541">
                  <a:extLst>
                    <a:ext uri="{FF2B5EF4-FFF2-40B4-BE49-F238E27FC236}">
                      <a16:creationId xmlns:a16="http://schemas.microsoft.com/office/drawing/2014/main" id="{6B38F8E6-08B6-4315-8F6B-5BA66FDC0E06}"/>
                    </a:ext>
                  </a:extLst>
                </p:cNvPr>
                <p:cNvSpPr>
                  <a:spLocks noChangeShapeType="1"/>
                </p:cNvSpPr>
                <p:nvPr/>
              </p:nvSpPr>
              <p:spPr bwMode="auto">
                <a:xfrm flipH="1">
                  <a:off x="6768" y="2967"/>
                  <a:ext cx="4" cy="10"/>
                </a:xfrm>
                <a:prstGeom prst="line">
                  <a:avLst/>
                </a:prstGeom>
                <a:grpFill/>
                <a:ln w="412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56" name="Line 542">
                  <a:extLst>
                    <a:ext uri="{FF2B5EF4-FFF2-40B4-BE49-F238E27FC236}">
                      <a16:creationId xmlns:a16="http://schemas.microsoft.com/office/drawing/2014/main" id="{8AB555CF-676F-4B41-B9FB-AB7897583B9D}"/>
                    </a:ext>
                  </a:extLst>
                </p:cNvPr>
                <p:cNvSpPr>
                  <a:spLocks noChangeShapeType="1"/>
                </p:cNvSpPr>
                <p:nvPr/>
              </p:nvSpPr>
              <p:spPr bwMode="auto">
                <a:xfrm flipH="1">
                  <a:off x="6803" y="2884"/>
                  <a:ext cx="4" cy="12"/>
                </a:xfrm>
                <a:prstGeom prst="line">
                  <a:avLst/>
                </a:prstGeom>
                <a:grpFill/>
                <a:ln w="412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57" name="Line 543">
                  <a:extLst>
                    <a:ext uri="{FF2B5EF4-FFF2-40B4-BE49-F238E27FC236}">
                      <a16:creationId xmlns:a16="http://schemas.microsoft.com/office/drawing/2014/main" id="{8C93819C-9119-40CD-8B93-48E9163153E8}"/>
                    </a:ext>
                  </a:extLst>
                </p:cNvPr>
                <p:cNvSpPr>
                  <a:spLocks noChangeShapeType="1"/>
                </p:cNvSpPr>
                <p:nvPr/>
              </p:nvSpPr>
              <p:spPr bwMode="auto">
                <a:xfrm>
                  <a:off x="6824" y="2946"/>
                  <a:ext cx="10" cy="4"/>
                </a:xfrm>
                <a:prstGeom prst="line">
                  <a:avLst/>
                </a:prstGeom>
                <a:grpFill/>
                <a:ln w="412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58" name="Line 544">
                  <a:extLst>
                    <a:ext uri="{FF2B5EF4-FFF2-40B4-BE49-F238E27FC236}">
                      <a16:creationId xmlns:a16="http://schemas.microsoft.com/office/drawing/2014/main" id="{87781930-B54F-4F27-A128-F6D5AA1AE52D}"/>
                    </a:ext>
                  </a:extLst>
                </p:cNvPr>
                <p:cNvSpPr>
                  <a:spLocks noChangeShapeType="1"/>
                </p:cNvSpPr>
                <p:nvPr/>
              </p:nvSpPr>
              <p:spPr bwMode="auto">
                <a:xfrm>
                  <a:off x="6741" y="2911"/>
                  <a:ext cx="10" cy="6"/>
                </a:xfrm>
                <a:prstGeom prst="line">
                  <a:avLst/>
                </a:prstGeom>
                <a:grpFill/>
                <a:ln w="412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59" name="Line 545">
                  <a:extLst>
                    <a:ext uri="{FF2B5EF4-FFF2-40B4-BE49-F238E27FC236}">
                      <a16:creationId xmlns:a16="http://schemas.microsoft.com/office/drawing/2014/main" id="{BBE51C59-E54F-4399-BA88-E988226BEFFB}"/>
                    </a:ext>
                  </a:extLst>
                </p:cNvPr>
                <p:cNvSpPr>
                  <a:spLocks noChangeShapeType="1"/>
                </p:cNvSpPr>
                <p:nvPr/>
              </p:nvSpPr>
              <p:spPr bwMode="auto">
                <a:xfrm flipV="1">
                  <a:off x="6824" y="2911"/>
                  <a:ext cx="10" cy="6"/>
                </a:xfrm>
                <a:prstGeom prst="line">
                  <a:avLst/>
                </a:prstGeom>
                <a:grpFill/>
                <a:ln w="412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60" name="Line 546">
                  <a:extLst>
                    <a:ext uri="{FF2B5EF4-FFF2-40B4-BE49-F238E27FC236}">
                      <a16:creationId xmlns:a16="http://schemas.microsoft.com/office/drawing/2014/main" id="{9F0FDE02-F5EB-4A0D-9B74-AA4BE6EFE3D3}"/>
                    </a:ext>
                  </a:extLst>
                </p:cNvPr>
                <p:cNvSpPr>
                  <a:spLocks noChangeShapeType="1"/>
                </p:cNvSpPr>
                <p:nvPr/>
              </p:nvSpPr>
              <p:spPr bwMode="auto">
                <a:xfrm flipV="1">
                  <a:off x="6741" y="2946"/>
                  <a:ext cx="10" cy="4"/>
                </a:xfrm>
                <a:prstGeom prst="line">
                  <a:avLst/>
                </a:prstGeom>
                <a:grpFill/>
                <a:ln w="412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61" name="Oval 547">
                  <a:extLst>
                    <a:ext uri="{FF2B5EF4-FFF2-40B4-BE49-F238E27FC236}">
                      <a16:creationId xmlns:a16="http://schemas.microsoft.com/office/drawing/2014/main" id="{CE0AF4F1-6BD8-4F51-ADA9-AE18C9C0CD71}"/>
                    </a:ext>
                  </a:extLst>
                </p:cNvPr>
                <p:cNvSpPr>
                  <a:spLocks noChangeArrowheads="1"/>
                </p:cNvSpPr>
                <p:nvPr/>
              </p:nvSpPr>
              <p:spPr bwMode="auto">
                <a:xfrm>
                  <a:off x="6753" y="2896"/>
                  <a:ext cx="69" cy="71"/>
                </a:xfrm>
                <a:prstGeom prst="ellipse">
                  <a:avLst/>
                </a:prstGeom>
                <a:grpFill/>
                <a:ln w="412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62" name="Freeform 548">
                  <a:extLst>
                    <a:ext uri="{FF2B5EF4-FFF2-40B4-BE49-F238E27FC236}">
                      <a16:creationId xmlns:a16="http://schemas.microsoft.com/office/drawing/2014/main" id="{CEE301F6-6549-485B-9B81-79708072D2CF}"/>
                    </a:ext>
                  </a:extLst>
                </p:cNvPr>
                <p:cNvSpPr>
                  <a:spLocks/>
                </p:cNvSpPr>
                <p:nvPr/>
              </p:nvSpPr>
              <p:spPr bwMode="auto">
                <a:xfrm>
                  <a:off x="6703" y="2849"/>
                  <a:ext cx="61" cy="165"/>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grpFill/>
                <a:ln w="412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63" name="Freeform 549">
                  <a:extLst>
                    <a:ext uri="{FF2B5EF4-FFF2-40B4-BE49-F238E27FC236}">
                      <a16:creationId xmlns:a16="http://schemas.microsoft.com/office/drawing/2014/main" id="{CFF46869-60D9-4935-8C90-CB0BB9434D04}"/>
                    </a:ext>
                  </a:extLst>
                </p:cNvPr>
                <p:cNvSpPr>
                  <a:spLocks/>
                </p:cNvSpPr>
                <p:nvPr/>
              </p:nvSpPr>
              <p:spPr bwMode="auto">
                <a:xfrm>
                  <a:off x="6811" y="2849"/>
                  <a:ext cx="61" cy="165"/>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grpFill/>
                <a:ln w="412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64" name="Freeform 550">
                  <a:extLst>
                    <a:ext uri="{FF2B5EF4-FFF2-40B4-BE49-F238E27FC236}">
                      <a16:creationId xmlns:a16="http://schemas.microsoft.com/office/drawing/2014/main" id="{98FD63AB-A23A-4E0E-A5E5-B72482E9EBB5}"/>
                    </a:ext>
                  </a:extLst>
                </p:cNvPr>
                <p:cNvSpPr>
                  <a:spLocks/>
                </p:cNvSpPr>
                <p:nvPr/>
              </p:nvSpPr>
              <p:spPr bwMode="auto">
                <a:xfrm>
                  <a:off x="6811" y="2838"/>
                  <a:ext cx="28" cy="38"/>
                </a:xfrm>
                <a:custGeom>
                  <a:avLst/>
                  <a:gdLst>
                    <a:gd name="T0" fmla="*/ 7 w 28"/>
                    <a:gd name="T1" fmla="*/ 38 h 38"/>
                    <a:gd name="T2" fmla="*/ 0 w 28"/>
                    <a:gd name="T3" fmla="*/ 7 h 38"/>
                    <a:gd name="T4" fmla="*/ 28 w 28"/>
                    <a:gd name="T5" fmla="*/ 0 h 38"/>
                  </a:gdLst>
                  <a:ahLst/>
                  <a:cxnLst>
                    <a:cxn ang="0">
                      <a:pos x="T0" y="T1"/>
                    </a:cxn>
                    <a:cxn ang="0">
                      <a:pos x="T2" y="T3"/>
                    </a:cxn>
                    <a:cxn ang="0">
                      <a:pos x="T4" y="T5"/>
                    </a:cxn>
                  </a:cxnLst>
                  <a:rect l="0" t="0" r="r" b="b"/>
                  <a:pathLst>
                    <a:path w="28" h="38">
                      <a:moveTo>
                        <a:pt x="7" y="38"/>
                      </a:moveTo>
                      <a:lnTo>
                        <a:pt x="0" y="7"/>
                      </a:lnTo>
                      <a:lnTo>
                        <a:pt x="28" y="0"/>
                      </a:lnTo>
                    </a:path>
                  </a:pathLst>
                </a:custGeom>
                <a:grpFill/>
                <a:ln w="412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65" name="Freeform 551">
                  <a:extLst>
                    <a:ext uri="{FF2B5EF4-FFF2-40B4-BE49-F238E27FC236}">
                      <a16:creationId xmlns:a16="http://schemas.microsoft.com/office/drawing/2014/main" id="{BD12E47D-722D-4AB8-A281-137B0B3C3477}"/>
                    </a:ext>
                  </a:extLst>
                </p:cNvPr>
                <p:cNvSpPr>
                  <a:spLocks/>
                </p:cNvSpPr>
                <p:nvPr/>
              </p:nvSpPr>
              <p:spPr bwMode="auto">
                <a:xfrm>
                  <a:off x="6735" y="2985"/>
                  <a:ext cx="29" cy="38"/>
                </a:xfrm>
                <a:custGeom>
                  <a:avLst/>
                  <a:gdLst>
                    <a:gd name="T0" fmla="*/ 22 w 29"/>
                    <a:gd name="T1" fmla="*/ 0 h 38"/>
                    <a:gd name="T2" fmla="*/ 29 w 29"/>
                    <a:gd name="T3" fmla="*/ 31 h 38"/>
                    <a:gd name="T4" fmla="*/ 0 w 29"/>
                    <a:gd name="T5" fmla="*/ 38 h 38"/>
                  </a:gdLst>
                  <a:ahLst/>
                  <a:cxnLst>
                    <a:cxn ang="0">
                      <a:pos x="T0" y="T1"/>
                    </a:cxn>
                    <a:cxn ang="0">
                      <a:pos x="T2" y="T3"/>
                    </a:cxn>
                    <a:cxn ang="0">
                      <a:pos x="T4" y="T5"/>
                    </a:cxn>
                  </a:cxnLst>
                  <a:rect l="0" t="0" r="r" b="b"/>
                  <a:pathLst>
                    <a:path w="29" h="38">
                      <a:moveTo>
                        <a:pt x="22" y="0"/>
                      </a:moveTo>
                      <a:lnTo>
                        <a:pt x="29" y="31"/>
                      </a:lnTo>
                      <a:lnTo>
                        <a:pt x="0" y="38"/>
                      </a:lnTo>
                    </a:path>
                  </a:pathLst>
                </a:custGeom>
                <a:grpFill/>
                <a:ln w="412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grpSp>
        </p:grpSp>
        <p:grpSp>
          <p:nvGrpSpPr>
            <p:cNvPr id="137" name="Group 136">
              <a:extLst>
                <a:ext uri="{FF2B5EF4-FFF2-40B4-BE49-F238E27FC236}">
                  <a16:creationId xmlns:a16="http://schemas.microsoft.com/office/drawing/2014/main" id="{15083530-2B95-425E-8739-AD385016431F}"/>
                </a:ext>
              </a:extLst>
            </p:cNvPr>
            <p:cNvGrpSpPr/>
            <p:nvPr/>
          </p:nvGrpSpPr>
          <p:grpSpPr>
            <a:xfrm>
              <a:off x="6807010" y="2862264"/>
              <a:ext cx="1423010" cy="1124932"/>
              <a:chOff x="7124351" y="3016742"/>
              <a:chExt cx="1423010" cy="1124932"/>
            </a:xfrm>
          </p:grpSpPr>
          <p:sp>
            <p:nvSpPr>
              <p:cNvPr id="67" name="TextBox 66">
                <a:extLst>
                  <a:ext uri="{FF2B5EF4-FFF2-40B4-BE49-F238E27FC236}">
                    <a16:creationId xmlns:a16="http://schemas.microsoft.com/office/drawing/2014/main" id="{762B69E0-60E9-4A14-A21B-1E78F0157042}"/>
                  </a:ext>
                </a:extLst>
              </p:cNvPr>
              <p:cNvSpPr txBox="1"/>
              <p:nvPr/>
            </p:nvSpPr>
            <p:spPr>
              <a:xfrm>
                <a:off x="7124351" y="3720537"/>
                <a:ext cx="1423010" cy="421137"/>
              </a:xfrm>
              <a:prstGeom prst="rect">
                <a:avLst/>
              </a:prstGeom>
              <a:noFill/>
            </p:spPr>
            <p:txBody>
              <a:bodyPr wrap="none" lIns="87880" tIns="43940" rIns="87880" bIns="43940" rtlCol="0">
                <a:spAutoFit/>
              </a:bodyPr>
              <a:lstStyle>
                <a:defPPr>
                  <a:defRPr lang="en-US"/>
                </a:defPPr>
                <a:lvl1pPr algn="ctr" defTabSz="932509" fontAlgn="base">
                  <a:lnSpc>
                    <a:spcPct val="90000"/>
                  </a:lnSpc>
                  <a:spcBef>
                    <a:spcPct val="0"/>
                  </a:spcBef>
                  <a:spcAft>
                    <a:spcPts val="600"/>
                  </a:spcAft>
                  <a:defRPr sz="1200" kern="0" spc="100">
                    <a:solidFill>
                      <a:srgbClr val="797979"/>
                    </a:solidFill>
                    <a:latin typeface="Segoe UI Semibold" panose="020B0702040204020203" pitchFamily="34" charset="0"/>
                    <a:cs typeface="Segoe UI Semibold" panose="020B0702040204020203" pitchFamily="34" charset="0"/>
                  </a:defRPr>
                </a:lvl1pPr>
              </a:lstStyle>
              <a:p>
                <a:r>
                  <a:rPr lang="en-US"/>
                  <a:t>Upgraded CPU </a:t>
                </a:r>
                <a:br>
                  <a:rPr lang="en-US"/>
                </a:br>
                <a:r>
                  <a:rPr lang="en-US"/>
                  <a:t>and capacity</a:t>
                </a:r>
              </a:p>
            </p:txBody>
          </p:sp>
          <p:grpSp>
            <p:nvGrpSpPr>
              <p:cNvPr id="68" name="Group 777">
                <a:extLst>
                  <a:ext uri="{FF2B5EF4-FFF2-40B4-BE49-F238E27FC236}">
                    <a16:creationId xmlns:a16="http://schemas.microsoft.com/office/drawing/2014/main" id="{E476B62E-88F6-4A91-B778-B40B13298065}"/>
                  </a:ext>
                </a:extLst>
              </p:cNvPr>
              <p:cNvGrpSpPr>
                <a:grpSpLocks noChangeAspect="1"/>
              </p:cNvGrpSpPr>
              <p:nvPr/>
            </p:nvGrpSpPr>
            <p:grpSpPr bwMode="auto">
              <a:xfrm>
                <a:off x="7645374" y="3016742"/>
                <a:ext cx="380964" cy="608941"/>
                <a:chOff x="3788" y="3539"/>
                <a:chExt cx="254" cy="406"/>
              </a:xfrm>
              <a:noFill/>
            </p:grpSpPr>
            <p:sp>
              <p:nvSpPr>
                <p:cNvPr id="69" name="Rectangle 778">
                  <a:extLst>
                    <a:ext uri="{FF2B5EF4-FFF2-40B4-BE49-F238E27FC236}">
                      <a16:creationId xmlns:a16="http://schemas.microsoft.com/office/drawing/2014/main" id="{A625EAFF-3445-4A8E-A96D-E561C0DCFA3D}"/>
                    </a:ext>
                  </a:extLst>
                </p:cNvPr>
                <p:cNvSpPr>
                  <a:spLocks noChangeArrowheads="1"/>
                </p:cNvSpPr>
                <p:nvPr/>
              </p:nvSpPr>
              <p:spPr bwMode="auto">
                <a:xfrm>
                  <a:off x="3817" y="3539"/>
                  <a:ext cx="225" cy="406"/>
                </a:xfrm>
                <a:prstGeom prst="rect">
                  <a:avLst/>
                </a:prstGeom>
                <a:grpFill/>
                <a:ln w="31750"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70" name="Rectangle 779">
                  <a:extLst>
                    <a:ext uri="{FF2B5EF4-FFF2-40B4-BE49-F238E27FC236}">
                      <a16:creationId xmlns:a16="http://schemas.microsoft.com/office/drawing/2014/main" id="{1CB120E9-76EA-4F5B-90B7-79B4A2AFAC5F}"/>
                    </a:ext>
                  </a:extLst>
                </p:cNvPr>
                <p:cNvSpPr>
                  <a:spLocks noChangeArrowheads="1"/>
                </p:cNvSpPr>
                <p:nvPr/>
              </p:nvSpPr>
              <p:spPr bwMode="auto">
                <a:xfrm>
                  <a:off x="3850" y="3569"/>
                  <a:ext cx="159" cy="42"/>
                </a:xfrm>
                <a:prstGeom prst="rect">
                  <a:avLst/>
                </a:prstGeom>
                <a:grpFill/>
                <a:ln w="31750"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71" name="Rectangle 780">
                  <a:extLst>
                    <a:ext uri="{FF2B5EF4-FFF2-40B4-BE49-F238E27FC236}">
                      <a16:creationId xmlns:a16="http://schemas.microsoft.com/office/drawing/2014/main" id="{FE474763-8803-4A89-9815-2402D9C3B4F9}"/>
                    </a:ext>
                  </a:extLst>
                </p:cNvPr>
                <p:cNvSpPr>
                  <a:spLocks noChangeArrowheads="1"/>
                </p:cNvSpPr>
                <p:nvPr/>
              </p:nvSpPr>
              <p:spPr bwMode="auto">
                <a:xfrm>
                  <a:off x="3850" y="3656"/>
                  <a:ext cx="159" cy="41"/>
                </a:xfrm>
                <a:prstGeom prst="rect">
                  <a:avLst/>
                </a:prstGeom>
                <a:grpFill/>
                <a:ln w="31750"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72" name="Rectangle 781">
                  <a:extLst>
                    <a:ext uri="{FF2B5EF4-FFF2-40B4-BE49-F238E27FC236}">
                      <a16:creationId xmlns:a16="http://schemas.microsoft.com/office/drawing/2014/main" id="{CC480F8B-50FE-401D-933C-DF3B1A213BEF}"/>
                    </a:ext>
                  </a:extLst>
                </p:cNvPr>
                <p:cNvSpPr>
                  <a:spLocks noChangeArrowheads="1"/>
                </p:cNvSpPr>
                <p:nvPr/>
              </p:nvSpPr>
              <p:spPr bwMode="auto">
                <a:xfrm>
                  <a:off x="3850" y="3742"/>
                  <a:ext cx="159" cy="42"/>
                </a:xfrm>
                <a:prstGeom prst="rect">
                  <a:avLst/>
                </a:prstGeom>
                <a:grpFill/>
                <a:ln w="31750"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73" name="Freeform 782">
                  <a:extLst>
                    <a:ext uri="{FF2B5EF4-FFF2-40B4-BE49-F238E27FC236}">
                      <a16:creationId xmlns:a16="http://schemas.microsoft.com/office/drawing/2014/main" id="{929DC181-63C7-4D41-B7D3-9B3042C4170A}"/>
                    </a:ext>
                  </a:extLst>
                </p:cNvPr>
                <p:cNvSpPr>
                  <a:spLocks/>
                </p:cNvSpPr>
                <p:nvPr/>
              </p:nvSpPr>
              <p:spPr bwMode="auto">
                <a:xfrm>
                  <a:off x="3788" y="3589"/>
                  <a:ext cx="29" cy="72"/>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grpFill/>
                <a:ln w="31750"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74" name="Freeform 783">
                  <a:extLst>
                    <a:ext uri="{FF2B5EF4-FFF2-40B4-BE49-F238E27FC236}">
                      <a16:creationId xmlns:a16="http://schemas.microsoft.com/office/drawing/2014/main" id="{CC8F8D6D-5365-46EF-ACFB-B6C15CE5DABA}"/>
                    </a:ext>
                  </a:extLst>
                </p:cNvPr>
                <p:cNvSpPr>
                  <a:spLocks/>
                </p:cNvSpPr>
                <p:nvPr/>
              </p:nvSpPr>
              <p:spPr bwMode="auto">
                <a:xfrm>
                  <a:off x="3788" y="3736"/>
                  <a:ext cx="29" cy="70"/>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grpFill/>
                <a:ln w="31750"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75" name="Oval 784">
                  <a:extLst>
                    <a:ext uri="{FF2B5EF4-FFF2-40B4-BE49-F238E27FC236}">
                      <a16:creationId xmlns:a16="http://schemas.microsoft.com/office/drawing/2014/main" id="{C0542CBD-93D0-4CEA-B125-70E3CA1F0B0F}"/>
                    </a:ext>
                  </a:extLst>
                </p:cNvPr>
                <p:cNvSpPr>
                  <a:spLocks noChangeArrowheads="1"/>
                </p:cNvSpPr>
                <p:nvPr/>
              </p:nvSpPr>
              <p:spPr bwMode="auto">
                <a:xfrm>
                  <a:off x="3850" y="3870"/>
                  <a:ext cx="34" cy="33"/>
                </a:xfrm>
                <a:prstGeom prst="ellipse">
                  <a:avLst/>
                </a:prstGeom>
                <a:grpFill/>
                <a:ln w="31750"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76" name="Oval 785">
                  <a:extLst>
                    <a:ext uri="{FF2B5EF4-FFF2-40B4-BE49-F238E27FC236}">
                      <a16:creationId xmlns:a16="http://schemas.microsoft.com/office/drawing/2014/main" id="{0BA80C7F-BB41-4FCE-809B-71610CE61F09}"/>
                    </a:ext>
                  </a:extLst>
                </p:cNvPr>
                <p:cNvSpPr>
                  <a:spLocks noChangeArrowheads="1"/>
                </p:cNvSpPr>
                <p:nvPr/>
              </p:nvSpPr>
              <p:spPr bwMode="auto">
                <a:xfrm>
                  <a:off x="3913" y="3870"/>
                  <a:ext cx="33" cy="33"/>
                </a:xfrm>
                <a:prstGeom prst="ellipse">
                  <a:avLst/>
                </a:prstGeom>
                <a:grpFill/>
                <a:ln w="31750"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77" name="Rectangle 786">
                  <a:extLst>
                    <a:ext uri="{FF2B5EF4-FFF2-40B4-BE49-F238E27FC236}">
                      <a16:creationId xmlns:a16="http://schemas.microsoft.com/office/drawing/2014/main" id="{C08017B1-0E83-4A7F-B1EF-1B9F87313304}"/>
                    </a:ext>
                  </a:extLst>
                </p:cNvPr>
                <p:cNvSpPr>
                  <a:spLocks noChangeArrowheads="1"/>
                </p:cNvSpPr>
                <p:nvPr/>
              </p:nvSpPr>
              <p:spPr bwMode="auto">
                <a:xfrm>
                  <a:off x="3977" y="3870"/>
                  <a:ext cx="32" cy="30"/>
                </a:xfrm>
                <a:prstGeom prst="rect">
                  <a:avLst/>
                </a:prstGeom>
                <a:grpFill/>
                <a:ln w="31750"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grpSp>
        </p:grpSp>
        <p:sp>
          <p:nvSpPr>
            <p:cNvPr id="9" name="Rectangle 8">
              <a:extLst>
                <a:ext uri="{FF2B5EF4-FFF2-40B4-BE49-F238E27FC236}">
                  <a16:creationId xmlns:a16="http://schemas.microsoft.com/office/drawing/2014/main" id="{2F3B3629-F99A-4E8E-896E-0ED46B88DBE0}"/>
                </a:ext>
              </a:extLst>
            </p:cNvPr>
            <p:cNvSpPr/>
            <p:nvPr/>
          </p:nvSpPr>
          <p:spPr>
            <a:xfrm>
              <a:off x="9367227" y="430909"/>
              <a:ext cx="1758816" cy="757130"/>
            </a:xfrm>
            <a:prstGeom prst="rect">
              <a:avLst/>
            </a:prstGeom>
          </p:spPr>
          <p:txBody>
            <a:bodyPr wrap="none">
              <a:spAutoFit/>
            </a:bodyPr>
            <a:lstStyle/>
            <a:p>
              <a:pPr algn="ctr">
                <a:lnSpc>
                  <a:spcPct val="90000"/>
                </a:lnSpc>
              </a:pPr>
              <a:r>
                <a:rPr lang="en-US" sz="2400">
                  <a:solidFill>
                    <a:srgbClr val="0078D7"/>
                  </a:solidFill>
                  <a:latin typeface="Segoe UI Semilight" panose="020B0402040204020203" pitchFamily="34" charset="0"/>
                  <a:cs typeface="Segoe UI Semilight" panose="020B0402040204020203" pitchFamily="34" charset="0"/>
                </a:rPr>
                <a:t>Hybrid</a:t>
              </a:r>
              <a:br>
                <a:rPr lang="en-US" sz="2400">
                  <a:solidFill>
                    <a:srgbClr val="0078D7"/>
                  </a:solidFill>
                  <a:latin typeface="Segoe UI Semilight" panose="020B0402040204020203" pitchFamily="34" charset="0"/>
                  <a:cs typeface="Segoe UI Semilight" panose="020B0402040204020203" pitchFamily="34" charset="0"/>
                </a:rPr>
              </a:br>
              <a:r>
                <a:rPr lang="en-US" sz="2400">
                  <a:solidFill>
                    <a:srgbClr val="0078D7"/>
                  </a:solidFill>
                  <a:latin typeface="Segoe UI Semilight" panose="020B0402040204020203" pitchFamily="34" charset="0"/>
                  <a:cs typeface="Segoe UI Semilight" panose="020B0402040204020203" pitchFamily="34" charset="0"/>
                </a:rPr>
                <a:t>connectivity</a:t>
              </a:r>
            </a:p>
          </p:txBody>
        </p:sp>
        <p:grpSp>
          <p:nvGrpSpPr>
            <p:cNvPr id="133" name="Group 132">
              <a:extLst>
                <a:ext uri="{FF2B5EF4-FFF2-40B4-BE49-F238E27FC236}">
                  <a16:creationId xmlns:a16="http://schemas.microsoft.com/office/drawing/2014/main" id="{1DCC1269-8CB1-4FE3-BCE7-3B02532EDC00}"/>
                </a:ext>
              </a:extLst>
            </p:cNvPr>
            <p:cNvGrpSpPr/>
            <p:nvPr/>
          </p:nvGrpSpPr>
          <p:grpSpPr>
            <a:xfrm>
              <a:off x="9984773" y="2942424"/>
              <a:ext cx="523725" cy="878573"/>
              <a:chOff x="9985684" y="3096902"/>
              <a:chExt cx="523725" cy="878573"/>
            </a:xfrm>
          </p:grpSpPr>
          <p:sp>
            <p:nvSpPr>
              <p:cNvPr id="105" name="TextBox 104">
                <a:extLst>
                  <a:ext uri="{FF2B5EF4-FFF2-40B4-BE49-F238E27FC236}">
                    <a16:creationId xmlns:a16="http://schemas.microsoft.com/office/drawing/2014/main" id="{CE5CC5F3-B439-4134-BB3A-00BE6F278FEF}"/>
                  </a:ext>
                </a:extLst>
              </p:cNvPr>
              <p:cNvSpPr txBox="1"/>
              <p:nvPr/>
            </p:nvSpPr>
            <p:spPr>
              <a:xfrm>
                <a:off x="9985684" y="3720537"/>
                <a:ext cx="523725" cy="254938"/>
              </a:xfrm>
              <a:prstGeom prst="rect">
                <a:avLst/>
              </a:prstGeom>
              <a:noFill/>
            </p:spPr>
            <p:txBody>
              <a:bodyPr wrap="none" lIns="87880" tIns="43940" rIns="87880" bIns="43940" rtlCol="0">
                <a:spAutoFit/>
              </a:bodyPr>
              <a:lstStyle>
                <a:defPPr>
                  <a:defRPr lang="en-US"/>
                </a:defPPr>
                <a:lvl1pPr algn="ctr" defTabSz="932509" fontAlgn="base">
                  <a:lnSpc>
                    <a:spcPct val="90000"/>
                  </a:lnSpc>
                  <a:spcBef>
                    <a:spcPct val="0"/>
                  </a:spcBef>
                  <a:spcAft>
                    <a:spcPts val="600"/>
                  </a:spcAft>
                  <a:defRPr sz="1200" kern="0" spc="100">
                    <a:solidFill>
                      <a:srgbClr val="797979"/>
                    </a:solidFill>
                    <a:latin typeface="Segoe UI Semibold" panose="020B0702040204020203" pitchFamily="34" charset="0"/>
                    <a:cs typeface="Segoe UI Semibold" panose="020B0702040204020203" pitchFamily="34" charset="0"/>
                  </a:defRPr>
                </a:lvl1pPr>
              </a:lstStyle>
              <a:p>
                <a:r>
                  <a:rPr lang="en-US"/>
                  <a:t>VPN</a:t>
                </a:r>
              </a:p>
            </p:txBody>
          </p:sp>
          <p:grpSp>
            <p:nvGrpSpPr>
              <p:cNvPr id="106" name="Group 105">
                <a:extLst>
                  <a:ext uri="{FF2B5EF4-FFF2-40B4-BE49-F238E27FC236}">
                    <a16:creationId xmlns:a16="http://schemas.microsoft.com/office/drawing/2014/main" id="{C648D09B-FFB4-408F-8275-20034C2692F2}"/>
                  </a:ext>
                </a:extLst>
              </p:cNvPr>
              <p:cNvGrpSpPr/>
              <p:nvPr/>
            </p:nvGrpSpPr>
            <p:grpSpPr>
              <a:xfrm>
                <a:off x="9986918" y="3096902"/>
                <a:ext cx="521256" cy="521256"/>
                <a:chOff x="8497921" y="2139090"/>
                <a:chExt cx="504992" cy="504992"/>
              </a:xfrm>
            </p:grpSpPr>
            <p:sp>
              <p:nvSpPr>
                <p:cNvPr id="107" name="Oval 106">
                  <a:extLst>
                    <a:ext uri="{FF2B5EF4-FFF2-40B4-BE49-F238E27FC236}">
                      <a16:creationId xmlns:a16="http://schemas.microsoft.com/office/drawing/2014/main" id="{6FDAF62C-BDA5-439B-BDE5-9A0B36F95CB1}"/>
                    </a:ext>
                  </a:extLst>
                </p:cNvPr>
                <p:cNvSpPr/>
                <p:nvPr/>
              </p:nvSpPr>
              <p:spPr bwMode="auto">
                <a:xfrm>
                  <a:off x="8497921" y="2139090"/>
                  <a:ext cx="504992" cy="504992"/>
                </a:xfrm>
                <a:prstGeom prst="ellipse">
                  <a:avLst/>
                </a:prstGeom>
                <a:noFill/>
                <a:ln w="381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8" name="Half Frame 107">
                  <a:extLst>
                    <a:ext uri="{FF2B5EF4-FFF2-40B4-BE49-F238E27FC236}">
                      <a16:creationId xmlns:a16="http://schemas.microsoft.com/office/drawing/2014/main" id="{B2D444D3-4823-45CB-9CA0-9191E2E3E71B}"/>
                    </a:ext>
                  </a:extLst>
                </p:cNvPr>
                <p:cNvSpPr/>
                <p:nvPr/>
              </p:nvSpPr>
              <p:spPr bwMode="auto">
                <a:xfrm rot="8100000">
                  <a:off x="8560528" y="2371605"/>
                  <a:ext cx="169446" cy="162325"/>
                </a:xfrm>
                <a:prstGeom prst="halfFrame">
                  <a:avLst>
                    <a:gd name="adj1" fmla="val 21721"/>
                    <a:gd name="adj2" fmla="val 21028"/>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9" name="Half Frame 108">
                  <a:extLst>
                    <a:ext uri="{FF2B5EF4-FFF2-40B4-BE49-F238E27FC236}">
                      <a16:creationId xmlns:a16="http://schemas.microsoft.com/office/drawing/2014/main" id="{90B3E949-A387-4345-B834-F5EF5F93CE0B}"/>
                    </a:ext>
                  </a:extLst>
                </p:cNvPr>
                <p:cNvSpPr/>
                <p:nvPr/>
              </p:nvSpPr>
              <p:spPr bwMode="auto">
                <a:xfrm rot="18900000">
                  <a:off x="8766131" y="2249169"/>
                  <a:ext cx="169446" cy="162325"/>
                </a:xfrm>
                <a:prstGeom prst="halfFrame">
                  <a:avLst>
                    <a:gd name="adj1" fmla="val 21721"/>
                    <a:gd name="adj2" fmla="val 21028"/>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32" name="Group 131">
              <a:extLst>
                <a:ext uri="{FF2B5EF4-FFF2-40B4-BE49-F238E27FC236}">
                  <a16:creationId xmlns:a16="http://schemas.microsoft.com/office/drawing/2014/main" id="{6DCFEB52-12F1-426C-AE35-036EB1B13855}"/>
                </a:ext>
              </a:extLst>
            </p:cNvPr>
            <p:cNvGrpSpPr/>
            <p:nvPr/>
          </p:nvGrpSpPr>
          <p:grpSpPr>
            <a:xfrm>
              <a:off x="9426126" y="1453095"/>
              <a:ext cx="1641019" cy="1069465"/>
              <a:chOff x="9427037" y="1607573"/>
              <a:chExt cx="1641019" cy="1069465"/>
            </a:xfrm>
          </p:grpSpPr>
          <p:sp>
            <p:nvSpPr>
              <p:cNvPr id="119" name="TextBox 118">
                <a:extLst>
                  <a:ext uri="{FF2B5EF4-FFF2-40B4-BE49-F238E27FC236}">
                    <a16:creationId xmlns:a16="http://schemas.microsoft.com/office/drawing/2014/main" id="{A654CC12-F65C-43DA-A031-3C82B62BF195}"/>
                  </a:ext>
                </a:extLst>
              </p:cNvPr>
              <p:cNvSpPr txBox="1"/>
              <p:nvPr/>
            </p:nvSpPr>
            <p:spPr>
              <a:xfrm>
                <a:off x="9427037" y="2255901"/>
                <a:ext cx="1641019" cy="421137"/>
              </a:xfrm>
              <a:prstGeom prst="rect">
                <a:avLst/>
              </a:prstGeom>
              <a:noFill/>
            </p:spPr>
            <p:txBody>
              <a:bodyPr wrap="none" lIns="87880" tIns="43940" rIns="87880" bIns="43940" rtlCol="0">
                <a:spAutoFit/>
              </a:bodyPr>
              <a:lstStyle>
                <a:defPPr>
                  <a:defRPr lang="en-US"/>
                </a:defPPr>
                <a:lvl1pPr algn="ctr" defTabSz="932509" fontAlgn="base">
                  <a:lnSpc>
                    <a:spcPct val="90000"/>
                  </a:lnSpc>
                  <a:spcBef>
                    <a:spcPct val="0"/>
                  </a:spcBef>
                  <a:spcAft>
                    <a:spcPts val="600"/>
                  </a:spcAft>
                  <a:defRPr sz="1200" kern="0" spc="100">
                    <a:solidFill>
                      <a:srgbClr val="797979"/>
                    </a:solidFill>
                    <a:latin typeface="Segoe UI Semibold" panose="020B0702040204020203" pitchFamily="34" charset="0"/>
                    <a:cs typeface="Segoe UI Semibold" panose="020B0702040204020203" pitchFamily="34" charset="0"/>
                  </a:defRPr>
                </a:lvl1pPr>
              </a:lstStyle>
              <a:p>
                <a:r>
                  <a:rPr lang="en-US"/>
                  <a:t>Network Security </a:t>
                </a:r>
                <a:br>
                  <a:rPr lang="en-US"/>
                </a:br>
                <a:r>
                  <a:rPr lang="en-US"/>
                  <a:t>Groups</a:t>
                </a:r>
              </a:p>
            </p:txBody>
          </p:sp>
          <p:sp>
            <p:nvSpPr>
              <p:cNvPr id="122" name="Freeform 86">
                <a:extLst>
                  <a:ext uri="{FF2B5EF4-FFF2-40B4-BE49-F238E27FC236}">
                    <a16:creationId xmlns:a16="http://schemas.microsoft.com/office/drawing/2014/main" id="{3528235C-AF90-476C-841E-16735AD19AED}"/>
                  </a:ext>
                </a:extLst>
              </p:cNvPr>
              <p:cNvSpPr>
                <a:spLocks noChangeAspect="1"/>
              </p:cNvSpPr>
              <p:nvPr/>
            </p:nvSpPr>
            <p:spPr bwMode="black">
              <a:xfrm>
                <a:off x="10000390" y="1607573"/>
                <a:ext cx="494313" cy="561293"/>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177" tIns="56942" rIns="71177" bIns="56942" numCol="1" spcCol="0" rtlCol="0" fromWordArt="0" anchor="t" anchorCtr="0" forceAA="0" compatLnSpc="1">
                <a:prstTxWarp prst="textNoShape">
                  <a:avLst/>
                </a:prstTxWarp>
                <a:noAutofit/>
              </a:bodyPr>
              <a:lstStyle/>
              <a:p>
                <a:pPr algn="ctr" defTabSz="362895" fontAlgn="base">
                  <a:lnSpc>
                    <a:spcPct val="90000"/>
                  </a:lnSpc>
                  <a:spcBef>
                    <a:spcPct val="0"/>
                  </a:spcBef>
                  <a:spcAft>
                    <a:spcPct val="0"/>
                  </a:spcAft>
                </a:pPr>
                <a:endParaRPr lang="en-US" sz="934">
                  <a:gradFill>
                    <a:gsLst>
                      <a:gs pos="0">
                        <a:srgbClr val="FFFFFF"/>
                      </a:gs>
                      <a:gs pos="100000">
                        <a:srgbClr val="FFFFFF"/>
                      </a:gs>
                    </a:gsLst>
                    <a:lin ang="5400000" scaled="0"/>
                  </a:gradFill>
                  <a:ea typeface="Segoe UI" pitchFamily="34" charset="0"/>
                  <a:cs typeface="Segoe UI" pitchFamily="34" charset="0"/>
                </a:endParaRPr>
              </a:p>
            </p:txBody>
          </p:sp>
        </p:grpSp>
        <p:grpSp>
          <p:nvGrpSpPr>
            <p:cNvPr id="134" name="Group 133">
              <a:extLst>
                <a:ext uri="{FF2B5EF4-FFF2-40B4-BE49-F238E27FC236}">
                  <a16:creationId xmlns:a16="http://schemas.microsoft.com/office/drawing/2014/main" id="{1EB3564D-C620-46E1-B321-2AFD53F9D21A}"/>
                </a:ext>
              </a:extLst>
            </p:cNvPr>
            <p:cNvGrpSpPr/>
            <p:nvPr/>
          </p:nvGrpSpPr>
          <p:grpSpPr>
            <a:xfrm>
              <a:off x="9825274" y="4257307"/>
              <a:ext cx="842723" cy="912433"/>
              <a:chOff x="9826185" y="4411785"/>
              <a:chExt cx="842723" cy="912433"/>
            </a:xfrm>
          </p:grpSpPr>
          <p:sp>
            <p:nvSpPr>
              <p:cNvPr id="102" name="TextBox 101">
                <a:extLst>
                  <a:ext uri="{FF2B5EF4-FFF2-40B4-BE49-F238E27FC236}">
                    <a16:creationId xmlns:a16="http://schemas.microsoft.com/office/drawing/2014/main" id="{FF4D3EF7-7A85-42EC-A0BF-BEC0F72035D3}"/>
                  </a:ext>
                </a:extLst>
              </p:cNvPr>
              <p:cNvSpPr txBox="1"/>
              <p:nvPr/>
            </p:nvSpPr>
            <p:spPr>
              <a:xfrm>
                <a:off x="9826185" y="4903081"/>
                <a:ext cx="842723" cy="421137"/>
              </a:xfrm>
              <a:prstGeom prst="rect">
                <a:avLst/>
              </a:prstGeom>
              <a:noFill/>
            </p:spPr>
            <p:txBody>
              <a:bodyPr wrap="none" lIns="87880" tIns="43940" rIns="87880" bIns="43940" rtlCol="0">
                <a:spAutoFit/>
              </a:bodyPr>
              <a:lstStyle>
                <a:defPPr>
                  <a:defRPr lang="en-US"/>
                </a:defPPr>
                <a:lvl1pPr algn="ctr" defTabSz="932509" fontAlgn="base">
                  <a:lnSpc>
                    <a:spcPct val="90000"/>
                  </a:lnSpc>
                  <a:spcBef>
                    <a:spcPct val="0"/>
                  </a:spcBef>
                  <a:spcAft>
                    <a:spcPts val="600"/>
                  </a:spcAft>
                  <a:defRPr sz="1200" kern="0" spc="100">
                    <a:solidFill>
                      <a:srgbClr val="797979"/>
                    </a:solidFill>
                    <a:latin typeface="Segoe UI Semibold" panose="020B0702040204020203" pitchFamily="34" charset="0"/>
                    <a:cs typeface="Segoe UI Semibold" panose="020B0702040204020203" pitchFamily="34" charset="0"/>
                  </a:defRPr>
                </a:lvl1pPr>
              </a:lstStyle>
              <a:p>
                <a:r>
                  <a:rPr lang="en-US"/>
                  <a:t>Express </a:t>
                </a:r>
                <a:br>
                  <a:rPr lang="en-US"/>
                </a:br>
                <a:r>
                  <a:rPr lang="en-US"/>
                  <a:t>routes</a:t>
                </a:r>
              </a:p>
            </p:txBody>
          </p:sp>
          <p:sp>
            <p:nvSpPr>
              <p:cNvPr id="126" name="Freeform: Shape 125">
                <a:extLst>
                  <a:ext uri="{FF2B5EF4-FFF2-40B4-BE49-F238E27FC236}">
                    <a16:creationId xmlns:a16="http://schemas.microsoft.com/office/drawing/2014/main" id="{A05F9CB4-B8B9-44D3-8165-3E8902E1ECE1}"/>
                  </a:ext>
                </a:extLst>
              </p:cNvPr>
              <p:cNvSpPr/>
              <p:nvPr/>
            </p:nvSpPr>
            <p:spPr>
              <a:xfrm>
                <a:off x="9913658" y="4411785"/>
                <a:ext cx="667777" cy="410940"/>
              </a:xfrm>
              <a:custGeom>
                <a:avLst/>
                <a:gdLst>
                  <a:gd name="connsiteX0" fmla="*/ 437674 w 495300"/>
                  <a:gd name="connsiteY0" fmla="*/ 195739 h 304800"/>
                  <a:gd name="connsiteX1" fmla="*/ 414814 w 495300"/>
                  <a:gd name="connsiteY1" fmla="*/ 200501 h 304800"/>
                  <a:gd name="connsiteX2" fmla="*/ 298609 w 495300"/>
                  <a:gd name="connsiteY2" fmla="*/ 84296 h 304800"/>
                  <a:gd name="connsiteX3" fmla="*/ 303371 w 495300"/>
                  <a:gd name="connsiteY3" fmla="*/ 61436 h 304800"/>
                  <a:gd name="connsiteX4" fmla="*/ 249079 w 495300"/>
                  <a:gd name="connsiteY4" fmla="*/ 7144 h 304800"/>
                  <a:gd name="connsiteX5" fmla="*/ 194786 w 495300"/>
                  <a:gd name="connsiteY5" fmla="*/ 61436 h 304800"/>
                  <a:gd name="connsiteX6" fmla="*/ 199549 w 495300"/>
                  <a:gd name="connsiteY6" fmla="*/ 84296 h 304800"/>
                  <a:gd name="connsiteX7" fmla="*/ 84296 w 495300"/>
                  <a:gd name="connsiteY7" fmla="*/ 201454 h 304800"/>
                  <a:gd name="connsiteX8" fmla="*/ 61436 w 495300"/>
                  <a:gd name="connsiteY8" fmla="*/ 196691 h 304800"/>
                  <a:gd name="connsiteX9" fmla="*/ 7144 w 495300"/>
                  <a:gd name="connsiteY9" fmla="*/ 250984 h 304800"/>
                  <a:gd name="connsiteX10" fmla="*/ 61436 w 495300"/>
                  <a:gd name="connsiteY10" fmla="*/ 305276 h 304800"/>
                  <a:gd name="connsiteX11" fmla="*/ 111919 w 495300"/>
                  <a:gd name="connsiteY11" fmla="*/ 270034 h 304800"/>
                  <a:gd name="connsiteX12" fmla="*/ 386239 w 495300"/>
                  <a:gd name="connsiteY12" fmla="*/ 270034 h 304800"/>
                  <a:gd name="connsiteX13" fmla="*/ 436721 w 495300"/>
                  <a:gd name="connsiteY13" fmla="*/ 305276 h 304800"/>
                  <a:gd name="connsiteX14" fmla="*/ 491014 w 495300"/>
                  <a:gd name="connsiteY14" fmla="*/ 250984 h 304800"/>
                  <a:gd name="connsiteX15" fmla="*/ 437674 w 495300"/>
                  <a:gd name="connsiteY15" fmla="*/ 195739 h 304800"/>
                  <a:gd name="connsiteX16" fmla="*/ 60484 w 495300"/>
                  <a:gd name="connsiteY16" fmla="*/ 268129 h 304800"/>
                  <a:gd name="connsiteX17" fmla="*/ 42386 w 495300"/>
                  <a:gd name="connsiteY17" fmla="*/ 250031 h 304800"/>
                  <a:gd name="connsiteX18" fmla="*/ 60484 w 495300"/>
                  <a:gd name="connsiteY18" fmla="*/ 231934 h 304800"/>
                  <a:gd name="connsiteX19" fmla="*/ 78581 w 495300"/>
                  <a:gd name="connsiteY19" fmla="*/ 250031 h 304800"/>
                  <a:gd name="connsiteX20" fmla="*/ 60484 w 495300"/>
                  <a:gd name="connsiteY20" fmla="*/ 268129 h 304800"/>
                  <a:gd name="connsiteX21" fmla="*/ 249079 w 495300"/>
                  <a:gd name="connsiteY21" fmla="*/ 44291 h 304800"/>
                  <a:gd name="connsiteX22" fmla="*/ 267176 w 495300"/>
                  <a:gd name="connsiteY22" fmla="*/ 62389 h 304800"/>
                  <a:gd name="connsiteX23" fmla="*/ 249079 w 495300"/>
                  <a:gd name="connsiteY23" fmla="*/ 80486 h 304800"/>
                  <a:gd name="connsiteX24" fmla="*/ 230981 w 495300"/>
                  <a:gd name="connsiteY24" fmla="*/ 62389 h 304800"/>
                  <a:gd name="connsiteX25" fmla="*/ 249079 w 495300"/>
                  <a:gd name="connsiteY25" fmla="*/ 44291 h 304800"/>
                  <a:gd name="connsiteX26" fmla="*/ 386239 w 495300"/>
                  <a:gd name="connsiteY26" fmla="*/ 231934 h 304800"/>
                  <a:gd name="connsiteX27" fmla="*/ 111919 w 495300"/>
                  <a:gd name="connsiteY27" fmla="*/ 231934 h 304800"/>
                  <a:gd name="connsiteX28" fmla="*/ 110014 w 495300"/>
                  <a:gd name="connsiteY28" fmla="*/ 228124 h 304800"/>
                  <a:gd name="connsiteX29" fmla="*/ 226219 w 495300"/>
                  <a:gd name="connsiteY29" fmla="*/ 110966 h 304800"/>
                  <a:gd name="connsiteX30" fmla="*/ 249079 w 495300"/>
                  <a:gd name="connsiteY30" fmla="*/ 115729 h 304800"/>
                  <a:gd name="connsiteX31" fmla="*/ 271939 w 495300"/>
                  <a:gd name="connsiteY31" fmla="*/ 110966 h 304800"/>
                  <a:gd name="connsiteX32" fmla="*/ 388144 w 495300"/>
                  <a:gd name="connsiteY32" fmla="*/ 227171 h 304800"/>
                  <a:gd name="connsiteX33" fmla="*/ 386239 w 495300"/>
                  <a:gd name="connsiteY33" fmla="*/ 231934 h 304800"/>
                  <a:gd name="connsiteX34" fmla="*/ 437674 w 495300"/>
                  <a:gd name="connsiteY34" fmla="*/ 267176 h 304800"/>
                  <a:gd name="connsiteX35" fmla="*/ 419576 w 495300"/>
                  <a:gd name="connsiteY35" fmla="*/ 249079 h 304800"/>
                  <a:gd name="connsiteX36" fmla="*/ 437674 w 495300"/>
                  <a:gd name="connsiteY36" fmla="*/ 230981 h 304800"/>
                  <a:gd name="connsiteX37" fmla="*/ 455771 w 495300"/>
                  <a:gd name="connsiteY37" fmla="*/ 249079 h 304800"/>
                  <a:gd name="connsiteX38" fmla="*/ 437674 w 495300"/>
                  <a:gd name="connsiteY38" fmla="*/ 26717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95300" h="304800">
                    <a:moveTo>
                      <a:pt x="437674" y="195739"/>
                    </a:moveTo>
                    <a:cubicBezTo>
                      <a:pt x="429101" y="195739"/>
                      <a:pt x="421481" y="197644"/>
                      <a:pt x="414814" y="200501"/>
                    </a:cubicBezTo>
                    <a:lnTo>
                      <a:pt x="298609" y="84296"/>
                    </a:lnTo>
                    <a:cubicBezTo>
                      <a:pt x="301466" y="77629"/>
                      <a:pt x="303371" y="70009"/>
                      <a:pt x="303371" y="61436"/>
                    </a:cubicBezTo>
                    <a:cubicBezTo>
                      <a:pt x="303371" y="30956"/>
                      <a:pt x="278606" y="7144"/>
                      <a:pt x="249079" y="7144"/>
                    </a:cubicBezTo>
                    <a:cubicBezTo>
                      <a:pt x="219551" y="7144"/>
                      <a:pt x="194786" y="31909"/>
                      <a:pt x="194786" y="61436"/>
                    </a:cubicBezTo>
                    <a:cubicBezTo>
                      <a:pt x="194786" y="70009"/>
                      <a:pt x="196691" y="77629"/>
                      <a:pt x="199549" y="84296"/>
                    </a:cubicBezTo>
                    <a:lnTo>
                      <a:pt x="84296" y="201454"/>
                    </a:lnTo>
                    <a:cubicBezTo>
                      <a:pt x="77629" y="198596"/>
                      <a:pt x="70009" y="196691"/>
                      <a:pt x="61436" y="196691"/>
                    </a:cubicBezTo>
                    <a:cubicBezTo>
                      <a:pt x="30956" y="196691"/>
                      <a:pt x="7144" y="221456"/>
                      <a:pt x="7144" y="250984"/>
                    </a:cubicBezTo>
                    <a:cubicBezTo>
                      <a:pt x="7144" y="280511"/>
                      <a:pt x="31909" y="305276"/>
                      <a:pt x="61436" y="305276"/>
                    </a:cubicBezTo>
                    <a:cubicBezTo>
                      <a:pt x="85249" y="305276"/>
                      <a:pt x="104299" y="290036"/>
                      <a:pt x="111919" y="270034"/>
                    </a:cubicBezTo>
                    <a:lnTo>
                      <a:pt x="386239" y="270034"/>
                    </a:lnTo>
                    <a:cubicBezTo>
                      <a:pt x="393859" y="290036"/>
                      <a:pt x="413861" y="305276"/>
                      <a:pt x="436721" y="305276"/>
                    </a:cubicBezTo>
                    <a:cubicBezTo>
                      <a:pt x="467201" y="305276"/>
                      <a:pt x="491014" y="280511"/>
                      <a:pt x="491014" y="250984"/>
                    </a:cubicBezTo>
                    <a:cubicBezTo>
                      <a:pt x="491014" y="221456"/>
                      <a:pt x="467201" y="195739"/>
                      <a:pt x="437674" y="195739"/>
                    </a:cubicBezTo>
                    <a:close/>
                    <a:moveTo>
                      <a:pt x="60484" y="268129"/>
                    </a:moveTo>
                    <a:cubicBezTo>
                      <a:pt x="50959" y="268129"/>
                      <a:pt x="42386" y="260509"/>
                      <a:pt x="42386" y="250031"/>
                    </a:cubicBezTo>
                    <a:cubicBezTo>
                      <a:pt x="42386" y="240506"/>
                      <a:pt x="50006" y="231934"/>
                      <a:pt x="60484" y="231934"/>
                    </a:cubicBezTo>
                    <a:cubicBezTo>
                      <a:pt x="70009" y="231934"/>
                      <a:pt x="78581" y="239554"/>
                      <a:pt x="78581" y="250031"/>
                    </a:cubicBezTo>
                    <a:cubicBezTo>
                      <a:pt x="78581" y="260509"/>
                      <a:pt x="70961" y="268129"/>
                      <a:pt x="60484" y="268129"/>
                    </a:cubicBezTo>
                    <a:close/>
                    <a:moveTo>
                      <a:pt x="249079" y="44291"/>
                    </a:moveTo>
                    <a:cubicBezTo>
                      <a:pt x="258604" y="44291"/>
                      <a:pt x="267176" y="51911"/>
                      <a:pt x="267176" y="62389"/>
                    </a:cubicBezTo>
                    <a:cubicBezTo>
                      <a:pt x="267176" y="71914"/>
                      <a:pt x="259556" y="80486"/>
                      <a:pt x="249079" y="80486"/>
                    </a:cubicBezTo>
                    <a:cubicBezTo>
                      <a:pt x="239554" y="80486"/>
                      <a:pt x="230981" y="72866"/>
                      <a:pt x="230981" y="62389"/>
                    </a:cubicBezTo>
                    <a:cubicBezTo>
                      <a:pt x="231934" y="51911"/>
                      <a:pt x="239554" y="44291"/>
                      <a:pt x="249079" y="44291"/>
                    </a:cubicBezTo>
                    <a:close/>
                    <a:moveTo>
                      <a:pt x="386239" y="231934"/>
                    </a:moveTo>
                    <a:lnTo>
                      <a:pt x="111919" y="231934"/>
                    </a:lnTo>
                    <a:cubicBezTo>
                      <a:pt x="110966" y="230029"/>
                      <a:pt x="110966" y="229076"/>
                      <a:pt x="110014" y="228124"/>
                    </a:cubicBezTo>
                    <a:lnTo>
                      <a:pt x="226219" y="110966"/>
                    </a:lnTo>
                    <a:cubicBezTo>
                      <a:pt x="232886" y="113824"/>
                      <a:pt x="240506" y="115729"/>
                      <a:pt x="249079" y="115729"/>
                    </a:cubicBezTo>
                    <a:cubicBezTo>
                      <a:pt x="257651" y="115729"/>
                      <a:pt x="265271" y="113824"/>
                      <a:pt x="271939" y="110966"/>
                    </a:cubicBezTo>
                    <a:lnTo>
                      <a:pt x="388144" y="227171"/>
                    </a:lnTo>
                    <a:cubicBezTo>
                      <a:pt x="387191" y="228124"/>
                      <a:pt x="386239" y="230029"/>
                      <a:pt x="386239" y="231934"/>
                    </a:cubicBezTo>
                    <a:close/>
                    <a:moveTo>
                      <a:pt x="437674" y="267176"/>
                    </a:moveTo>
                    <a:cubicBezTo>
                      <a:pt x="428149" y="267176"/>
                      <a:pt x="419576" y="259556"/>
                      <a:pt x="419576" y="249079"/>
                    </a:cubicBezTo>
                    <a:cubicBezTo>
                      <a:pt x="419576" y="239554"/>
                      <a:pt x="427196" y="230981"/>
                      <a:pt x="437674" y="230981"/>
                    </a:cubicBezTo>
                    <a:cubicBezTo>
                      <a:pt x="447199" y="230981"/>
                      <a:pt x="455771" y="238601"/>
                      <a:pt x="455771" y="249079"/>
                    </a:cubicBezTo>
                    <a:cubicBezTo>
                      <a:pt x="454819" y="259556"/>
                      <a:pt x="447199" y="267176"/>
                      <a:pt x="437674" y="267176"/>
                    </a:cubicBezTo>
                    <a:close/>
                  </a:path>
                </a:pathLst>
              </a:custGeom>
              <a:solidFill>
                <a:srgbClr val="0078D7"/>
              </a:solidFill>
              <a:ln w="9525" cap="flat">
                <a:noFill/>
                <a:prstDash val="solid"/>
                <a:miter/>
              </a:ln>
            </p:spPr>
            <p:txBody>
              <a:bodyPr rtlCol="0" anchor="ctr"/>
              <a:lstStyle/>
              <a:p>
                <a:endParaRPr lang="en-US"/>
              </a:p>
            </p:txBody>
          </p:sp>
        </p:grpSp>
        <p:grpSp>
          <p:nvGrpSpPr>
            <p:cNvPr id="135" name="Group 134">
              <a:extLst>
                <a:ext uri="{FF2B5EF4-FFF2-40B4-BE49-F238E27FC236}">
                  <a16:creationId xmlns:a16="http://schemas.microsoft.com/office/drawing/2014/main" id="{B0358BEA-A37D-4B38-A0F9-ACF1B9BE2C47}"/>
                </a:ext>
              </a:extLst>
            </p:cNvPr>
            <p:cNvGrpSpPr/>
            <p:nvPr/>
          </p:nvGrpSpPr>
          <p:grpSpPr>
            <a:xfrm>
              <a:off x="9833056" y="5618828"/>
              <a:ext cx="827155" cy="944788"/>
              <a:chOff x="9833967" y="5773306"/>
              <a:chExt cx="827155" cy="944788"/>
            </a:xfrm>
          </p:grpSpPr>
          <p:sp>
            <p:nvSpPr>
              <p:cNvPr id="117" name="TextBox 116">
                <a:extLst>
                  <a:ext uri="{FF2B5EF4-FFF2-40B4-BE49-F238E27FC236}">
                    <a16:creationId xmlns:a16="http://schemas.microsoft.com/office/drawing/2014/main" id="{71824032-EEC3-45D8-A271-F83E7890A6FE}"/>
                  </a:ext>
                </a:extLst>
              </p:cNvPr>
              <p:cNvSpPr txBox="1"/>
              <p:nvPr/>
            </p:nvSpPr>
            <p:spPr>
              <a:xfrm>
                <a:off x="9845421" y="6296957"/>
                <a:ext cx="804251" cy="421137"/>
              </a:xfrm>
              <a:prstGeom prst="rect">
                <a:avLst/>
              </a:prstGeom>
              <a:noFill/>
            </p:spPr>
            <p:txBody>
              <a:bodyPr wrap="none" lIns="87880" tIns="43940" rIns="87880" bIns="43940" rtlCol="0">
                <a:spAutoFit/>
              </a:bodyPr>
              <a:lstStyle>
                <a:defPPr>
                  <a:defRPr lang="en-US"/>
                </a:defPPr>
                <a:lvl1pPr algn="ctr" defTabSz="932509" fontAlgn="base">
                  <a:lnSpc>
                    <a:spcPct val="90000"/>
                  </a:lnSpc>
                  <a:spcBef>
                    <a:spcPct val="0"/>
                  </a:spcBef>
                  <a:spcAft>
                    <a:spcPts val="600"/>
                  </a:spcAft>
                  <a:defRPr sz="1200" kern="0" spc="100">
                    <a:solidFill>
                      <a:srgbClr val="797979"/>
                    </a:solidFill>
                    <a:latin typeface="Segoe UI Semibold" panose="020B0702040204020203" pitchFamily="34" charset="0"/>
                    <a:cs typeface="Segoe UI Semibold" panose="020B0702040204020203" pitchFamily="34" charset="0"/>
                  </a:defRPr>
                </a:lvl1pPr>
              </a:lstStyle>
              <a:p>
                <a:r>
                  <a:rPr lang="en-US"/>
                  <a:t>VNET </a:t>
                </a:r>
                <a:br>
                  <a:rPr lang="en-US"/>
                </a:br>
                <a:r>
                  <a:rPr lang="en-US"/>
                  <a:t>peering</a:t>
                </a:r>
              </a:p>
            </p:txBody>
          </p:sp>
          <p:grpSp>
            <p:nvGrpSpPr>
              <p:cNvPr id="131" name="Group 130">
                <a:extLst>
                  <a:ext uri="{FF2B5EF4-FFF2-40B4-BE49-F238E27FC236}">
                    <a16:creationId xmlns:a16="http://schemas.microsoft.com/office/drawing/2014/main" id="{FE7AB4BF-A700-4900-9C66-423E3EA48CB3}"/>
                  </a:ext>
                </a:extLst>
              </p:cNvPr>
              <p:cNvGrpSpPr/>
              <p:nvPr/>
            </p:nvGrpSpPr>
            <p:grpSpPr>
              <a:xfrm>
                <a:off x="9833967" y="5773306"/>
                <a:ext cx="827155" cy="450513"/>
                <a:chOff x="11153553" y="4726171"/>
                <a:chExt cx="624696" cy="340243"/>
              </a:xfrm>
            </p:grpSpPr>
            <p:pic>
              <p:nvPicPr>
                <p:cNvPr id="128" name="Graphic 127">
                  <a:extLst>
                    <a:ext uri="{FF2B5EF4-FFF2-40B4-BE49-F238E27FC236}">
                      <a16:creationId xmlns:a16="http://schemas.microsoft.com/office/drawing/2014/main" id="{26DB1C03-77F8-492B-9B61-D704B54B492B}"/>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12287" t="19095" r="4258" b="6817"/>
                <a:stretch/>
              </p:blipFill>
              <p:spPr>
                <a:xfrm>
                  <a:off x="11153553" y="4726171"/>
                  <a:ext cx="574893" cy="340243"/>
                </a:xfrm>
                <a:prstGeom prst="rect">
                  <a:avLst/>
                </a:prstGeom>
              </p:spPr>
            </p:pic>
            <p:grpSp>
              <p:nvGrpSpPr>
                <p:cNvPr id="112" name="Group 111">
                  <a:extLst>
                    <a:ext uri="{FF2B5EF4-FFF2-40B4-BE49-F238E27FC236}">
                      <a16:creationId xmlns:a16="http://schemas.microsoft.com/office/drawing/2014/main" id="{1F1B552F-84FC-4E42-8F45-16F67870D0E1}"/>
                    </a:ext>
                  </a:extLst>
                </p:cNvPr>
                <p:cNvGrpSpPr/>
                <p:nvPr/>
              </p:nvGrpSpPr>
              <p:grpSpPr>
                <a:xfrm>
                  <a:off x="11538955" y="4979206"/>
                  <a:ext cx="239294" cy="59655"/>
                  <a:chOff x="8629513" y="2429545"/>
                  <a:chExt cx="529329" cy="148555"/>
                </a:xfrm>
                <a:solidFill>
                  <a:srgbClr val="FFFFFF"/>
                </a:solidFill>
              </p:grpSpPr>
              <p:sp>
                <p:nvSpPr>
                  <p:cNvPr id="113" name="Rectangle: Rounded Corners 112">
                    <a:extLst>
                      <a:ext uri="{FF2B5EF4-FFF2-40B4-BE49-F238E27FC236}">
                        <a16:creationId xmlns:a16="http://schemas.microsoft.com/office/drawing/2014/main" id="{4FA0DE7E-EAE4-483F-83D5-DA0F61478D07}"/>
                      </a:ext>
                    </a:extLst>
                  </p:cNvPr>
                  <p:cNvSpPr/>
                  <p:nvPr/>
                </p:nvSpPr>
                <p:spPr bwMode="auto">
                  <a:xfrm>
                    <a:off x="8629513" y="2429545"/>
                    <a:ext cx="220972" cy="148555"/>
                  </a:xfrm>
                  <a:prstGeom prst="roundRect">
                    <a:avLst/>
                  </a:prstGeom>
                  <a:grp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4" name="Rectangle: Rounded Corners 113">
                    <a:extLst>
                      <a:ext uri="{FF2B5EF4-FFF2-40B4-BE49-F238E27FC236}">
                        <a16:creationId xmlns:a16="http://schemas.microsoft.com/office/drawing/2014/main" id="{87FE85FC-D2FA-48C5-9900-3737842CFD79}"/>
                      </a:ext>
                    </a:extLst>
                  </p:cNvPr>
                  <p:cNvSpPr/>
                  <p:nvPr/>
                </p:nvSpPr>
                <p:spPr bwMode="auto">
                  <a:xfrm>
                    <a:off x="8937870" y="2429545"/>
                    <a:ext cx="220972" cy="148555"/>
                  </a:xfrm>
                  <a:prstGeom prst="roundRect">
                    <a:avLst/>
                  </a:prstGeom>
                  <a:grp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5" name="Rectangle 114">
                    <a:extLst>
                      <a:ext uri="{FF2B5EF4-FFF2-40B4-BE49-F238E27FC236}">
                        <a16:creationId xmlns:a16="http://schemas.microsoft.com/office/drawing/2014/main" id="{7C8178CF-92C0-4FF7-A0F5-C5DE94B5C757}"/>
                      </a:ext>
                    </a:extLst>
                  </p:cNvPr>
                  <p:cNvSpPr/>
                  <p:nvPr/>
                </p:nvSpPr>
                <p:spPr bwMode="auto">
                  <a:xfrm>
                    <a:off x="8771640" y="2469507"/>
                    <a:ext cx="264016" cy="68630"/>
                  </a:xfrm>
                  <a:prstGeom prst="rect">
                    <a:avLst/>
                  </a:prstGeom>
                  <a:grp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cxnSp>
          <p:nvCxnSpPr>
            <p:cNvPr id="141" name="Straight Connector 140">
              <a:extLst>
                <a:ext uri="{FF2B5EF4-FFF2-40B4-BE49-F238E27FC236}">
                  <a16:creationId xmlns:a16="http://schemas.microsoft.com/office/drawing/2014/main" id="{8CE0AA04-F60B-4BE0-8D1C-6DC541CD185B}"/>
                </a:ext>
              </a:extLst>
            </p:cNvPr>
            <p:cNvCxnSpPr/>
            <p:nvPr/>
          </p:nvCxnSpPr>
          <p:spPr>
            <a:xfrm>
              <a:off x="6143829" y="1295780"/>
              <a:ext cx="0" cy="494071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11AF31AE-E264-4EE7-B3DD-8B0990681625}"/>
                </a:ext>
              </a:extLst>
            </p:cNvPr>
            <p:cNvCxnSpPr/>
            <p:nvPr/>
          </p:nvCxnSpPr>
          <p:spPr>
            <a:xfrm>
              <a:off x="8893201" y="1295780"/>
              <a:ext cx="0" cy="494071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grpSp>
      <p:sp>
        <p:nvSpPr>
          <p:cNvPr id="89" name="Rectangle 88">
            <a:extLst>
              <a:ext uri="{FF2B5EF4-FFF2-40B4-BE49-F238E27FC236}">
                <a16:creationId xmlns:a16="http://schemas.microsoft.com/office/drawing/2014/main" id="{FE517BF3-75ED-4763-9080-17B187751F8C}"/>
              </a:ext>
            </a:extLst>
          </p:cNvPr>
          <p:cNvSpPr/>
          <p:nvPr/>
        </p:nvSpPr>
        <p:spPr>
          <a:xfrm>
            <a:off x="349624" y="3077366"/>
            <a:ext cx="2823882" cy="424732"/>
          </a:xfrm>
          <a:prstGeom prst="rect">
            <a:avLst/>
          </a:prstGeom>
        </p:spPr>
        <p:txBody>
          <a:bodyPr wrap="square" lIns="0">
            <a:spAutoFit/>
          </a:bodyPr>
          <a:lstStyle/>
          <a:p>
            <a:pPr defTabSz="896386">
              <a:lnSpc>
                <a:spcPct val="90000"/>
              </a:lnSpc>
              <a:spcAft>
                <a:spcPts val="600"/>
              </a:spcAft>
            </a:pPr>
            <a:r>
              <a:rPr lang="en-US" sz="1200" kern="0">
                <a:solidFill>
                  <a:srgbClr val="797979"/>
                </a:solidFill>
                <a:latin typeface="Segoe UI" panose="020B0502040204020203" pitchFamily="34" charset="0"/>
                <a:cs typeface="Segoe UI" panose="020B0502040204020203" pitchFamily="34" charset="0"/>
              </a:rPr>
              <a:t>Run business-critical web </a:t>
            </a:r>
            <a:br>
              <a:rPr lang="en-US" sz="1200" kern="0">
                <a:solidFill>
                  <a:srgbClr val="797979"/>
                </a:solidFill>
                <a:latin typeface="Segoe UI" panose="020B0502040204020203" pitchFamily="34" charset="0"/>
                <a:cs typeface="Segoe UI" panose="020B0502040204020203" pitchFamily="34" charset="0"/>
              </a:rPr>
            </a:br>
            <a:r>
              <a:rPr lang="en-US" sz="1200" kern="0">
                <a:solidFill>
                  <a:srgbClr val="797979"/>
                </a:solidFill>
                <a:latin typeface="Segoe UI" panose="020B0502040204020203" pitchFamily="34" charset="0"/>
                <a:cs typeface="Segoe UI" panose="020B0502040204020203" pitchFamily="34" charset="0"/>
              </a:rPr>
              <a:t>apps in a virtual network</a:t>
            </a:r>
          </a:p>
        </p:txBody>
      </p:sp>
      <p:cxnSp>
        <p:nvCxnSpPr>
          <p:cNvPr id="90" name="Straight Connector 89">
            <a:extLst>
              <a:ext uri="{FF2B5EF4-FFF2-40B4-BE49-F238E27FC236}">
                <a16:creationId xmlns:a16="http://schemas.microsoft.com/office/drawing/2014/main" id="{4AD62F24-A168-4F42-B475-8A023858CF37}"/>
              </a:ext>
            </a:extLst>
          </p:cNvPr>
          <p:cNvCxnSpPr>
            <a:cxnSpLocks/>
          </p:cNvCxnSpPr>
          <p:nvPr/>
        </p:nvCxnSpPr>
        <p:spPr>
          <a:xfrm>
            <a:off x="349624" y="3574536"/>
            <a:ext cx="2783541" cy="0"/>
          </a:xfrm>
          <a:prstGeom prst="line">
            <a:avLst/>
          </a:prstGeom>
          <a:ln>
            <a:solidFill>
              <a:srgbClr val="0078D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123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 name="Title 1">
            <a:extLst>
              <a:ext uri="{FF2B5EF4-FFF2-40B4-BE49-F238E27FC236}">
                <a16:creationId xmlns:a16="http://schemas.microsoft.com/office/drawing/2014/main" id="{10C7A5B9-418D-49CB-9FAF-05AC071E7387}"/>
              </a:ext>
            </a:extLst>
          </p:cNvPr>
          <p:cNvSpPr txBox="1">
            <a:spLocks/>
          </p:cNvSpPr>
          <p:nvPr/>
        </p:nvSpPr>
        <p:spPr>
          <a:xfrm>
            <a:off x="881" y="-13601"/>
            <a:ext cx="11887878" cy="91757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88"/>
              <a:t>We run it so you don’t have to…</a:t>
            </a:r>
          </a:p>
        </p:txBody>
      </p:sp>
      <p:grpSp>
        <p:nvGrpSpPr>
          <p:cNvPr id="71" name="Group 70">
            <a:extLst>
              <a:ext uri="{FF2B5EF4-FFF2-40B4-BE49-F238E27FC236}">
                <a16:creationId xmlns:a16="http://schemas.microsoft.com/office/drawing/2014/main" id="{27D0B0AB-730E-4D20-8550-7AD6EB7BCEFE}"/>
              </a:ext>
            </a:extLst>
          </p:cNvPr>
          <p:cNvGrpSpPr/>
          <p:nvPr/>
        </p:nvGrpSpPr>
        <p:grpSpPr>
          <a:xfrm>
            <a:off x="1632800" y="815612"/>
            <a:ext cx="9268938" cy="5965738"/>
            <a:chOff x="2153655" y="883914"/>
            <a:chExt cx="9088019" cy="5849294"/>
          </a:xfrm>
        </p:grpSpPr>
        <p:grpSp>
          <p:nvGrpSpPr>
            <p:cNvPr id="2" name="Group 1"/>
            <p:cNvGrpSpPr/>
            <p:nvPr/>
          </p:nvGrpSpPr>
          <p:grpSpPr>
            <a:xfrm>
              <a:off x="2514946" y="3601348"/>
              <a:ext cx="2863284" cy="924115"/>
              <a:chOff x="-98096" y="3319836"/>
              <a:chExt cx="2863686" cy="924247"/>
            </a:xfrm>
          </p:grpSpPr>
          <p:sp>
            <p:nvSpPr>
              <p:cNvPr id="3" name="TextBox 2"/>
              <p:cNvSpPr txBox="1"/>
              <p:nvPr/>
            </p:nvSpPr>
            <p:spPr>
              <a:xfrm>
                <a:off x="-98096" y="3863476"/>
                <a:ext cx="2863686" cy="380607"/>
              </a:xfrm>
              <a:prstGeom prst="rect">
                <a:avLst/>
              </a:prstGeom>
              <a:noFill/>
            </p:spPr>
            <p:txBody>
              <a:bodyPr wrap="none" rtlCol="0">
                <a:spAutoFit/>
              </a:bodyPr>
              <a:lstStyle/>
              <a:p>
                <a:pPr algn="ctr" defTabSz="932418">
                  <a:defRPr/>
                </a:pPr>
                <a:r>
                  <a:rPr lang="en-US" sz="1873" kern="0">
                    <a:solidFill>
                      <a:srgbClr val="282828"/>
                    </a:solidFill>
                    <a:highlight>
                      <a:srgbClr val="FFFF00"/>
                    </a:highlight>
                    <a:latin typeface="Segoe UI Semilight"/>
                  </a:rPr>
                  <a:t>Front End Load balancers </a:t>
                </a:r>
              </a:p>
            </p:txBody>
          </p:sp>
          <p:grpSp>
            <p:nvGrpSpPr>
              <p:cNvPr id="4" name="Group 3"/>
              <p:cNvGrpSpPr/>
              <p:nvPr/>
            </p:nvGrpSpPr>
            <p:grpSpPr>
              <a:xfrm>
                <a:off x="625228" y="3319836"/>
                <a:ext cx="941456" cy="493702"/>
                <a:chOff x="729527" y="2180022"/>
                <a:chExt cx="941456" cy="493702"/>
              </a:xfrm>
            </p:grpSpPr>
            <p:sp>
              <p:nvSpPr>
                <p:cNvPr id="5" name="Trapezoid 4"/>
                <p:cNvSpPr/>
                <p:nvPr/>
              </p:nvSpPr>
              <p:spPr>
                <a:xfrm>
                  <a:off x="729527" y="2180022"/>
                  <a:ext cx="941456" cy="493702"/>
                </a:xfrm>
                <a:prstGeom prst="trapezoid">
                  <a:avLst/>
                </a:prstGeom>
                <a:solidFill>
                  <a:srgbClr val="00ABEC"/>
                </a:solidFill>
                <a:ln>
                  <a:solidFill>
                    <a:srgbClr val="00AB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873" kern="0">
                    <a:solidFill>
                      <a:srgbClr val="282828"/>
                    </a:solidFill>
                    <a:latin typeface="Segoe UI Semilight"/>
                  </a:endParaRPr>
                </a:p>
              </p:txBody>
            </p:sp>
            <p:pic>
              <p:nvPicPr>
                <p:cNvPr id="6" name="Picture 5"/>
                <p:cNvPicPr>
                  <a:picLocks noChangeAspect="1"/>
                </p:cNvPicPr>
                <p:nvPr/>
              </p:nvPicPr>
              <p:blipFill>
                <a:blip r:embed="rId3">
                  <a:biLevel thresh="25000"/>
                </a:blip>
                <a:stretch>
                  <a:fillRect/>
                </a:stretch>
              </p:blipFill>
              <p:spPr>
                <a:xfrm>
                  <a:off x="1034424" y="2234337"/>
                  <a:ext cx="331662" cy="439325"/>
                </a:xfrm>
                <a:prstGeom prst="rect">
                  <a:avLst/>
                </a:prstGeom>
              </p:spPr>
            </p:pic>
          </p:grpSp>
        </p:grpSp>
        <p:cxnSp>
          <p:nvCxnSpPr>
            <p:cNvPr id="7" name="Elbow Connector 6"/>
            <p:cNvCxnSpPr>
              <a:cxnSpLocks/>
              <a:stCxn id="9" idx="2"/>
              <a:endCxn id="19" idx="2"/>
            </p:cNvCxnSpPr>
            <p:nvPr/>
          </p:nvCxnSpPr>
          <p:spPr>
            <a:xfrm rot="5400000">
              <a:off x="6486869" y="5254387"/>
              <a:ext cx="411772" cy="2147732"/>
            </a:xfrm>
            <a:prstGeom prst="bentConnector2">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51A75DCD-CD59-4A2E-9851-7BD1A780706F}"/>
                </a:ext>
              </a:extLst>
            </p:cNvPr>
            <p:cNvGrpSpPr/>
            <p:nvPr/>
          </p:nvGrpSpPr>
          <p:grpSpPr>
            <a:xfrm>
              <a:off x="7559213" y="5597876"/>
              <a:ext cx="2565180" cy="526540"/>
              <a:chOff x="7559213" y="5597876"/>
              <a:chExt cx="2565180" cy="526540"/>
            </a:xfrm>
          </p:grpSpPr>
          <p:pic>
            <p:nvPicPr>
              <p:cNvPr id="9" name="Picture 8"/>
              <p:cNvPicPr>
                <a:picLocks noChangeAspect="1"/>
              </p:cNvPicPr>
              <p:nvPr/>
            </p:nvPicPr>
            <p:blipFill>
              <a:blip r:embed="rId4"/>
              <a:stretch>
                <a:fillRect/>
              </a:stretch>
            </p:blipFill>
            <p:spPr>
              <a:xfrm>
                <a:off x="7559213" y="5597876"/>
                <a:ext cx="414810" cy="524490"/>
              </a:xfrm>
              <a:prstGeom prst="rect">
                <a:avLst/>
              </a:prstGeom>
            </p:spPr>
          </p:pic>
          <p:sp>
            <p:nvSpPr>
              <p:cNvPr id="10" name="TextBox 9"/>
              <p:cNvSpPr txBox="1"/>
              <p:nvPr/>
            </p:nvSpPr>
            <p:spPr>
              <a:xfrm>
                <a:off x="8048956" y="5743863"/>
                <a:ext cx="2075437" cy="380553"/>
              </a:xfrm>
              <a:prstGeom prst="rect">
                <a:avLst/>
              </a:prstGeom>
              <a:noFill/>
            </p:spPr>
            <p:txBody>
              <a:bodyPr wrap="square" rtlCol="0">
                <a:spAutoFit/>
              </a:bodyPr>
              <a:lstStyle/>
              <a:p>
                <a:pPr defTabSz="932418">
                  <a:defRPr/>
                </a:pPr>
                <a:r>
                  <a:rPr lang="en-US" sz="1873" kern="0">
                    <a:solidFill>
                      <a:srgbClr val="282828"/>
                    </a:solidFill>
                    <a:highlight>
                      <a:srgbClr val="FFFF00"/>
                    </a:highlight>
                    <a:latin typeface="Segoe UI Semilight"/>
                  </a:rPr>
                  <a:t>Runtime Database</a:t>
                </a:r>
              </a:p>
            </p:txBody>
          </p:sp>
        </p:grpSp>
        <p:sp>
          <p:nvSpPr>
            <p:cNvPr id="13" name="Rectangle 12"/>
            <p:cNvSpPr/>
            <p:nvPr/>
          </p:nvSpPr>
          <p:spPr>
            <a:xfrm>
              <a:off x="6581390" y="3179859"/>
              <a:ext cx="1774339" cy="1447159"/>
            </a:xfrm>
            <a:prstGeom prst="rect">
              <a:avLst/>
            </a:prstGeom>
            <a:noFill/>
            <a:ln w="28575">
              <a:solidFill>
                <a:srgbClr val="0072C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873" kern="0">
                <a:solidFill>
                  <a:srgbClr val="282828"/>
                </a:solidFill>
                <a:latin typeface="Segoe UI Semilight"/>
              </a:endParaRPr>
            </a:p>
          </p:txBody>
        </p:sp>
        <p:pic>
          <p:nvPicPr>
            <p:cNvPr id="14" name="Picture 13"/>
            <p:cNvPicPr>
              <a:picLocks noChangeAspect="1"/>
            </p:cNvPicPr>
            <p:nvPr/>
          </p:nvPicPr>
          <p:blipFill>
            <a:blip r:embed="rId5"/>
            <a:stretch>
              <a:fillRect/>
            </a:stretch>
          </p:blipFill>
          <p:spPr>
            <a:xfrm>
              <a:off x="6802977" y="3708629"/>
              <a:ext cx="572218" cy="467414"/>
            </a:xfrm>
            <a:prstGeom prst="rect">
              <a:avLst/>
            </a:prstGeom>
            <a:ln>
              <a:solidFill>
                <a:srgbClr val="0072C6"/>
              </a:solidFill>
            </a:ln>
          </p:spPr>
        </p:pic>
        <p:pic>
          <p:nvPicPr>
            <p:cNvPr id="16" name="Picture 15"/>
            <p:cNvPicPr>
              <a:picLocks noChangeAspect="1"/>
            </p:cNvPicPr>
            <p:nvPr/>
          </p:nvPicPr>
          <p:blipFill>
            <a:blip r:embed="rId6"/>
            <a:stretch>
              <a:fillRect/>
            </a:stretch>
          </p:blipFill>
          <p:spPr>
            <a:xfrm>
              <a:off x="6262579" y="2814362"/>
              <a:ext cx="632515" cy="530633"/>
            </a:xfrm>
            <a:prstGeom prst="rect">
              <a:avLst/>
            </a:prstGeom>
          </p:spPr>
        </p:pic>
        <p:grpSp>
          <p:nvGrpSpPr>
            <p:cNvPr id="18" name="Group 17"/>
            <p:cNvGrpSpPr/>
            <p:nvPr/>
          </p:nvGrpSpPr>
          <p:grpSpPr>
            <a:xfrm>
              <a:off x="2153655" y="6335069"/>
              <a:ext cx="3465230" cy="398139"/>
              <a:chOff x="519242" y="1043723"/>
              <a:chExt cx="3465724" cy="398196"/>
            </a:xfrm>
          </p:grpSpPr>
          <p:pic>
            <p:nvPicPr>
              <p:cNvPr id="19" name="Picture 18"/>
              <p:cNvPicPr>
                <a:picLocks noChangeAspect="1"/>
              </p:cNvPicPr>
              <p:nvPr/>
            </p:nvPicPr>
            <p:blipFill>
              <a:blip r:embed="rId3">
                <a:biLevel thresh="25000"/>
              </a:blip>
              <a:stretch>
                <a:fillRect/>
              </a:stretch>
            </p:blipFill>
            <p:spPr>
              <a:xfrm rot="16200000">
                <a:off x="3522140" y="979092"/>
                <a:ext cx="398196" cy="52745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pic>
          <p:sp>
            <p:nvSpPr>
              <p:cNvPr id="20" name="TextBox 19"/>
              <p:cNvSpPr txBox="1"/>
              <p:nvPr/>
            </p:nvSpPr>
            <p:spPr>
              <a:xfrm>
                <a:off x="519242" y="1058154"/>
                <a:ext cx="2938267" cy="380607"/>
              </a:xfrm>
              <a:prstGeom prst="rect">
                <a:avLst/>
              </a:prstGeom>
              <a:noFill/>
            </p:spPr>
            <p:txBody>
              <a:bodyPr wrap="square" rtlCol="0">
                <a:spAutoFit/>
              </a:bodyPr>
              <a:lstStyle/>
              <a:p>
                <a:pPr algn="ctr" defTabSz="932418">
                  <a:defRPr/>
                </a:pPr>
                <a:r>
                  <a:rPr lang="en-US" sz="1873" kern="0">
                    <a:solidFill>
                      <a:srgbClr val="282828"/>
                    </a:solidFill>
                    <a:highlight>
                      <a:srgbClr val="FFFF00"/>
                    </a:highlight>
                    <a:latin typeface="Segoe UI Semilight"/>
                  </a:rPr>
                  <a:t>Provisioning API Endpoint</a:t>
                </a:r>
              </a:p>
            </p:txBody>
          </p:sp>
        </p:grpSp>
        <p:grpSp>
          <p:nvGrpSpPr>
            <p:cNvPr id="25" name="Group 24"/>
            <p:cNvGrpSpPr/>
            <p:nvPr/>
          </p:nvGrpSpPr>
          <p:grpSpPr>
            <a:xfrm>
              <a:off x="8143506" y="1945331"/>
              <a:ext cx="3098168" cy="527905"/>
              <a:chOff x="8519842" y="5165196"/>
              <a:chExt cx="3098605" cy="527979"/>
            </a:xfrm>
          </p:grpSpPr>
          <p:pic>
            <p:nvPicPr>
              <p:cNvPr id="28" name="Picture 27"/>
              <p:cNvPicPr>
                <a:picLocks noChangeAspect="1"/>
              </p:cNvPicPr>
              <p:nvPr/>
            </p:nvPicPr>
            <p:blipFill>
              <a:blip r:embed="rId7"/>
              <a:stretch>
                <a:fillRect/>
              </a:stretch>
            </p:blipFill>
            <p:spPr>
              <a:xfrm>
                <a:off x="8519842" y="5165196"/>
                <a:ext cx="605264" cy="527979"/>
              </a:xfrm>
              <a:prstGeom prst="rect">
                <a:avLst/>
              </a:prstGeom>
            </p:spPr>
          </p:pic>
          <p:sp>
            <p:nvSpPr>
              <p:cNvPr id="29" name="TextBox 28"/>
              <p:cNvSpPr txBox="1"/>
              <p:nvPr/>
            </p:nvSpPr>
            <p:spPr>
              <a:xfrm>
                <a:off x="9125106" y="5246227"/>
                <a:ext cx="2493341" cy="380606"/>
              </a:xfrm>
              <a:prstGeom prst="rect">
                <a:avLst/>
              </a:prstGeom>
              <a:noFill/>
            </p:spPr>
            <p:txBody>
              <a:bodyPr wrap="none" rtlCol="0">
                <a:spAutoFit/>
              </a:bodyPr>
              <a:lstStyle/>
              <a:p>
                <a:pPr defTabSz="932418">
                  <a:defRPr/>
                </a:pPr>
                <a:r>
                  <a:rPr lang="en-US" sz="1873" kern="0">
                    <a:solidFill>
                      <a:srgbClr val="282828"/>
                    </a:solidFill>
                    <a:highlight>
                      <a:srgbClr val="FFFF00"/>
                    </a:highlight>
                    <a:latin typeface="Segoe UI Semilight"/>
                  </a:rPr>
                  <a:t>Persistent Site Storage</a:t>
                </a:r>
              </a:p>
            </p:txBody>
          </p:sp>
        </p:grpSp>
        <p:sp>
          <p:nvSpPr>
            <p:cNvPr id="24" name="TextBox 23"/>
            <p:cNvSpPr txBox="1"/>
            <p:nvPr/>
          </p:nvSpPr>
          <p:spPr>
            <a:xfrm>
              <a:off x="7471386" y="1650830"/>
              <a:ext cx="2719014" cy="323037"/>
            </a:xfrm>
            <a:prstGeom prst="rect">
              <a:avLst/>
            </a:prstGeom>
            <a:noFill/>
          </p:spPr>
          <p:txBody>
            <a:bodyPr wrap="none" rtlCol="0">
              <a:spAutoFit/>
            </a:bodyPr>
            <a:lstStyle/>
            <a:p>
              <a:pPr defTabSz="932418">
                <a:defRPr/>
              </a:pPr>
              <a:r>
                <a:rPr lang="en-US" sz="1499" kern="0">
                  <a:solidFill>
                    <a:srgbClr val="282828"/>
                  </a:solidFill>
                  <a:highlight>
                    <a:srgbClr val="FFFF00"/>
                  </a:highlight>
                  <a:latin typeface="Segoe UI Semilight"/>
                </a:rPr>
                <a:t>Local Container / Stacks Cache</a:t>
              </a:r>
            </a:p>
          </p:txBody>
        </p:sp>
        <p:cxnSp>
          <p:nvCxnSpPr>
            <p:cNvPr id="30" name="Straight Arrow Connector 29"/>
            <p:cNvCxnSpPr>
              <a:cxnSpLocks/>
            </p:cNvCxnSpPr>
            <p:nvPr/>
          </p:nvCxnSpPr>
          <p:spPr>
            <a:xfrm>
              <a:off x="7011101" y="1543883"/>
              <a:ext cx="0" cy="1535795"/>
            </a:xfrm>
            <a:prstGeom prst="straightConnector1">
              <a:avLst/>
            </a:prstGeom>
            <a:ln w="28575">
              <a:solidFill>
                <a:schemeClr val="tx1"/>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a:cxnSpLocks/>
              <a:stCxn id="13" idx="0"/>
            </p:cNvCxnSpPr>
            <p:nvPr/>
          </p:nvCxnSpPr>
          <p:spPr>
            <a:xfrm rot="5400000" flipH="1" flipV="1">
              <a:off x="7618264" y="2312239"/>
              <a:ext cx="717916" cy="1017324"/>
            </a:xfrm>
            <a:prstGeom prst="bentConnector2">
              <a:avLst/>
            </a:prstGeom>
            <a:ln w="28575">
              <a:solidFill>
                <a:schemeClr val="tx1"/>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p:cNvCxnSpPr>
            <p:nvPr/>
          </p:nvCxnSpPr>
          <p:spPr>
            <a:xfrm flipH="1">
              <a:off x="7796932" y="4843935"/>
              <a:ext cx="138523" cy="650209"/>
            </a:xfrm>
            <a:prstGeom prst="straightConnector1">
              <a:avLst/>
            </a:prstGeom>
            <a:ln w="28575">
              <a:solidFill>
                <a:schemeClr val="tx1"/>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2974030" y="1667334"/>
              <a:ext cx="1801214" cy="614417"/>
              <a:chOff x="144154" y="2312570"/>
              <a:chExt cx="1801469" cy="614504"/>
            </a:xfrm>
            <a:solidFill>
              <a:schemeClr val="accent1"/>
            </a:solidFill>
          </p:grpSpPr>
          <p:pic>
            <p:nvPicPr>
              <p:cNvPr id="34" name="Picture 33"/>
              <p:cNvPicPr>
                <a:picLocks noChangeAspect="1"/>
              </p:cNvPicPr>
              <p:nvPr/>
            </p:nvPicPr>
            <p:blipFill>
              <a:blip r:embed="rId8">
                <a:biLevel thresh="25000"/>
              </a:blip>
              <a:stretch>
                <a:fillRect/>
              </a:stretch>
            </p:blipFill>
            <p:spPr>
              <a:xfrm>
                <a:off x="144154" y="2312570"/>
                <a:ext cx="435794" cy="614504"/>
              </a:xfrm>
              <a:prstGeom prst="rect">
                <a:avLst/>
              </a:prstGeom>
              <a:grpFill/>
            </p:spPr>
          </p:pic>
          <p:pic>
            <p:nvPicPr>
              <p:cNvPr id="35" name="Picture 34"/>
              <p:cNvPicPr>
                <a:picLocks noChangeAspect="1"/>
              </p:cNvPicPr>
              <p:nvPr/>
            </p:nvPicPr>
            <p:blipFill>
              <a:blip r:embed="rId9">
                <a:biLevel thresh="25000"/>
              </a:blip>
              <a:stretch>
                <a:fillRect/>
              </a:stretch>
            </p:blipFill>
            <p:spPr>
              <a:xfrm>
                <a:off x="1369250" y="2442108"/>
                <a:ext cx="576373" cy="380566"/>
              </a:xfrm>
              <a:prstGeom prst="rect">
                <a:avLst/>
              </a:prstGeom>
              <a:grpFill/>
            </p:spPr>
          </p:pic>
          <p:pic>
            <p:nvPicPr>
              <p:cNvPr id="36" name="Picture 35"/>
              <p:cNvPicPr>
                <a:picLocks noChangeAspect="1"/>
              </p:cNvPicPr>
              <p:nvPr/>
            </p:nvPicPr>
            <p:blipFill>
              <a:blip r:embed="rId10">
                <a:biLevel thresh="25000"/>
              </a:blip>
              <a:stretch>
                <a:fillRect/>
              </a:stretch>
            </p:blipFill>
            <p:spPr>
              <a:xfrm>
                <a:off x="625228" y="2419998"/>
                <a:ext cx="679390" cy="424786"/>
              </a:xfrm>
              <a:prstGeom prst="rect">
                <a:avLst/>
              </a:prstGeom>
              <a:grpFill/>
            </p:spPr>
          </p:pic>
        </p:grpSp>
        <p:cxnSp>
          <p:nvCxnSpPr>
            <p:cNvPr id="37" name="Straight Arrow Connector 36"/>
            <p:cNvCxnSpPr>
              <a:cxnSpLocks/>
              <a:endCxn id="5" idx="0"/>
            </p:cNvCxnSpPr>
            <p:nvPr/>
          </p:nvCxnSpPr>
          <p:spPr>
            <a:xfrm flipH="1">
              <a:off x="3708830" y="2281750"/>
              <a:ext cx="22158" cy="1319599"/>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cxnSpLocks/>
              <a:endCxn id="13" idx="1"/>
            </p:cNvCxnSpPr>
            <p:nvPr/>
          </p:nvCxnSpPr>
          <p:spPr>
            <a:xfrm>
              <a:off x="4190522" y="3875288"/>
              <a:ext cx="2390868" cy="281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11"/>
            <a:stretch>
              <a:fillRect/>
            </a:stretch>
          </p:blipFill>
          <p:spPr>
            <a:xfrm>
              <a:off x="5686288" y="1269448"/>
              <a:ext cx="576291" cy="474776"/>
            </a:xfrm>
            <a:prstGeom prst="rect">
              <a:avLst/>
            </a:prstGeom>
          </p:spPr>
        </p:pic>
        <p:sp>
          <p:nvSpPr>
            <p:cNvPr id="41" name="TextBox 40"/>
            <p:cNvSpPr txBox="1"/>
            <p:nvPr/>
          </p:nvSpPr>
          <p:spPr>
            <a:xfrm>
              <a:off x="5156354" y="883914"/>
              <a:ext cx="2052165" cy="369332"/>
            </a:xfrm>
            <a:prstGeom prst="rect">
              <a:avLst/>
            </a:prstGeom>
            <a:noFill/>
          </p:spPr>
          <p:txBody>
            <a:bodyPr wrap="none" rtlCol="0">
              <a:spAutoFit/>
            </a:bodyPr>
            <a:lstStyle/>
            <a:p>
              <a:pPr defTabSz="932418">
                <a:defRPr/>
              </a:pPr>
              <a:r>
                <a:rPr lang="en-US" sz="1800" kern="0">
                  <a:solidFill>
                    <a:srgbClr val="282828"/>
                  </a:solidFill>
                  <a:highlight>
                    <a:srgbClr val="FFFF00"/>
                  </a:highlight>
                  <a:latin typeface="Segoe UI Semilight"/>
                </a:rPr>
                <a:t>Monitoring Service</a:t>
              </a:r>
            </a:p>
          </p:txBody>
        </p:sp>
        <p:cxnSp>
          <p:nvCxnSpPr>
            <p:cNvPr id="43" name="Straight Arrow Connector 42">
              <a:extLst>
                <a:ext uri="{FF2B5EF4-FFF2-40B4-BE49-F238E27FC236}">
                  <a16:creationId xmlns:a16="http://schemas.microsoft.com/office/drawing/2014/main" id="{6808444C-120B-4F7C-8E30-E224A89F649A}"/>
                </a:ext>
              </a:extLst>
            </p:cNvPr>
            <p:cNvCxnSpPr>
              <a:cxnSpLocks/>
            </p:cNvCxnSpPr>
            <p:nvPr/>
          </p:nvCxnSpPr>
          <p:spPr>
            <a:xfrm flipV="1">
              <a:off x="6250624" y="1506836"/>
              <a:ext cx="760477" cy="7799"/>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78F26A89-B451-4CA9-AFD7-3CEA11C5D5B0}"/>
                </a:ext>
              </a:extLst>
            </p:cNvPr>
            <p:cNvSpPr txBox="1"/>
            <p:nvPr/>
          </p:nvSpPr>
          <p:spPr>
            <a:xfrm>
              <a:off x="6544795" y="4170865"/>
              <a:ext cx="2075437" cy="307648"/>
            </a:xfrm>
            <a:prstGeom prst="rect">
              <a:avLst/>
            </a:prstGeom>
            <a:noFill/>
          </p:spPr>
          <p:txBody>
            <a:bodyPr wrap="square" rtlCol="0">
              <a:spAutoFit/>
            </a:bodyPr>
            <a:lstStyle/>
            <a:p>
              <a:pPr defTabSz="932418">
                <a:defRPr/>
              </a:pPr>
              <a:r>
                <a:rPr lang="en-US" sz="1399" kern="0">
                  <a:solidFill>
                    <a:srgbClr val="282828"/>
                  </a:solidFill>
                  <a:latin typeface="Segoe UI Semilight"/>
                </a:rPr>
                <a:t>App Container 1</a:t>
              </a:r>
            </a:p>
          </p:txBody>
        </p:sp>
        <p:grpSp>
          <p:nvGrpSpPr>
            <p:cNvPr id="60" name="Group 59">
              <a:extLst>
                <a:ext uri="{FF2B5EF4-FFF2-40B4-BE49-F238E27FC236}">
                  <a16:creationId xmlns:a16="http://schemas.microsoft.com/office/drawing/2014/main" id="{58FB2812-6A59-4C54-BB09-6F1BC7BD7701}"/>
                </a:ext>
              </a:extLst>
            </p:cNvPr>
            <p:cNvGrpSpPr/>
            <p:nvPr/>
          </p:nvGrpSpPr>
          <p:grpSpPr>
            <a:xfrm>
              <a:off x="7972568" y="3642656"/>
              <a:ext cx="1592039" cy="1447159"/>
              <a:chOff x="7827496" y="2883528"/>
              <a:chExt cx="1592039" cy="1447159"/>
            </a:xfrm>
          </p:grpSpPr>
          <p:sp>
            <p:nvSpPr>
              <p:cNvPr id="46" name="Rectangle 45">
                <a:extLst>
                  <a:ext uri="{FF2B5EF4-FFF2-40B4-BE49-F238E27FC236}">
                    <a16:creationId xmlns:a16="http://schemas.microsoft.com/office/drawing/2014/main" id="{AA283D21-F5B2-47F6-9B4E-70EA111867A0}"/>
                  </a:ext>
                </a:extLst>
              </p:cNvPr>
              <p:cNvSpPr/>
              <p:nvPr/>
            </p:nvSpPr>
            <p:spPr>
              <a:xfrm>
                <a:off x="7827496" y="2883528"/>
                <a:ext cx="1592039" cy="1447159"/>
              </a:xfrm>
              <a:prstGeom prst="rect">
                <a:avLst/>
              </a:prstGeom>
              <a:noFill/>
              <a:ln w="28575">
                <a:solidFill>
                  <a:srgbClr val="0072C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873" kern="0">
                  <a:solidFill>
                    <a:srgbClr val="282828"/>
                  </a:solidFill>
                  <a:latin typeface="Segoe UI Semilight"/>
                </a:endParaRPr>
              </a:p>
            </p:txBody>
          </p:sp>
          <p:pic>
            <p:nvPicPr>
              <p:cNvPr id="47" name="Picture 46">
                <a:extLst>
                  <a:ext uri="{FF2B5EF4-FFF2-40B4-BE49-F238E27FC236}">
                    <a16:creationId xmlns:a16="http://schemas.microsoft.com/office/drawing/2014/main" id="{8F60097E-53DC-456C-8DCF-699C277F9B38}"/>
                  </a:ext>
                </a:extLst>
              </p:cNvPr>
              <p:cNvPicPr>
                <a:picLocks noChangeAspect="1"/>
              </p:cNvPicPr>
              <p:nvPr/>
            </p:nvPicPr>
            <p:blipFill>
              <a:blip r:embed="rId5"/>
              <a:stretch>
                <a:fillRect/>
              </a:stretch>
            </p:blipFill>
            <p:spPr>
              <a:xfrm>
                <a:off x="8074337" y="3396102"/>
                <a:ext cx="572218" cy="467414"/>
              </a:xfrm>
              <a:prstGeom prst="rect">
                <a:avLst/>
              </a:prstGeom>
              <a:ln>
                <a:solidFill>
                  <a:srgbClr val="0072C6"/>
                </a:solidFill>
              </a:ln>
            </p:spPr>
          </p:pic>
          <p:sp>
            <p:nvSpPr>
              <p:cNvPr id="51" name="TextBox 50">
                <a:extLst>
                  <a:ext uri="{FF2B5EF4-FFF2-40B4-BE49-F238E27FC236}">
                    <a16:creationId xmlns:a16="http://schemas.microsoft.com/office/drawing/2014/main" id="{9D3BE871-1E8B-43DE-BAEE-21A4C5093C03}"/>
                  </a:ext>
                </a:extLst>
              </p:cNvPr>
              <p:cNvSpPr txBox="1"/>
              <p:nvPr/>
            </p:nvSpPr>
            <p:spPr>
              <a:xfrm>
                <a:off x="7898496" y="3846087"/>
                <a:ext cx="1450041" cy="307648"/>
              </a:xfrm>
              <a:prstGeom prst="rect">
                <a:avLst/>
              </a:prstGeom>
              <a:noFill/>
            </p:spPr>
            <p:txBody>
              <a:bodyPr wrap="square" rtlCol="0">
                <a:spAutoFit/>
              </a:bodyPr>
              <a:lstStyle/>
              <a:p>
                <a:pPr defTabSz="932418">
                  <a:defRPr/>
                </a:pPr>
                <a:r>
                  <a:rPr lang="en-US" sz="1399" kern="0">
                    <a:solidFill>
                      <a:srgbClr val="282828"/>
                    </a:solidFill>
                    <a:latin typeface="Segoe UI Semilight"/>
                  </a:rPr>
                  <a:t>App Container </a:t>
                </a:r>
                <a:r>
                  <a:rPr lang="en-US" sz="1399" i="1" kern="0">
                    <a:solidFill>
                      <a:srgbClr val="282828"/>
                    </a:solidFill>
                    <a:latin typeface="Segoe UI Semilight"/>
                  </a:rPr>
                  <a:t>n</a:t>
                </a:r>
                <a:endParaRPr lang="en-US" sz="1399" kern="0">
                  <a:solidFill>
                    <a:srgbClr val="282828"/>
                  </a:solidFill>
                  <a:latin typeface="Segoe UI Semilight"/>
                </a:endParaRPr>
              </a:p>
            </p:txBody>
          </p:sp>
        </p:grpSp>
        <p:sp>
          <p:nvSpPr>
            <p:cNvPr id="55" name="TextBox 54">
              <a:extLst>
                <a:ext uri="{FF2B5EF4-FFF2-40B4-BE49-F238E27FC236}">
                  <a16:creationId xmlns:a16="http://schemas.microsoft.com/office/drawing/2014/main" id="{9ABAD2F3-46DE-481A-974E-AA73D2876C81}"/>
                </a:ext>
              </a:extLst>
            </p:cNvPr>
            <p:cNvSpPr txBox="1"/>
            <p:nvPr/>
          </p:nvSpPr>
          <p:spPr>
            <a:xfrm>
              <a:off x="3518416" y="2658849"/>
              <a:ext cx="2259908" cy="380553"/>
            </a:xfrm>
            <a:prstGeom prst="rect">
              <a:avLst/>
            </a:prstGeom>
            <a:noFill/>
          </p:spPr>
          <p:txBody>
            <a:bodyPr wrap="square" rtlCol="0">
              <a:spAutoFit/>
            </a:bodyPr>
            <a:lstStyle/>
            <a:p>
              <a:pPr algn="ctr" defTabSz="932418">
                <a:defRPr/>
              </a:pPr>
              <a:r>
                <a:rPr lang="en-US" sz="1873" kern="0">
                  <a:solidFill>
                    <a:srgbClr val="282828"/>
                  </a:solidFill>
                  <a:latin typeface="Segoe UI Semilight"/>
                </a:rPr>
                <a:t>Incoming Request</a:t>
              </a:r>
            </a:p>
          </p:txBody>
        </p:sp>
        <p:sp>
          <p:nvSpPr>
            <p:cNvPr id="63" name="Explosion: 8 Points 62">
              <a:extLst>
                <a:ext uri="{FF2B5EF4-FFF2-40B4-BE49-F238E27FC236}">
                  <a16:creationId xmlns:a16="http://schemas.microsoft.com/office/drawing/2014/main" id="{DEF70047-CCD5-452F-B165-234686B705F1}"/>
                </a:ext>
              </a:extLst>
            </p:cNvPr>
            <p:cNvSpPr/>
            <p:nvPr/>
          </p:nvSpPr>
          <p:spPr bwMode="auto">
            <a:xfrm>
              <a:off x="7298535" y="2951783"/>
              <a:ext cx="1689944" cy="1447159"/>
            </a:xfrm>
            <a:prstGeom prst="irregularSeal1">
              <a:avLst/>
            </a:prstGeom>
            <a:solidFill>
              <a:srgbClr val="DB5C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632" b="1">
                  <a:gradFill>
                    <a:gsLst>
                      <a:gs pos="0">
                        <a:srgbClr val="FFFFFF"/>
                      </a:gs>
                      <a:gs pos="100000">
                        <a:srgbClr val="FFFFFF"/>
                      </a:gs>
                    </a:gsLst>
                    <a:lin ang="5400000" scaled="0"/>
                  </a:gradFill>
                  <a:ea typeface="Segoe UI" pitchFamily="34" charset="0"/>
                  <a:cs typeface="Segoe UI" pitchFamily="34" charset="0"/>
                </a:rPr>
                <a:t>Your Code</a:t>
              </a:r>
            </a:p>
          </p:txBody>
        </p:sp>
        <p:sp>
          <p:nvSpPr>
            <p:cNvPr id="69" name="TextBox 68">
              <a:extLst>
                <a:ext uri="{FF2B5EF4-FFF2-40B4-BE49-F238E27FC236}">
                  <a16:creationId xmlns:a16="http://schemas.microsoft.com/office/drawing/2014/main" id="{7F761631-AA04-4B9D-8DC0-1924A1AF04B3}"/>
                </a:ext>
              </a:extLst>
            </p:cNvPr>
            <p:cNvSpPr txBox="1"/>
            <p:nvPr/>
          </p:nvSpPr>
          <p:spPr>
            <a:xfrm>
              <a:off x="7066697" y="4622644"/>
              <a:ext cx="2075437" cy="380553"/>
            </a:xfrm>
            <a:prstGeom prst="rect">
              <a:avLst/>
            </a:prstGeom>
            <a:noFill/>
          </p:spPr>
          <p:txBody>
            <a:bodyPr wrap="square" rtlCol="0">
              <a:spAutoFit/>
            </a:bodyPr>
            <a:lstStyle/>
            <a:p>
              <a:pPr defTabSz="932418">
                <a:defRPr/>
              </a:pPr>
              <a:r>
                <a:rPr lang="en-US" sz="1873" kern="0">
                  <a:solidFill>
                    <a:srgbClr val="282828"/>
                  </a:solidFill>
                  <a:highlight>
                    <a:srgbClr val="FFFF00"/>
                  </a:highlight>
                  <a:latin typeface="Segoe UI Semilight"/>
                </a:rPr>
                <a:t>Spare instances</a:t>
              </a:r>
            </a:p>
          </p:txBody>
        </p:sp>
      </p:grpSp>
    </p:spTree>
    <p:extLst>
      <p:ext uri="{BB962C8B-B14F-4D97-AF65-F5344CB8AC3E}">
        <p14:creationId xmlns:p14="http://schemas.microsoft.com/office/powerpoint/2010/main" val="400520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4">
            <a:extLst>
              <a:ext uri="{FF2B5EF4-FFF2-40B4-BE49-F238E27FC236}">
                <a16:creationId xmlns:a16="http://schemas.microsoft.com/office/drawing/2014/main" id="{BDAF067C-7B9C-4107-AC02-88136DC0CEC7}"/>
              </a:ext>
            </a:extLst>
          </p:cNvPr>
          <p:cNvSpPr txBox="1">
            <a:spLocks/>
          </p:cNvSpPr>
          <p:nvPr/>
        </p:nvSpPr>
        <p:spPr>
          <a:xfrm>
            <a:off x="1465052" y="310167"/>
            <a:ext cx="8819358" cy="871379"/>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5294" b="0" kern="1200" cap="none" spc="-100"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defRPr/>
            </a:pPr>
            <a:r>
              <a:rPr lang="en-US" sz="4799" spc="-102">
                <a:solidFill>
                  <a:srgbClr val="505050"/>
                </a:solidFill>
                <a:latin typeface="Segoe UI Light"/>
              </a:rPr>
              <a:t>Azure Kubernetes Service (AKS)</a:t>
            </a:r>
          </a:p>
        </p:txBody>
      </p:sp>
      <p:sp>
        <p:nvSpPr>
          <p:cNvPr id="122" name="TextBox 121">
            <a:extLst>
              <a:ext uri="{FF2B5EF4-FFF2-40B4-BE49-F238E27FC236}">
                <a16:creationId xmlns:a16="http://schemas.microsoft.com/office/drawing/2014/main" id="{92716463-FD51-4AE3-A607-18CE5AF8D002}"/>
              </a:ext>
            </a:extLst>
          </p:cNvPr>
          <p:cNvSpPr txBox="1"/>
          <p:nvPr/>
        </p:nvSpPr>
        <p:spPr>
          <a:xfrm>
            <a:off x="2311930" y="1122903"/>
            <a:ext cx="7125593" cy="672108"/>
          </a:xfrm>
          <a:prstGeom prst="rect">
            <a:avLst/>
          </a:prstGeom>
          <a:noFill/>
        </p:spPr>
        <p:txBody>
          <a:bodyPr wrap="square" lIns="146283" tIns="146283" rIns="146283" bIns="146283" rtlCol="0">
            <a:spAutoFit/>
          </a:bodyPr>
          <a:lstStyle/>
          <a:p>
            <a:pPr algn="ctr" defTabSz="932563">
              <a:spcAft>
                <a:spcPts val="600"/>
              </a:spcAft>
            </a:pPr>
            <a:r>
              <a:rPr lang="en-US" sz="2400">
                <a:solidFill>
                  <a:srgbClr val="0072C6"/>
                </a:solidFill>
                <a:latin typeface="Segoe UI"/>
                <a:cs typeface="Segoe UI Semibold" panose="020B0702040204020203" pitchFamily="34" charset="0"/>
              </a:rPr>
              <a:t>A fully managed Kubernetes cluster</a:t>
            </a:r>
          </a:p>
        </p:txBody>
      </p:sp>
      <p:sp>
        <p:nvSpPr>
          <p:cNvPr id="123" name="Freeform 5">
            <a:extLst>
              <a:ext uri="{FF2B5EF4-FFF2-40B4-BE49-F238E27FC236}">
                <a16:creationId xmlns:a16="http://schemas.microsoft.com/office/drawing/2014/main" id="{643F9D75-6959-44E1-979B-F645F4CB982D}"/>
              </a:ext>
            </a:extLst>
          </p:cNvPr>
          <p:cNvSpPr>
            <a:spLocks/>
          </p:cNvSpPr>
          <p:nvPr/>
        </p:nvSpPr>
        <p:spPr bwMode="auto">
          <a:xfrm>
            <a:off x="4812047" y="1890357"/>
            <a:ext cx="2125360" cy="132473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rgbClr val="002050">
              <a:lumMod val="75000"/>
              <a:lumOff val="25000"/>
              <a:alpha val="3000"/>
            </a:srgbClr>
          </a:solidFill>
          <a:ln w="12700" cap="flat" cmpd="sng" algn="ctr">
            <a:solidFill>
              <a:srgbClr val="002050">
                <a:lumMod val="75000"/>
                <a:lumOff val="25000"/>
              </a:srgbClr>
            </a:solidFill>
            <a:prstDash val="solid"/>
            <a:headEnd type="none" w="med" len="med"/>
            <a:tailEnd type="none" w="med" len="med"/>
          </a:ln>
          <a:effectLst/>
          <a:ex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kern="0">
              <a:solidFill>
                <a:srgbClr val="FFFFFF"/>
              </a:solidFill>
              <a:latin typeface="Segoe UI"/>
              <a:cs typeface="Segoe UI" pitchFamily="34" charset="0"/>
            </a:endParaRPr>
          </a:p>
        </p:txBody>
      </p:sp>
      <p:pic>
        <p:nvPicPr>
          <p:cNvPr id="124" name="Picture 123">
            <a:extLst>
              <a:ext uri="{FF2B5EF4-FFF2-40B4-BE49-F238E27FC236}">
                <a16:creationId xmlns:a16="http://schemas.microsoft.com/office/drawing/2014/main" id="{371AAD4E-26DF-4DAE-866B-371CB542F8E2}"/>
              </a:ext>
            </a:extLst>
          </p:cNvPr>
          <p:cNvPicPr>
            <a:picLocks noChangeAspect="1"/>
          </p:cNvPicPr>
          <p:nvPr/>
        </p:nvPicPr>
        <p:blipFill rotWithShape="1">
          <a:blip r:embed="rId3">
            <a:clrChange>
              <a:clrFrom>
                <a:srgbClr val="FFFFFF"/>
              </a:clrFrom>
              <a:clrTo>
                <a:srgbClr val="FFFFFF">
                  <a:alpha val="0"/>
                </a:srgbClr>
              </a:clrTo>
            </a:clrChange>
          </a:blip>
          <a:srcRect t="23199" b="23199"/>
          <a:stretch/>
        </p:blipFill>
        <p:spPr>
          <a:xfrm>
            <a:off x="5235923" y="2382288"/>
            <a:ext cx="1277605" cy="512238"/>
          </a:xfrm>
          <a:prstGeom prst="rect">
            <a:avLst/>
          </a:prstGeom>
        </p:spPr>
      </p:pic>
      <p:sp>
        <p:nvSpPr>
          <p:cNvPr id="125" name="TextBox 124">
            <a:extLst>
              <a:ext uri="{FF2B5EF4-FFF2-40B4-BE49-F238E27FC236}">
                <a16:creationId xmlns:a16="http://schemas.microsoft.com/office/drawing/2014/main" id="{3D8FAB37-A1F9-4D94-AB6F-CE831F6E72BA}"/>
              </a:ext>
            </a:extLst>
          </p:cNvPr>
          <p:cNvSpPr txBox="1"/>
          <p:nvPr/>
        </p:nvSpPr>
        <p:spPr>
          <a:xfrm>
            <a:off x="5122350" y="2885001"/>
            <a:ext cx="1504751" cy="276999"/>
          </a:xfrm>
          <a:prstGeom prst="rect">
            <a:avLst/>
          </a:prstGeom>
          <a:noFill/>
        </p:spPr>
        <p:txBody>
          <a:bodyPr wrap="square" lIns="0" tIns="0" rIns="0" bIns="0" rtlCol="0" anchor="t">
            <a:spAutoFit/>
          </a:bodyPr>
          <a:lstStyle/>
          <a:p>
            <a:pPr algn="ctr" defTabSz="932563">
              <a:spcAft>
                <a:spcPts val="600"/>
              </a:spcAft>
            </a:pPr>
            <a:r>
              <a:rPr lang="en-US" sz="1800">
                <a:solidFill>
                  <a:srgbClr val="505050"/>
                </a:solidFill>
                <a:latin typeface="Segoe UI"/>
                <a:cs typeface="Segoe UI Semibold" panose="020B0702040204020203" pitchFamily="34" charset="0"/>
              </a:rPr>
              <a:t>Managed</a:t>
            </a:r>
          </a:p>
        </p:txBody>
      </p:sp>
      <p:pic>
        <p:nvPicPr>
          <p:cNvPr id="126" name="Picture 125">
            <a:extLst>
              <a:ext uri="{FF2B5EF4-FFF2-40B4-BE49-F238E27FC236}">
                <a16:creationId xmlns:a16="http://schemas.microsoft.com/office/drawing/2014/main" id="{5E93C5EE-94EB-4029-B223-EAD35EBAADF0}"/>
              </a:ext>
            </a:extLst>
          </p:cNvPr>
          <p:cNvPicPr>
            <a:picLocks noChangeAspect="1"/>
          </p:cNvPicPr>
          <p:nvPr/>
        </p:nvPicPr>
        <p:blipFill>
          <a:blip r:embed="rId4"/>
          <a:stretch>
            <a:fillRect/>
          </a:stretch>
        </p:blipFill>
        <p:spPr>
          <a:xfrm>
            <a:off x="5542570" y="3672242"/>
            <a:ext cx="664312" cy="664312"/>
          </a:xfrm>
          <a:prstGeom prst="rect">
            <a:avLst/>
          </a:prstGeom>
        </p:spPr>
      </p:pic>
      <p:sp>
        <p:nvSpPr>
          <p:cNvPr id="127" name="Rectangle: Rounded Corners 126">
            <a:extLst>
              <a:ext uri="{FF2B5EF4-FFF2-40B4-BE49-F238E27FC236}">
                <a16:creationId xmlns:a16="http://schemas.microsoft.com/office/drawing/2014/main" id="{0B4050B6-2DD8-44A5-8568-DEA849AEA4D7}"/>
              </a:ext>
            </a:extLst>
          </p:cNvPr>
          <p:cNvSpPr/>
          <p:nvPr/>
        </p:nvSpPr>
        <p:spPr bwMode="auto">
          <a:xfrm>
            <a:off x="3949372" y="5336946"/>
            <a:ext cx="3850718" cy="1088872"/>
          </a:xfrm>
          <a:prstGeom prst="roundRect">
            <a:avLst>
              <a:gd name="adj" fmla="val 3125"/>
            </a:avLst>
          </a:prstGeom>
          <a:solidFill>
            <a:srgbClr val="002050">
              <a:lumMod val="75000"/>
              <a:lumOff val="25000"/>
              <a:alpha val="3000"/>
            </a:srgbClr>
          </a:solidFill>
          <a:ln w="12700" cap="flat" cmpd="sng" algn="ctr">
            <a:solidFill>
              <a:srgbClr val="002050">
                <a:lumMod val="75000"/>
                <a:lumOff val="25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1800" kern="0">
                <a:solidFill>
                  <a:srgbClr val="505050"/>
                </a:solidFill>
                <a:latin typeface="Segoe UI"/>
                <a:ea typeface="Segoe UI" pitchFamily="34" charset="0"/>
                <a:cs typeface="Segoe UI" pitchFamily="34" charset="0"/>
              </a:rPr>
              <a:t>Azure infrastructure services</a:t>
            </a:r>
          </a:p>
        </p:txBody>
      </p:sp>
      <p:sp>
        <p:nvSpPr>
          <p:cNvPr id="128" name="Rectangle: Rounded Corners 127">
            <a:extLst>
              <a:ext uri="{FF2B5EF4-FFF2-40B4-BE49-F238E27FC236}">
                <a16:creationId xmlns:a16="http://schemas.microsoft.com/office/drawing/2014/main" id="{0F6D5686-5387-45D5-BECF-4B212E2B732B}"/>
              </a:ext>
            </a:extLst>
          </p:cNvPr>
          <p:cNvSpPr/>
          <p:nvPr/>
        </p:nvSpPr>
        <p:spPr bwMode="auto">
          <a:xfrm>
            <a:off x="3949376" y="4793708"/>
            <a:ext cx="3850711" cy="423764"/>
          </a:xfrm>
          <a:prstGeom prst="roundRect">
            <a:avLst>
              <a:gd name="adj" fmla="val 3125"/>
            </a:avLst>
          </a:prstGeom>
          <a:solidFill>
            <a:srgbClr val="00B0F0">
              <a:alpha val="10000"/>
            </a:srgbClr>
          </a:solidFill>
          <a:ln w="12700" cap="flat" cmpd="sng" algn="ctr">
            <a:solidFill>
              <a:srgbClr val="00B0F0">
                <a:alpha val="8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800" kern="0">
                <a:solidFill>
                  <a:srgbClr val="505050"/>
                </a:solidFill>
                <a:latin typeface="Segoe UI"/>
                <a:cs typeface="Segoe UI" pitchFamily="34" charset="0"/>
              </a:rPr>
              <a:t>Docker</a:t>
            </a:r>
          </a:p>
        </p:txBody>
      </p:sp>
      <p:cxnSp>
        <p:nvCxnSpPr>
          <p:cNvPr id="129" name="Straight Arrow Connector 128">
            <a:extLst>
              <a:ext uri="{FF2B5EF4-FFF2-40B4-BE49-F238E27FC236}">
                <a16:creationId xmlns:a16="http://schemas.microsoft.com/office/drawing/2014/main" id="{B4A38051-5AF1-450A-9854-52A6C6A193FC}"/>
              </a:ext>
            </a:extLst>
          </p:cNvPr>
          <p:cNvCxnSpPr>
            <a:cxnSpLocks/>
          </p:cNvCxnSpPr>
          <p:nvPr/>
        </p:nvCxnSpPr>
        <p:spPr>
          <a:xfrm>
            <a:off x="5874725" y="3215088"/>
            <a:ext cx="0" cy="387528"/>
          </a:xfrm>
          <a:prstGeom prst="straightConnector1">
            <a:avLst/>
          </a:prstGeom>
          <a:noFill/>
          <a:ln w="12700" cap="flat" cmpd="sng" algn="ctr">
            <a:solidFill>
              <a:srgbClr val="D2D2D2"/>
            </a:solidFill>
            <a:prstDash val="solid"/>
            <a:headEnd type="none"/>
            <a:tailEnd type="triangle"/>
          </a:ln>
          <a:effectLst/>
        </p:spPr>
      </p:cxnSp>
      <p:sp>
        <p:nvSpPr>
          <p:cNvPr id="130" name="TextBox 129">
            <a:extLst>
              <a:ext uri="{FF2B5EF4-FFF2-40B4-BE49-F238E27FC236}">
                <a16:creationId xmlns:a16="http://schemas.microsoft.com/office/drawing/2014/main" id="{BED3C270-0120-475C-9B62-328EB04D0327}"/>
              </a:ext>
            </a:extLst>
          </p:cNvPr>
          <p:cNvSpPr txBox="1"/>
          <p:nvPr/>
        </p:nvSpPr>
        <p:spPr>
          <a:xfrm>
            <a:off x="5122350" y="4376270"/>
            <a:ext cx="1504751" cy="276999"/>
          </a:xfrm>
          <a:prstGeom prst="rect">
            <a:avLst/>
          </a:prstGeom>
          <a:noFill/>
        </p:spPr>
        <p:txBody>
          <a:bodyPr wrap="square" lIns="0" tIns="0" rIns="0" bIns="0" rtlCol="0" anchor="t">
            <a:spAutoFit/>
          </a:bodyPr>
          <a:lstStyle/>
          <a:p>
            <a:pPr algn="ctr" defTabSz="932563">
              <a:spcAft>
                <a:spcPts val="600"/>
              </a:spcAft>
            </a:pPr>
            <a:r>
              <a:rPr lang="en-US" sz="1800">
                <a:solidFill>
                  <a:srgbClr val="505050"/>
                </a:solidFill>
                <a:latin typeface="Segoe UI"/>
                <a:cs typeface="Segoe UI Semibold" panose="020B0702040204020203" pitchFamily="34" charset="0"/>
              </a:rPr>
              <a:t>Kubernetes</a:t>
            </a:r>
          </a:p>
        </p:txBody>
      </p:sp>
      <p:grpSp>
        <p:nvGrpSpPr>
          <p:cNvPr id="131" name="Group 130">
            <a:extLst>
              <a:ext uri="{FF2B5EF4-FFF2-40B4-BE49-F238E27FC236}">
                <a16:creationId xmlns:a16="http://schemas.microsoft.com/office/drawing/2014/main" id="{F52D1534-701B-40BD-B6DB-6E8900191C05}"/>
              </a:ext>
            </a:extLst>
          </p:cNvPr>
          <p:cNvGrpSpPr/>
          <p:nvPr/>
        </p:nvGrpSpPr>
        <p:grpSpPr>
          <a:xfrm>
            <a:off x="7934968" y="1890356"/>
            <a:ext cx="204407" cy="2670554"/>
            <a:chOff x="8730675" y="2095592"/>
            <a:chExt cx="204436" cy="2670933"/>
          </a:xfrm>
        </p:grpSpPr>
        <p:sp>
          <p:nvSpPr>
            <p:cNvPr id="132" name="Left Bracket 131">
              <a:extLst>
                <a:ext uri="{FF2B5EF4-FFF2-40B4-BE49-F238E27FC236}">
                  <a16:creationId xmlns:a16="http://schemas.microsoft.com/office/drawing/2014/main" id="{AA7A8328-CF62-46D7-81B2-C128C5F49F62}"/>
                </a:ext>
              </a:extLst>
            </p:cNvPr>
            <p:cNvSpPr/>
            <p:nvPr/>
          </p:nvSpPr>
          <p:spPr>
            <a:xfrm flipH="1">
              <a:off x="8730675" y="2095592"/>
              <a:ext cx="85309" cy="2670933"/>
            </a:xfrm>
            <a:prstGeom prst="leftBracket">
              <a:avLst>
                <a:gd name="adj" fmla="val 8651"/>
              </a:avLst>
            </a:prstGeom>
            <a:noFill/>
            <a:ln w="12700" cap="flat" cmpd="sng" algn="ctr">
              <a:solidFill>
                <a:srgbClr val="D2D2D2"/>
              </a:solidFill>
              <a:prstDash val="solid"/>
              <a:headEnd type="none"/>
              <a:tailEnd type="none"/>
            </a:ln>
            <a:effectLst/>
          </p:spPr>
          <p:txBody>
            <a:bodyPr rtlCol="0" anchor="ctr"/>
            <a:lstStyle/>
            <a:p>
              <a:pPr algn="ctr" defTabSz="932563">
                <a:defRPr/>
              </a:pPr>
              <a:endParaRPr lang="en-US" sz="1800" kern="0">
                <a:solidFill>
                  <a:srgbClr val="505050"/>
                </a:solidFill>
                <a:latin typeface="Segoe UI"/>
              </a:endParaRPr>
            </a:p>
          </p:txBody>
        </p:sp>
        <p:cxnSp>
          <p:nvCxnSpPr>
            <p:cNvPr id="133" name="Straight Connector 132">
              <a:extLst>
                <a:ext uri="{FF2B5EF4-FFF2-40B4-BE49-F238E27FC236}">
                  <a16:creationId xmlns:a16="http://schemas.microsoft.com/office/drawing/2014/main" id="{11DAF06F-8051-4523-8956-CB91A00A580B}"/>
                </a:ext>
              </a:extLst>
            </p:cNvPr>
            <p:cNvCxnSpPr>
              <a:cxnSpLocks/>
            </p:cNvCxnSpPr>
            <p:nvPr/>
          </p:nvCxnSpPr>
          <p:spPr>
            <a:xfrm flipH="1">
              <a:off x="8815985" y="2840572"/>
              <a:ext cx="119126" cy="0"/>
            </a:xfrm>
            <a:prstGeom prst="line">
              <a:avLst/>
            </a:prstGeom>
            <a:noFill/>
            <a:ln w="12700" cap="flat" cmpd="sng" algn="ctr">
              <a:solidFill>
                <a:srgbClr val="D2D2D2"/>
              </a:solidFill>
              <a:prstDash val="solid"/>
              <a:headEnd type="none"/>
              <a:tailEnd type="none"/>
            </a:ln>
            <a:effectLst/>
          </p:spPr>
        </p:cxnSp>
      </p:grpSp>
      <p:sp>
        <p:nvSpPr>
          <p:cNvPr id="134" name="TextBox 133">
            <a:extLst>
              <a:ext uri="{FF2B5EF4-FFF2-40B4-BE49-F238E27FC236}">
                <a16:creationId xmlns:a16="http://schemas.microsoft.com/office/drawing/2014/main" id="{739E05BF-90A8-4641-B7CA-2E9B5F2BD77F}"/>
              </a:ext>
            </a:extLst>
          </p:cNvPr>
          <p:cNvSpPr txBox="1"/>
          <p:nvPr/>
        </p:nvSpPr>
        <p:spPr>
          <a:xfrm>
            <a:off x="8310307" y="1757623"/>
            <a:ext cx="3281827" cy="1692771"/>
          </a:xfrm>
          <a:prstGeom prst="rect">
            <a:avLst/>
          </a:prstGeom>
          <a:noFill/>
        </p:spPr>
        <p:txBody>
          <a:bodyPr wrap="square" lIns="0" tIns="0" rIns="0" bIns="0" rtlCol="0" anchor="ctr">
            <a:spAutoFit/>
          </a:bodyPr>
          <a:lstStyle/>
          <a:p>
            <a:pPr marL="171417" indent="-171417" defTabSz="932563">
              <a:spcAft>
                <a:spcPts val="600"/>
              </a:spcAft>
              <a:buFont typeface="Arial" panose="020B0604020202020204" pitchFamily="34" charset="0"/>
              <a:buChar char="•"/>
            </a:pPr>
            <a:r>
              <a:rPr lang="en-US" sz="1800">
                <a:solidFill>
                  <a:srgbClr val="505050"/>
                </a:solidFill>
                <a:latin typeface="Segoe UI"/>
                <a:cs typeface="Segoe UI Semibold" panose="020B0702040204020203" pitchFamily="34" charset="0"/>
              </a:rPr>
              <a:t>Managed control pane</a:t>
            </a:r>
          </a:p>
          <a:p>
            <a:pPr marL="171417" indent="-171417" defTabSz="932563">
              <a:spcAft>
                <a:spcPts val="600"/>
              </a:spcAft>
              <a:buFont typeface="Arial" panose="020B0604020202020204" pitchFamily="34" charset="0"/>
              <a:buChar char="•"/>
            </a:pPr>
            <a:r>
              <a:rPr lang="en-US" sz="1800">
                <a:solidFill>
                  <a:srgbClr val="505050"/>
                </a:solidFill>
                <a:latin typeface="Segoe UI"/>
                <a:cs typeface="Segoe UI Semibold" panose="020B0702040204020203" pitchFamily="34" charset="0"/>
              </a:rPr>
              <a:t>Automated upgrades, patches</a:t>
            </a:r>
          </a:p>
          <a:p>
            <a:pPr marL="171417" indent="-171417" defTabSz="932563">
              <a:spcAft>
                <a:spcPts val="600"/>
              </a:spcAft>
              <a:buFont typeface="Arial" panose="020B0604020202020204" pitchFamily="34" charset="0"/>
              <a:buChar char="•"/>
            </a:pPr>
            <a:r>
              <a:rPr lang="en-US" sz="1800">
                <a:solidFill>
                  <a:srgbClr val="505050"/>
                </a:solidFill>
                <a:latin typeface="Segoe UI"/>
                <a:cs typeface="Segoe UI Semibold" panose="020B0702040204020203" pitchFamily="34" charset="0"/>
              </a:rPr>
              <a:t>Easy cluster scaling</a:t>
            </a:r>
          </a:p>
          <a:p>
            <a:pPr marL="171417" indent="-171417" defTabSz="932563">
              <a:spcAft>
                <a:spcPts val="600"/>
              </a:spcAft>
              <a:buFont typeface="Arial" panose="020B0604020202020204" pitchFamily="34" charset="0"/>
              <a:buChar char="•"/>
            </a:pPr>
            <a:r>
              <a:rPr lang="en-US" sz="1800">
                <a:solidFill>
                  <a:srgbClr val="505050"/>
                </a:solidFill>
                <a:latin typeface="Segoe UI"/>
                <a:cs typeface="Segoe UI Semibold" panose="020B0702040204020203" pitchFamily="34" charset="0"/>
              </a:rPr>
              <a:t>Self-healing </a:t>
            </a:r>
          </a:p>
          <a:p>
            <a:pPr marL="171417" indent="-171417" defTabSz="932563">
              <a:spcAft>
                <a:spcPts val="600"/>
              </a:spcAft>
              <a:buFont typeface="Arial" panose="020B0604020202020204" pitchFamily="34" charset="0"/>
              <a:buChar char="•"/>
            </a:pPr>
            <a:r>
              <a:rPr lang="en-US" sz="1800">
                <a:solidFill>
                  <a:srgbClr val="505050"/>
                </a:solidFill>
                <a:latin typeface="Segoe UI"/>
                <a:cs typeface="Segoe UI Semibold" panose="020B0702040204020203" pitchFamily="34" charset="0"/>
              </a:rPr>
              <a:t>Cost savings</a:t>
            </a:r>
          </a:p>
        </p:txBody>
      </p:sp>
      <p:grpSp>
        <p:nvGrpSpPr>
          <p:cNvPr id="135" name="Group 134">
            <a:extLst>
              <a:ext uri="{FF2B5EF4-FFF2-40B4-BE49-F238E27FC236}">
                <a16:creationId xmlns:a16="http://schemas.microsoft.com/office/drawing/2014/main" id="{292E1D34-0DB2-45D1-BF01-53F2FEEF9489}"/>
              </a:ext>
            </a:extLst>
          </p:cNvPr>
          <p:cNvGrpSpPr/>
          <p:nvPr/>
        </p:nvGrpSpPr>
        <p:grpSpPr>
          <a:xfrm>
            <a:off x="1914043" y="2826723"/>
            <a:ext cx="375632" cy="623671"/>
            <a:chOff x="3970338" y="2971801"/>
            <a:chExt cx="584200" cy="969962"/>
          </a:xfrm>
        </p:grpSpPr>
        <p:sp>
          <p:nvSpPr>
            <p:cNvPr id="136" name="Freeform 9">
              <a:extLst>
                <a:ext uri="{FF2B5EF4-FFF2-40B4-BE49-F238E27FC236}">
                  <a16:creationId xmlns:a16="http://schemas.microsoft.com/office/drawing/2014/main" id="{FCB48C95-FFAD-4979-905B-05508CADF037}"/>
                </a:ext>
              </a:extLst>
            </p:cNvPr>
            <p:cNvSpPr>
              <a:spLocks/>
            </p:cNvSpPr>
            <p:nvPr/>
          </p:nvSpPr>
          <p:spPr bwMode="auto">
            <a:xfrm>
              <a:off x="3970338" y="3367088"/>
              <a:ext cx="584200" cy="574675"/>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12700"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137" name="Oval 12">
              <a:extLst>
                <a:ext uri="{FF2B5EF4-FFF2-40B4-BE49-F238E27FC236}">
                  <a16:creationId xmlns:a16="http://schemas.microsoft.com/office/drawing/2014/main" id="{C224E567-BE28-4394-A463-2C5DB9DB64FE}"/>
                </a:ext>
              </a:extLst>
            </p:cNvPr>
            <p:cNvSpPr>
              <a:spLocks noChangeArrowheads="1"/>
            </p:cNvSpPr>
            <p:nvPr/>
          </p:nvSpPr>
          <p:spPr bwMode="auto">
            <a:xfrm>
              <a:off x="4100513" y="2971801"/>
              <a:ext cx="325438" cy="322263"/>
            </a:xfrm>
            <a:prstGeom prst="ellipse">
              <a:avLst/>
            </a:prstGeom>
            <a:noFill/>
            <a:ln w="12700"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138" name="Line 13">
              <a:extLst>
                <a:ext uri="{FF2B5EF4-FFF2-40B4-BE49-F238E27FC236}">
                  <a16:creationId xmlns:a16="http://schemas.microsoft.com/office/drawing/2014/main" id="{D41DBDF8-504C-4329-9C8E-E3A66BC6B6EA}"/>
                </a:ext>
              </a:extLst>
            </p:cNvPr>
            <p:cNvSpPr>
              <a:spLocks noChangeShapeType="1"/>
            </p:cNvSpPr>
            <p:nvPr/>
          </p:nvSpPr>
          <p:spPr bwMode="auto">
            <a:xfrm>
              <a:off x="3970338" y="3941763"/>
              <a:ext cx="584200" cy="0"/>
            </a:xfrm>
            <a:prstGeom prst="line">
              <a:avLst/>
            </a:prstGeom>
            <a:noFill/>
            <a:ln w="12700" cap="rnd">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139" name="Freeform 14">
              <a:extLst>
                <a:ext uri="{FF2B5EF4-FFF2-40B4-BE49-F238E27FC236}">
                  <a16:creationId xmlns:a16="http://schemas.microsoft.com/office/drawing/2014/main" id="{C4B54FF0-6606-4959-AB34-8DED043DAAD9}"/>
                </a:ext>
              </a:extLst>
            </p:cNvPr>
            <p:cNvSpPr>
              <a:spLocks/>
            </p:cNvSpPr>
            <p:nvPr/>
          </p:nvSpPr>
          <p:spPr bwMode="auto">
            <a:xfrm>
              <a:off x="4318001" y="3509963"/>
              <a:ext cx="133350" cy="155575"/>
            </a:xfrm>
            <a:custGeom>
              <a:avLst/>
              <a:gdLst>
                <a:gd name="T0" fmla="*/ 34 w 35"/>
                <a:gd name="T1" fmla="*/ 32 h 41"/>
                <a:gd name="T2" fmla="*/ 18 w 35"/>
                <a:gd name="T3" fmla="*/ 41 h 41"/>
                <a:gd name="T4" fmla="*/ 1 w 35"/>
                <a:gd name="T5" fmla="*/ 32 h 41"/>
                <a:gd name="T6" fmla="*/ 0 w 35"/>
                <a:gd name="T7" fmla="*/ 31 h 41"/>
                <a:gd name="T8" fmla="*/ 0 w 35"/>
                <a:gd name="T9" fmla="*/ 1 h 41"/>
                <a:gd name="T10" fmla="*/ 1 w 35"/>
                <a:gd name="T11" fmla="*/ 0 h 41"/>
                <a:gd name="T12" fmla="*/ 34 w 35"/>
                <a:gd name="T13" fmla="*/ 0 h 41"/>
                <a:gd name="T14" fmla="*/ 35 w 35"/>
                <a:gd name="T15" fmla="*/ 1 h 41"/>
                <a:gd name="T16" fmla="*/ 35 w 35"/>
                <a:gd name="T17" fmla="*/ 31 h 41"/>
                <a:gd name="T18" fmla="*/ 34 w 35"/>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1">
                  <a:moveTo>
                    <a:pt x="34" y="32"/>
                  </a:moveTo>
                  <a:cubicBezTo>
                    <a:pt x="18" y="41"/>
                    <a:pt x="18" y="41"/>
                    <a:pt x="18" y="41"/>
                  </a:cubicBezTo>
                  <a:cubicBezTo>
                    <a:pt x="1" y="32"/>
                    <a:pt x="1" y="32"/>
                    <a:pt x="1" y="32"/>
                  </a:cubicBezTo>
                  <a:cubicBezTo>
                    <a:pt x="0" y="32"/>
                    <a:pt x="0" y="32"/>
                    <a:pt x="0" y="31"/>
                  </a:cubicBezTo>
                  <a:cubicBezTo>
                    <a:pt x="0" y="1"/>
                    <a:pt x="0" y="1"/>
                    <a:pt x="0" y="1"/>
                  </a:cubicBezTo>
                  <a:cubicBezTo>
                    <a:pt x="0" y="0"/>
                    <a:pt x="0" y="0"/>
                    <a:pt x="1" y="0"/>
                  </a:cubicBezTo>
                  <a:cubicBezTo>
                    <a:pt x="34" y="0"/>
                    <a:pt x="34" y="0"/>
                    <a:pt x="34" y="0"/>
                  </a:cubicBezTo>
                  <a:cubicBezTo>
                    <a:pt x="35" y="0"/>
                    <a:pt x="35" y="0"/>
                    <a:pt x="35" y="1"/>
                  </a:cubicBezTo>
                  <a:cubicBezTo>
                    <a:pt x="35" y="31"/>
                    <a:pt x="35" y="31"/>
                    <a:pt x="35" y="31"/>
                  </a:cubicBezTo>
                  <a:cubicBezTo>
                    <a:pt x="35" y="32"/>
                    <a:pt x="35" y="32"/>
                    <a:pt x="34" y="32"/>
                  </a:cubicBezTo>
                  <a:close/>
                </a:path>
              </a:pathLst>
            </a:custGeom>
            <a:noFill/>
            <a:ln w="12700" cap="rnd">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grpSp>
      <p:sp>
        <p:nvSpPr>
          <p:cNvPr id="140" name="TextBox 139">
            <a:extLst>
              <a:ext uri="{FF2B5EF4-FFF2-40B4-BE49-F238E27FC236}">
                <a16:creationId xmlns:a16="http://schemas.microsoft.com/office/drawing/2014/main" id="{628D1782-A1D1-4EC8-B076-DF360D999A90}"/>
              </a:ext>
            </a:extLst>
          </p:cNvPr>
          <p:cNvSpPr txBox="1"/>
          <p:nvPr/>
        </p:nvSpPr>
        <p:spPr>
          <a:xfrm>
            <a:off x="1523561" y="3533521"/>
            <a:ext cx="1156594" cy="553998"/>
          </a:xfrm>
          <a:prstGeom prst="rect">
            <a:avLst/>
          </a:prstGeom>
          <a:noFill/>
        </p:spPr>
        <p:txBody>
          <a:bodyPr wrap="square" lIns="0" tIns="0" rIns="0" bIns="0" rtlCol="0" anchor="t">
            <a:spAutoFit/>
          </a:bodyPr>
          <a:lstStyle/>
          <a:p>
            <a:pPr algn="ctr" defTabSz="932563">
              <a:spcAft>
                <a:spcPts val="600"/>
              </a:spcAft>
            </a:pPr>
            <a:r>
              <a:rPr lang="en-US" sz="1800">
                <a:solidFill>
                  <a:srgbClr val="505050"/>
                </a:solidFill>
                <a:latin typeface="Segoe UI"/>
                <a:cs typeface="Segoe UI Semibold" panose="020B0702040204020203" pitchFamily="34" charset="0"/>
              </a:rPr>
              <a:t>Application architect</a:t>
            </a:r>
          </a:p>
        </p:txBody>
      </p:sp>
      <p:sp>
        <p:nvSpPr>
          <p:cNvPr id="141" name="TextBox 140">
            <a:extLst>
              <a:ext uri="{FF2B5EF4-FFF2-40B4-BE49-F238E27FC236}">
                <a16:creationId xmlns:a16="http://schemas.microsoft.com/office/drawing/2014/main" id="{81E67547-53DC-4283-9959-2E7C4CF566F1}"/>
              </a:ext>
            </a:extLst>
          </p:cNvPr>
          <p:cNvSpPr txBox="1"/>
          <p:nvPr/>
        </p:nvSpPr>
        <p:spPr>
          <a:xfrm>
            <a:off x="1409893" y="4855418"/>
            <a:ext cx="1455383" cy="553998"/>
          </a:xfrm>
          <a:prstGeom prst="rect">
            <a:avLst/>
          </a:prstGeom>
          <a:noFill/>
        </p:spPr>
        <p:txBody>
          <a:bodyPr wrap="square" lIns="0" tIns="0" rIns="0" bIns="0" rtlCol="0" anchor="t">
            <a:spAutoFit/>
          </a:bodyPr>
          <a:lstStyle/>
          <a:p>
            <a:pPr algn="ctr" defTabSz="932563">
              <a:spcAft>
                <a:spcPts val="600"/>
              </a:spcAft>
            </a:pPr>
            <a:r>
              <a:rPr lang="en-US" sz="1800">
                <a:solidFill>
                  <a:srgbClr val="505050"/>
                </a:solidFill>
                <a:latin typeface="Segoe UI"/>
                <a:cs typeface="Segoe UI Semibold" panose="020B0702040204020203" pitchFamily="34" charset="0"/>
              </a:rPr>
              <a:t>Infrastructure architect</a:t>
            </a:r>
          </a:p>
        </p:txBody>
      </p:sp>
      <p:grpSp>
        <p:nvGrpSpPr>
          <p:cNvPr id="142" name="Group 141">
            <a:extLst>
              <a:ext uri="{FF2B5EF4-FFF2-40B4-BE49-F238E27FC236}">
                <a16:creationId xmlns:a16="http://schemas.microsoft.com/office/drawing/2014/main" id="{D9819E8A-E7E8-45CB-933F-F7E7DC1D8089}"/>
              </a:ext>
            </a:extLst>
          </p:cNvPr>
          <p:cNvGrpSpPr/>
          <p:nvPr/>
        </p:nvGrpSpPr>
        <p:grpSpPr>
          <a:xfrm>
            <a:off x="2652300" y="3137025"/>
            <a:ext cx="2785515" cy="1324316"/>
            <a:chOff x="3575770" y="3342437"/>
            <a:chExt cx="3272289" cy="1324504"/>
          </a:xfrm>
        </p:grpSpPr>
        <p:cxnSp>
          <p:nvCxnSpPr>
            <p:cNvPr id="143" name="Connector: Elbow 142">
              <a:extLst>
                <a:ext uri="{FF2B5EF4-FFF2-40B4-BE49-F238E27FC236}">
                  <a16:creationId xmlns:a16="http://schemas.microsoft.com/office/drawing/2014/main" id="{FACFA687-A475-4FB9-A24D-32E33F23F211}"/>
                </a:ext>
              </a:extLst>
            </p:cNvPr>
            <p:cNvCxnSpPr>
              <a:cxnSpLocks/>
            </p:cNvCxnSpPr>
            <p:nvPr/>
          </p:nvCxnSpPr>
          <p:spPr>
            <a:xfrm flipV="1">
              <a:off x="3575770" y="4303884"/>
              <a:ext cx="3272289" cy="363057"/>
            </a:xfrm>
            <a:prstGeom prst="bentConnector3">
              <a:avLst>
                <a:gd name="adj1" fmla="val 16734"/>
              </a:avLst>
            </a:prstGeom>
            <a:noFill/>
            <a:ln w="12700" cap="flat" cmpd="sng" algn="ctr">
              <a:solidFill>
                <a:srgbClr val="D2D2D2"/>
              </a:solidFill>
              <a:prstDash val="solid"/>
              <a:headEnd type="none"/>
              <a:tailEnd type="triangle"/>
            </a:ln>
            <a:effectLst/>
          </p:spPr>
        </p:cxnSp>
        <p:cxnSp>
          <p:nvCxnSpPr>
            <p:cNvPr id="144" name="Connector: Elbow 143">
              <a:extLst>
                <a:ext uri="{FF2B5EF4-FFF2-40B4-BE49-F238E27FC236}">
                  <a16:creationId xmlns:a16="http://schemas.microsoft.com/office/drawing/2014/main" id="{868F5CA0-3B20-4FE8-A674-A1DF2303088D}"/>
                </a:ext>
              </a:extLst>
            </p:cNvPr>
            <p:cNvCxnSpPr>
              <a:cxnSpLocks/>
            </p:cNvCxnSpPr>
            <p:nvPr/>
          </p:nvCxnSpPr>
          <p:spPr>
            <a:xfrm>
              <a:off x="3575770" y="3342437"/>
              <a:ext cx="3272289" cy="773545"/>
            </a:xfrm>
            <a:prstGeom prst="bentConnector3">
              <a:avLst>
                <a:gd name="adj1" fmla="val 16512"/>
              </a:avLst>
            </a:prstGeom>
            <a:noFill/>
            <a:ln w="12700" cap="flat" cmpd="sng" algn="ctr">
              <a:solidFill>
                <a:srgbClr val="D2D2D2"/>
              </a:solidFill>
              <a:prstDash val="solid"/>
              <a:headEnd type="none"/>
              <a:tailEnd type="triangle"/>
            </a:ln>
            <a:effectLst/>
          </p:spPr>
        </p:cxnSp>
      </p:grpSp>
      <p:sp>
        <p:nvSpPr>
          <p:cNvPr id="145" name="TextBox 144">
            <a:extLst>
              <a:ext uri="{FF2B5EF4-FFF2-40B4-BE49-F238E27FC236}">
                <a16:creationId xmlns:a16="http://schemas.microsoft.com/office/drawing/2014/main" id="{91FE5847-8B1A-4ABE-839B-AE4755F6BEAC}"/>
              </a:ext>
            </a:extLst>
          </p:cNvPr>
          <p:cNvSpPr txBox="1"/>
          <p:nvPr/>
        </p:nvSpPr>
        <p:spPr>
          <a:xfrm>
            <a:off x="3612586" y="3588900"/>
            <a:ext cx="1312372" cy="276999"/>
          </a:xfrm>
          <a:prstGeom prst="rect">
            <a:avLst/>
          </a:prstGeom>
          <a:noFill/>
        </p:spPr>
        <p:txBody>
          <a:bodyPr wrap="square" lIns="0" tIns="0" rIns="0" bIns="0" rtlCol="0" anchor="t">
            <a:spAutoFit/>
          </a:bodyPr>
          <a:lstStyle/>
          <a:p>
            <a:pPr algn="ctr" defTabSz="932563">
              <a:spcAft>
                <a:spcPts val="600"/>
              </a:spcAft>
            </a:pPr>
            <a:r>
              <a:rPr lang="en-US" sz="1800">
                <a:solidFill>
                  <a:srgbClr val="505050"/>
                </a:solidFill>
                <a:latin typeface="Segoe UI"/>
                <a:cs typeface="Segoe UI Semibold" panose="020B0702040204020203" pitchFamily="34" charset="0"/>
              </a:rPr>
              <a:t>Applications</a:t>
            </a:r>
          </a:p>
        </p:txBody>
      </p:sp>
      <p:sp>
        <p:nvSpPr>
          <p:cNvPr id="146" name="TextBox 145">
            <a:extLst>
              <a:ext uri="{FF2B5EF4-FFF2-40B4-BE49-F238E27FC236}">
                <a16:creationId xmlns:a16="http://schemas.microsoft.com/office/drawing/2014/main" id="{103F9E40-D805-45AB-ACE8-BD965D4699CC}"/>
              </a:ext>
            </a:extLst>
          </p:cNvPr>
          <p:cNvSpPr txBox="1"/>
          <p:nvPr/>
        </p:nvSpPr>
        <p:spPr>
          <a:xfrm>
            <a:off x="3668262" y="4175106"/>
            <a:ext cx="1156594" cy="276999"/>
          </a:xfrm>
          <a:prstGeom prst="rect">
            <a:avLst/>
          </a:prstGeom>
          <a:noFill/>
        </p:spPr>
        <p:txBody>
          <a:bodyPr wrap="square" lIns="0" tIns="0" rIns="0" bIns="0" rtlCol="0" anchor="t">
            <a:spAutoFit/>
          </a:bodyPr>
          <a:lstStyle/>
          <a:p>
            <a:pPr algn="ctr" defTabSz="932563">
              <a:spcAft>
                <a:spcPts val="600"/>
              </a:spcAft>
            </a:pPr>
            <a:r>
              <a:rPr lang="en-US" sz="1800">
                <a:solidFill>
                  <a:srgbClr val="505050"/>
                </a:solidFill>
                <a:latin typeface="Segoe UI"/>
                <a:cs typeface="Segoe UI Semibold" panose="020B0702040204020203" pitchFamily="34" charset="0"/>
              </a:rPr>
              <a:t>Operations</a:t>
            </a:r>
          </a:p>
        </p:txBody>
      </p:sp>
      <p:grpSp>
        <p:nvGrpSpPr>
          <p:cNvPr id="147" name="Group 146">
            <a:extLst>
              <a:ext uri="{FF2B5EF4-FFF2-40B4-BE49-F238E27FC236}">
                <a16:creationId xmlns:a16="http://schemas.microsoft.com/office/drawing/2014/main" id="{B259B4A1-1EF5-4716-A2BC-347C7B671616}"/>
              </a:ext>
            </a:extLst>
          </p:cNvPr>
          <p:cNvGrpSpPr/>
          <p:nvPr/>
        </p:nvGrpSpPr>
        <p:grpSpPr>
          <a:xfrm>
            <a:off x="4818246" y="5792145"/>
            <a:ext cx="454684" cy="472778"/>
            <a:chOff x="4680680" y="-1131468"/>
            <a:chExt cx="933450" cy="970598"/>
          </a:xfrm>
        </p:grpSpPr>
        <p:sp>
          <p:nvSpPr>
            <p:cNvPr id="148" name="Freeform: Shape 147">
              <a:extLst>
                <a:ext uri="{FF2B5EF4-FFF2-40B4-BE49-F238E27FC236}">
                  <a16:creationId xmlns:a16="http://schemas.microsoft.com/office/drawing/2014/main" id="{4A43C781-BEFF-4B99-A430-A84AD17D8BC5}"/>
                </a:ext>
              </a:extLst>
            </p:cNvPr>
            <p:cNvSpPr/>
            <p:nvPr/>
          </p:nvSpPr>
          <p:spPr>
            <a:xfrm>
              <a:off x="4680680" y="-1131468"/>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49" name="Freeform: Shape 148">
              <a:extLst>
                <a:ext uri="{FF2B5EF4-FFF2-40B4-BE49-F238E27FC236}">
                  <a16:creationId xmlns:a16="http://schemas.microsoft.com/office/drawing/2014/main" id="{EB816CDC-211C-41A3-B559-7AE54FE2418D}"/>
                </a:ext>
              </a:extLst>
            </p:cNvPr>
            <p:cNvSpPr/>
            <p:nvPr/>
          </p:nvSpPr>
          <p:spPr>
            <a:xfrm>
              <a:off x="4680680" y="-794283"/>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50" name="Freeform: Shape 149">
              <a:extLst>
                <a:ext uri="{FF2B5EF4-FFF2-40B4-BE49-F238E27FC236}">
                  <a16:creationId xmlns:a16="http://schemas.microsoft.com/office/drawing/2014/main" id="{D30AFC18-2A03-4325-BA0C-894D59C92C09}"/>
                </a:ext>
              </a:extLst>
            </p:cNvPr>
            <p:cNvSpPr/>
            <p:nvPr/>
          </p:nvSpPr>
          <p:spPr>
            <a:xfrm>
              <a:off x="4680680" y="-45614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51" name="Freeform: Shape 150">
              <a:extLst>
                <a:ext uri="{FF2B5EF4-FFF2-40B4-BE49-F238E27FC236}">
                  <a16:creationId xmlns:a16="http://schemas.microsoft.com/office/drawing/2014/main" id="{E62130C5-DDFD-4642-AA83-A9E2E46A81A6}"/>
                </a:ext>
              </a:extLst>
            </p:cNvPr>
            <p:cNvSpPr/>
            <p:nvPr/>
          </p:nvSpPr>
          <p:spPr>
            <a:xfrm>
              <a:off x="476259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52" name="Freeform: Shape 151">
              <a:extLst>
                <a:ext uri="{FF2B5EF4-FFF2-40B4-BE49-F238E27FC236}">
                  <a16:creationId xmlns:a16="http://schemas.microsoft.com/office/drawing/2014/main" id="{00CF5386-B8BB-419D-A8EB-F8572F3FC018}"/>
                </a:ext>
              </a:extLst>
            </p:cNvPr>
            <p:cNvSpPr/>
            <p:nvPr/>
          </p:nvSpPr>
          <p:spPr>
            <a:xfrm>
              <a:off x="489975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53" name="Freeform: Shape 152">
              <a:extLst>
                <a:ext uri="{FF2B5EF4-FFF2-40B4-BE49-F238E27FC236}">
                  <a16:creationId xmlns:a16="http://schemas.microsoft.com/office/drawing/2014/main" id="{7A07F20F-9CC5-43B1-A21A-339FB82CE613}"/>
                </a:ext>
              </a:extLst>
            </p:cNvPr>
            <p:cNvSpPr/>
            <p:nvPr/>
          </p:nvSpPr>
          <p:spPr>
            <a:xfrm>
              <a:off x="476259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54" name="Freeform: Shape 153">
              <a:extLst>
                <a:ext uri="{FF2B5EF4-FFF2-40B4-BE49-F238E27FC236}">
                  <a16:creationId xmlns:a16="http://schemas.microsoft.com/office/drawing/2014/main" id="{02654C83-FE8C-439D-A967-5030F04BE106}"/>
                </a:ext>
              </a:extLst>
            </p:cNvPr>
            <p:cNvSpPr/>
            <p:nvPr/>
          </p:nvSpPr>
          <p:spPr>
            <a:xfrm>
              <a:off x="489975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55" name="Freeform: Shape 154">
              <a:extLst>
                <a:ext uri="{FF2B5EF4-FFF2-40B4-BE49-F238E27FC236}">
                  <a16:creationId xmlns:a16="http://schemas.microsoft.com/office/drawing/2014/main" id="{719F01A3-42AB-446F-8ACA-B6C347F14EDF}"/>
                </a:ext>
              </a:extLst>
            </p:cNvPr>
            <p:cNvSpPr/>
            <p:nvPr/>
          </p:nvSpPr>
          <p:spPr>
            <a:xfrm>
              <a:off x="476259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56" name="Freeform: Shape 155">
              <a:extLst>
                <a:ext uri="{FF2B5EF4-FFF2-40B4-BE49-F238E27FC236}">
                  <a16:creationId xmlns:a16="http://schemas.microsoft.com/office/drawing/2014/main" id="{1B4B9773-8E3D-417D-84E3-CF68EACAA0B6}"/>
                </a:ext>
              </a:extLst>
            </p:cNvPr>
            <p:cNvSpPr/>
            <p:nvPr/>
          </p:nvSpPr>
          <p:spPr>
            <a:xfrm>
              <a:off x="489975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57" name="Freeform: Shape 156">
              <a:extLst>
                <a:ext uri="{FF2B5EF4-FFF2-40B4-BE49-F238E27FC236}">
                  <a16:creationId xmlns:a16="http://schemas.microsoft.com/office/drawing/2014/main" id="{252FD061-6263-415A-8445-93B66F7CA692}"/>
                </a:ext>
              </a:extLst>
            </p:cNvPr>
            <p:cNvSpPr/>
            <p:nvPr/>
          </p:nvSpPr>
          <p:spPr>
            <a:xfrm>
              <a:off x="5275040" y="-1038123"/>
              <a:ext cx="257175" cy="38100"/>
            </a:xfrm>
            <a:custGeom>
              <a:avLst/>
              <a:gdLst/>
              <a:ahLst/>
              <a:cxnLst/>
              <a:rect l="0" t="0" r="0" b="0"/>
              <a:pathLst>
                <a:path w="257175" h="38100">
                  <a:moveTo>
                    <a:pt x="21431" y="21431"/>
                  </a:moveTo>
                  <a:lnTo>
                    <a:pt x="241459" y="21431"/>
                  </a:lnTo>
                </a:path>
              </a:pathLst>
            </a:custGeom>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58" name="Freeform: Shape 157">
              <a:extLst>
                <a:ext uri="{FF2B5EF4-FFF2-40B4-BE49-F238E27FC236}">
                  <a16:creationId xmlns:a16="http://schemas.microsoft.com/office/drawing/2014/main" id="{9903780E-3E48-4BD0-9AE7-84BFDC0E159E}"/>
                </a:ext>
              </a:extLst>
            </p:cNvPr>
            <p:cNvSpPr/>
            <p:nvPr/>
          </p:nvSpPr>
          <p:spPr>
            <a:xfrm>
              <a:off x="5275040" y="-965733"/>
              <a:ext cx="257175" cy="38100"/>
            </a:xfrm>
            <a:custGeom>
              <a:avLst/>
              <a:gdLst/>
              <a:ahLst/>
              <a:cxnLst/>
              <a:rect l="0" t="0" r="0" b="0"/>
              <a:pathLst>
                <a:path w="257175" h="38100">
                  <a:moveTo>
                    <a:pt x="21431" y="21431"/>
                  </a:moveTo>
                  <a:lnTo>
                    <a:pt x="241459" y="21431"/>
                  </a:lnTo>
                </a:path>
              </a:pathLst>
            </a:custGeom>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59" name="Freeform: Shape 158">
              <a:extLst>
                <a:ext uri="{FF2B5EF4-FFF2-40B4-BE49-F238E27FC236}">
                  <a16:creationId xmlns:a16="http://schemas.microsoft.com/office/drawing/2014/main" id="{A053A16D-B5F4-4340-8401-8AE97E1E38E0}"/>
                </a:ext>
              </a:extLst>
            </p:cNvPr>
            <p:cNvSpPr/>
            <p:nvPr/>
          </p:nvSpPr>
          <p:spPr>
            <a:xfrm>
              <a:off x="5275040" y="-700938"/>
              <a:ext cx="257175" cy="38100"/>
            </a:xfrm>
            <a:custGeom>
              <a:avLst/>
              <a:gdLst/>
              <a:ahLst/>
              <a:cxnLst/>
              <a:rect l="0" t="0" r="0" b="0"/>
              <a:pathLst>
                <a:path w="257175" h="38100">
                  <a:moveTo>
                    <a:pt x="21431" y="21431"/>
                  </a:moveTo>
                  <a:lnTo>
                    <a:pt x="241459" y="21431"/>
                  </a:lnTo>
                </a:path>
              </a:pathLst>
            </a:custGeom>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60" name="Freeform: Shape 159">
              <a:extLst>
                <a:ext uri="{FF2B5EF4-FFF2-40B4-BE49-F238E27FC236}">
                  <a16:creationId xmlns:a16="http://schemas.microsoft.com/office/drawing/2014/main" id="{295EE4AE-63FC-4459-B743-491552392B5E}"/>
                </a:ext>
              </a:extLst>
            </p:cNvPr>
            <p:cNvSpPr/>
            <p:nvPr/>
          </p:nvSpPr>
          <p:spPr>
            <a:xfrm>
              <a:off x="5275040" y="-628548"/>
              <a:ext cx="257175" cy="38100"/>
            </a:xfrm>
            <a:custGeom>
              <a:avLst/>
              <a:gdLst/>
              <a:ahLst/>
              <a:cxnLst/>
              <a:rect l="0" t="0" r="0" b="0"/>
              <a:pathLst>
                <a:path w="257175" h="38100">
                  <a:moveTo>
                    <a:pt x="21431" y="21431"/>
                  </a:moveTo>
                  <a:lnTo>
                    <a:pt x="241459" y="21431"/>
                  </a:lnTo>
                </a:path>
              </a:pathLst>
            </a:custGeom>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61" name="Freeform: Shape 160">
              <a:extLst>
                <a:ext uri="{FF2B5EF4-FFF2-40B4-BE49-F238E27FC236}">
                  <a16:creationId xmlns:a16="http://schemas.microsoft.com/office/drawing/2014/main" id="{9C2B900B-6C38-428F-8CFE-207E4F4C8D1E}"/>
                </a:ext>
              </a:extLst>
            </p:cNvPr>
            <p:cNvSpPr/>
            <p:nvPr/>
          </p:nvSpPr>
          <p:spPr>
            <a:xfrm>
              <a:off x="5275040" y="-362800"/>
              <a:ext cx="257175" cy="38100"/>
            </a:xfrm>
            <a:custGeom>
              <a:avLst/>
              <a:gdLst/>
              <a:ahLst/>
              <a:cxnLst/>
              <a:rect l="0" t="0" r="0" b="0"/>
              <a:pathLst>
                <a:path w="257175" h="38100">
                  <a:moveTo>
                    <a:pt x="21431" y="21431"/>
                  </a:moveTo>
                  <a:lnTo>
                    <a:pt x="241459" y="21431"/>
                  </a:lnTo>
                </a:path>
              </a:pathLst>
            </a:custGeom>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62" name="Freeform: Shape 161">
              <a:extLst>
                <a:ext uri="{FF2B5EF4-FFF2-40B4-BE49-F238E27FC236}">
                  <a16:creationId xmlns:a16="http://schemas.microsoft.com/office/drawing/2014/main" id="{BEED58AC-D839-4BCC-BE9D-E94121B91C47}"/>
                </a:ext>
              </a:extLst>
            </p:cNvPr>
            <p:cNvSpPr/>
            <p:nvPr/>
          </p:nvSpPr>
          <p:spPr>
            <a:xfrm>
              <a:off x="5275040" y="-290410"/>
              <a:ext cx="257175" cy="38100"/>
            </a:xfrm>
            <a:custGeom>
              <a:avLst/>
              <a:gdLst/>
              <a:ahLst/>
              <a:cxnLst/>
              <a:rect l="0" t="0" r="0" b="0"/>
              <a:pathLst>
                <a:path w="257175" h="38100">
                  <a:moveTo>
                    <a:pt x="21431" y="21431"/>
                  </a:moveTo>
                  <a:lnTo>
                    <a:pt x="241459" y="21431"/>
                  </a:lnTo>
                </a:path>
              </a:pathLst>
            </a:custGeom>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grpSp>
      <p:grpSp>
        <p:nvGrpSpPr>
          <p:cNvPr id="163" name="Group 162">
            <a:extLst>
              <a:ext uri="{FF2B5EF4-FFF2-40B4-BE49-F238E27FC236}">
                <a16:creationId xmlns:a16="http://schemas.microsoft.com/office/drawing/2014/main" id="{E0838866-4E2F-4606-8E0E-A6127EA16EF1}"/>
              </a:ext>
            </a:extLst>
          </p:cNvPr>
          <p:cNvGrpSpPr/>
          <p:nvPr/>
        </p:nvGrpSpPr>
        <p:grpSpPr>
          <a:xfrm>
            <a:off x="5604894" y="5786920"/>
            <a:ext cx="559901" cy="483228"/>
            <a:chOff x="6082734" y="-1131468"/>
            <a:chExt cx="1126808" cy="972503"/>
          </a:xfrm>
        </p:grpSpPr>
        <p:sp>
          <p:nvSpPr>
            <p:cNvPr id="164" name="Freeform: Shape 163">
              <a:extLst>
                <a:ext uri="{FF2B5EF4-FFF2-40B4-BE49-F238E27FC236}">
                  <a16:creationId xmlns:a16="http://schemas.microsoft.com/office/drawing/2014/main" id="{57CF22C3-99A6-4788-AF3D-818E279B8D01}"/>
                </a:ext>
              </a:extLst>
            </p:cNvPr>
            <p:cNvSpPr/>
            <p:nvPr/>
          </p:nvSpPr>
          <p:spPr>
            <a:xfrm>
              <a:off x="6332289" y="-978115"/>
              <a:ext cx="714375" cy="666750"/>
            </a:xfrm>
            <a:custGeom>
              <a:avLst/>
              <a:gdLst/>
              <a:ahLst/>
              <a:cxnLst/>
              <a:rect l="0" t="0" r="0" b="0"/>
              <a:pathLst>
                <a:path w="714375" h="666750">
                  <a:moveTo>
                    <a:pt x="21431" y="21431"/>
                  </a:moveTo>
                  <a:lnTo>
                    <a:pt x="694849" y="649129"/>
                  </a:lnTo>
                </a:path>
              </a:pathLst>
            </a:custGeom>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65" name="Freeform: Shape 164">
              <a:extLst>
                <a:ext uri="{FF2B5EF4-FFF2-40B4-BE49-F238E27FC236}">
                  <a16:creationId xmlns:a16="http://schemas.microsoft.com/office/drawing/2014/main" id="{B78D28D2-B043-4DC8-BDEC-BC7E6A0C7672}"/>
                </a:ext>
              </a:extLst>
            </p:cNvPr>
            <p:cNvSpPr/>
            <p:nvPr/>
          </p:nvSpPr>
          <p:spPr>
            <a:xfrm>
              <a:off x="7005707" y="-695223"/>
              <a:ext cx="142875" cy="381000"/>
            </a:xfrm>
            <a:custGeom>
              <a:avLst/>
              <a:gdLst/>
              <a:ahLst/>
              <a:cxnLst/>
              <a:rect l="0" t="0" r="0" b="0"/>
              <a:pathLst>
                <a:path w="142875" h="381000">
                  <a:moveTo>
                    <a:pt x="125254" y="21431"/>
                  </a:moveTo>
                  <a:lnTo>
                    <a:pt x="21431" y="366236"/>
                  </a:lnTo>
                </a:path>
              </a:pathLst>
            </a:custGeom>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66" name="Freeform: Shape 165">
              <a:extLst>
                <a:ext uri="{FF2B5EF4-FFF2-40B4-BE49-F238E27FC236}">
                  <a16:creationId xmlns:a16="http://schemas.microsoft.com/office/drawing/2014/main" id="{E8EF6143-4E9B-4D7B-B26B-00C5FDBB82ED}"/>
                </a:ext>
              </a:extLst>
            </p:cNvPr>
            <p:cNvSpPr/>
            <p:nvPr/>
          </p:nvSpPr>
          <p:spPr>
            <a:xfrm>
              <a:off x="6130359" y="-695223"/>
              <a:ext cx="1019175" cy="95250"/>
            </a:xfrm>
            <a:custGeom>
              <a:avLst/>
              <a:gdLst/>
              <a:ahLst/>
              <a:cxnLst/>
              <a:rect l="0" t="0" r="0" b="0"/>
              <a:pathLst>
                <a:path w="1019175" h="95250">
                  <a:moveTo>
                    <a:pt x="21431" y="74771"/>
                  </a:moveTo>
                  <a:lnTo>
                    <a:pt x="1000601" y="21431"/>
                  </a:lnTo>
                </a:path>
              </a:pathLst>
            </a:custGeom>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67" name="Freeform: Shape 166">
              <a:extLst>
                <a:ext uri="{FF2B5EF4-FFF2-40B4-BE49-F238E27FC236}">
                  <a16:creationId xmlns:a16="http://schemas.microsoft.com/office/drawing/2014/main" id="{5B0E7D22-F28B-4206-92E8-A2F81878FA8E}"/>
                </a:ext>
              </a:extLst>
            </p:cNvPr>
            <p:cNvSpPr/>
            <p:nvPr/>
          </p:nvSpPr>
          <p:spPr>
            <a:xfrm>
              <a:off x="6130359" y="-641883"/>
              <a:ext cx="400050" cy="428625"/>
            </a:xfrm>
            <a:custGeom>
              <a:avLst/>
              <a:gdLst/>
              <a:ahLst/>
              <a:cxnLst/>
              <a:rect l="0" t="0" r="0" b="0"/>
              <a:pathLst>
                <a:path w="400050" h="428625">
                  <a:moveTo>
                    <a:pt x="386239" y="415766"/>
                  </a:moveTo>
                  <a:lnTo>
                    <a:pt x="21431" y="21431"/>
                  </a:lnTo>
                </a:path>
              </a:pathLst>
            </a:custGeom>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68" name="Freeform: Shape 167">
              <a:extLst>
                <a:ext uri="{FF2B5EF4-FFF2-40B4-BE49-F238E27FC236}">
                  <a16:creationId xmlns:a16="http://schemas.microsoft.com/office/drawing/2014/main" id="{C9BE765F-1997-457C-92C0-8037B911F8A7}"/>
                </a:ext>
              </a:extLst>
            </p:cNvPr>
            <p:cNvSpPr/>
            <p:nvPr/>
          </p:nvSpPr>
          <p:spPr>
            <a:xfrm>
              <a:off x="6495167" y="-1069555"/>
              <a:ext cx="285750" cy="857250"/>
            </a:xfrm>
            <a:custGeom>
              <a:avLst/>
              <a:gdLst/>
              <a:ahLst/>
              <a:cxnLst/>
              <a:rect l="0" t="0" r="0" b="0"/>
              <a:pathLst>
                <a:path w="285750" h="857250">
                  <a:moveTo>
                    <a:pt x="270986" y="21431"/>
                  </a:moveTo>
                  <a:lnTo>
                    <a:pt x="21431" y="843439"/>
                  </a:lnTo>
                </a:path>
              </a:pathLst>
            </a:custGeom>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69" name="Freeform: Shape 168">
              <a:extLst>
                <a:ext uri="{FF2B5EF4-FFF2-40B4-BE49-F238E27FC236}">
                  <a16:creationId xmlns:a16="http://schemas.microsoft.com/office/drawing/2014/main" id="{F187BD0B-C23D-4CC0-B9C6-993DDC25BFF9}"/>
                </a:ext>
              </a:extLst>
            </p:cNvPr>
            <p:cNvSpPr/>
            <p:nvPr/>
          </p:nvSpPr>
          <p:spPr>
            <a:xfrm>
              <a:off x="6495167" y="-695223"/>
              <a:ext cx="657225" cy="485775"/>
            </a:xfrm>
            <a:custGeom>
              <a:avLst/>
              <a:gdLst/>
              <a:ahLst/>
              <a:cxnLst/>
              <a:rect l="0" t="0" r="0" b="0"/>
              <a:pathLst>
                <a:path w="657225" h="485775">
                  <a:moveTo>
                    <a:pt x="635794" y="21431"/>
                  </a:moveTo>
                  <a:lnTo>
                    <a:pt x="21431" y="469106"/>
                  </a:lnTo>
                </a:path>
              </a:pathLst>
            </a:custGeom>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70" name="Freeform: Shape 169">
              <a:extLst>
                <a:ext uri="{FF2B5EF4-FFF2-40B4-BE49-F238E27FC236}">
                  <a16:creationId xmlns:a16="http://schemas.microsoft.com/office/drawing/2014/main" id="{364BD16A-1199-4C07-B328-542733CB6E3E}"/>
                </a:ext>
              </a:extLst>
            </p:cNvPr>
            <p:cNvSpPr/>
            <p:nvPr/>
          </p:nvSpPr>
          <p:spPr>
            <a:xfrm>
              <a:off x="6130359" y="-1069555"/>
              <a:ext cx="657225" cy="466725"/>
            </a:xfrm>
            <a:custGeom>
              <a:avLst/>
              <a:gdLst/>
              <a:ahLst/>
              <a:cxnLst/>
              <a:rect l="0" t="0" r="0" b="0"/>
              <a:pathLst>
                <a:path w="657225" h="466725">
                  <a:moveTo>
                    <a:pt x="21431" y="449104"/>
                  </a:moveTo>
                  <a:lnTo>
                    <a:pt x="635794" y="21431"/>
                  </a:lnTo>
                </a:path>
              </a:pathLst>
            </a:custGeom>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71" name="Freeform: Shape 170">
              <a:extLst>
                <a:ext uri="{FF2B5EF4-FFF2-40B4-BE49-F238E27FC236}">
                  <a16:creationId xmlns:a16="http://schemas.microsoft.com/office/drawing/2014/main" id="{68F44ACD-5361-4E4A-B198-58B417EACEE9}"/>
                </a:ext>
              </a:extLst>
            </p:cNvPr>
            <p:cNvSpPr/>
            <p:nvPr/>
          </p:nvSpPr>
          <p:spPr>
            <a:xfrm>
              <a:off x="6332289" y="-1069555"/>
              <a:ext cx="447675" cy="133350"/>
            </a:xfrm>
            <a:custGeom>
              <a:avLst/>
              <a:gdLst/>
              <a:ahLst/>
              <a:cxnLst/>
              <a:rect l="0" t="0" r="0" b="0"/>
              <a:pathLst>
                <a:path w="447675" h="133350">
                  <a:moveTo>
                    <a:pt x="21431" y="112871"/>
                  </a:moveTo>
                  <a:lnTo>
                    <a:pt x="433864" y="21431"/>
                  </a:lnTo>
                </a:path>
              </a:pathLst>
            </a:custGeom>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72" name="Freeform: Shape 171">
              <a:extLst>
                <a:ext uri="{FF2B5EF4-FFF2-40B4-BE49-F238E27FC236}">
                  <a16:creationId xmlns:a16="http://schemas.microsoft.com/office/drawing/2014/main" id="{7D4ABC6D-2247-4D20-A168-96BB4CB5E376}"/>
                </a:ext>
              </a:extLst>
            </p:cNvPr>
            <p:cNvSpPr/>
            <p:nvPr/>
          </p:nvSpPr>
          <p:spPr>
            <a:xfrm>
              <a:off x="6270377" y="-1040028"/>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73" name="Freeform: Shape 172">
              <a:extLst>
                <a:ext uri="{FF2B5EF4-FFF2-40B4-BE49-F238E27FC236}">
                  <a16:creationId xmlns:a16="http://schemas.microsoft.com/office/drawing/2014/main" id="{064C0994-78F4-43B3-9AE6-9E19160F6F14}"/>
                </a:ext>
              </a:extLst>
            </p:cNvPr>
            <p:cNvSpPr/>
            <p:nvPr/>
          </p:nvSpPr>
          <p:spPr>
            <a:xfrm>
              <a:off x="6682809" y="-113146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74" name="Freeform: Shape 173">
              <a:extLst>
                <a:ext uri="{FF2B5EF4-FFF2-40B4-BE49-F238E27FC236}">
                  <a16:creationId xmlns:a16="http://schemas.microsoft.com/office/drawing/2014/main" id="{4132582D-292E-4B20-825D-426FDAAB5DEC}"/>
                </a:ext>
              </a:extLst>
            </p:cNvPr>
            <p:cNvSpPr/>
            <p:nvPr/>
          </p:nvSpPr>
          <p:spPr>
            <a:xfrm>
              <a:off x="6565652" y="-745705"/>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75" name="Freeform: Shape 174">
              <a:extLst>
                <a:ext uri="{FF2B5EF4-FFF2-40B4-BE49-F238E27FC236}">
                  <a16:creationId xmlns:a16="http://schemas.microsoft.com/office/drawing/2014/main" id="{373CF84E-9536-495D-9FE2-62D770D8071F}"/>
                </a:ext>
              </a:extLst>
            </p:cNvPr>
            <p:cNvSpPr/>
            <p:nvPr/>
          </p:nvSpPr>
          <p:spPr>
            <a:xfrm>
              <a:off x="7047617" y="-757135"/>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76" name="Freeform: Shape 175">
              <a:extLst>
                <a:ext uri="{FF2B5EF4-FFF2-40B4-BE49-F238E27FC236}">
                  <a16:creationId xmlns:a16="http://schemas.microsoft.com/office/drawing/2014/main" id="{EF9639A8-61B4-4AF8-B18E-1DD015831A3F}"/>
                </a:ext>
              </a:extLst>
            </p:cNvPr>
            <p:cNvSpPr/>
            <p:nvPr/>
          </p:nvSpPr>
          <p:spPr>
            <a:xfrm>
              <a:off x="6437064" y="-32089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77" name="Freeform: Shape 176">
              <a:extLst>
                <a:ext uri="{FF2B5EF4-FFF2-40B4-BE49-F238E27FC236}">
                  <a16:creationId xmlns:a16="http://schemas.microsoft.com/office/drawing/2014/main" id="{FFF0723E-B12A-48CB-B569-494352505C35}"/>
                </a:ext>
              </a:extLst>
            </p:cNvPr>
            <p:cNvSpPr/>
            <p:nvPr/>
          </p:nvSpPr>
          <p:spPr>
            <a:xfrm>
              <a:off x="6943794" y="-41233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78" name="Freeform: Shape 177">
              <a:extLst>
                <a:ext uri="{FF2B5EF4-FFF2-40B4-BE49-F238E27FC236}">
                  <a16:creationId xmlns:a16="http://schemas.microsoft.com/office/drawing/2014/main" id="{97AE9D99-D7AA-49B9-94E3-6BCB3D1CFDCD}"/>
                </a:ext>
              </a:extLst>
            </p:cNvPr>
            <p:cNvSpPr/>
            <p:nvPr/>
          </p:nvSpPr>
          <p:spPr>
            <a:xfrm>
              <a:off x="6082734" y="-70474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grpSp>
      <p:grpSp>
        <p:nvGrpSpPr>
          <p:cNvPr id="179" name="Group 4">
            <a:extLst>
              <a:ext uri="{FF2B5EF4-FFF2-40B4-BE49-F238E27FC236}">
                <a16:creationId xmlns:a16="http://schemas.microsoft.com/office/drawing/2014/main" id="{61CD342D-9988-404A-BD3E-B515EBB392F5}"/>
              </a:ext>
            </a:extLst>
          </p:cNvPr>
          <p:cNvGrpSpPr>
            <a:grpSpLocks noChangeAspect="1"/>
          </p:cNvGrpSpPr>
          <p:nvPr/>
        </p:nvGrpSpPr>
        <p:grpSpPr bwMode="auto">
          <a:xfrm>
            <a:off x="6524813" y="5806339"/>
            <a:ext cx="361605" cy="444391"/>
            <a:chOff x="4758" y="-701"/>
            <a:chExt cx="463" cy="569"/>
          </a:xfrm>
        </p:grpSpPr>
        <p:sp>
          <p:nvSpPr>
            <p:cNvPr id="180" name="Freeform 5">
              <a:extLst>
                <a:ext uri="{FF2B5EF4-FFF2-40B4-BE49-F238E27FC236}">
                  <a16:creationId xmlns:a16="http://schemas.microsoft.com/office/drawing/2014/main" id="{57128ECE-84E8-456E-8E7A-92DCB16ADAFF}"/>
                </a:ext>
              </a:extLst>
            </p:cNvPr>
            <p:cNvSpPr>
              <a:spLocks/>
            </p:cNvSpPr>
            <p:nvPr/>
          </p:nvSpPr>
          <p:spPr bwMode="auto">
            <a:xfrm>
              <a:off x="4758" y="-343"/>
              <a:ext cx="463" cy="211"/>
            </a:xfrm>
            <a:custGeom>
              <a:avLst/>
              <a:gdLst>
                <a:gd name="T0" fmla="*/ 115 w 230"/>
                <a:gd name="T1" fmla="*/ 33 h 105"/>
                <a:gd name="T2" fmla="*/ 0 w 230"/>
                <a:gd name="T3" fmla="*/ 0 h 105"/>
                <a:gd name="T4" fmla="*/ 0 w 230"/>
                <a:gd name="T5" fmla="*/ 71 h 105"/>
                <a:gd name="T6" fmla="*/ 115 w 230"/>
                <a:gd name="T7" fmla="*/ 105 h 105"/>
                <a:gd name="T8" fmla="*/ 230 w 230"/>
                <a:gd name="T9" fmla="*/ 71 h 105"/>
                <a:gd name="T10" fmla="*/ 230 w 230"/>
                <a:gd name="T11" fmla="*/ 0 h 105"/>
                <a:gd name="T12" fmla="*/ 115 w 230"/>
                <a:gd name="T13" fmla="*/ 33 h 105"/>
              </a:gdLst>
              <a:ahLst/>
              <a:cxnLst>
                <a:cxn ang="0">
                  <a:pos x="T0" y="T1"/>
                </a:cxn>
                <a:cxn ang="0">
                  <a:pos x="T2" y="T3"/>
                </a:cxn>
                <a:cxn ang="0">
                  <a:pos x="T4" y="T5"/>
                </a:cxn>
                <a:cxn ang="0">
                  <a:pos x="T6" y="T7"/>
                </a:cxn>
                <a:cxn ang="0">
                  <a:pos x="T8" y="T9"/>
                </a:cxn>
                <a:cxn ang="0">
                  <a:pos x="T10" y="T11"/>
                </a:cxn>
                <a:cxn ang="0">
                  <a:pos x="T12" y="T13"/>
                </a:cxn>
              </a:cxnLst>
              <a:rect l="0" t="0" r="r" b="b"/>
              <a:pathLst>
                <a:path w="230" h="105">
                  <a:moveTo>
                    <a:pt x="115" y="33"/>
                  </a:moveTo>
                  <a:cubicBezTo>
                    <a:pt x="51" y="33"/>
                    <a:pt x="0" y="18"/>
                    <a:pt x="0" y="0"/>
                  </a:cubicBezTo>
                  <a:cubicBezTo>
                    <a:pt x="0" y="71"/>
                    <a:pt x="0" y="71"/>
                    <a:pt x="0" y="71"/>
                  </a:cubicBezTo>
                  <a:cubicBezTo>
                    <a:pt x="0" y="90"/>
                    <a:pt x="51" y="105"/>
                    <a:pt x="115" y="105"/>
                  </a:cubicBezTo>
                  <a:cubicBezTo>
                    <a:pt x="178" y="105"/>
                    <a:pt x="230" y="90"/>
                    <a:pt x="230" y="71"/>
                  </a:cubicBezTo>
                  <a:cubicBezTo>
                    <a:pt x="230" y="0"/>
                    <a:pt x="230" y="0"/>
                    <a:pt x="230" y="0"/>
                  </a:cubicBezTo>
                  <a:cubicBezTo>
                    <a:pt x="230" y="18"/>
                    <a:pt x="178" y="33"/>
                    <a:pt x="115" y="33"/>
                  </a:cubicBezTo>
                  <a:close/>
                </a:path>
              </a:pathLst>
            </a:custGeom>
            <a:noFill/>
            <a:ln w="12700" cap="flat">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181" name="Oval 6">
              <a:extLst>
                <a:ext uri="{FF2B5EF4-FFF2-40B4-BE49-F238E27FC236}">
                  <a16:creationId xmlns:a16="http://schemas.microsoft.com/office/drawing/2014/main" id="{626CAA66-1EDF-4C30-93B2-AAA94E4F9912}"/>
                </a:ext>
              </a:extLst>
            </p:cNvPr>
            <p:cNvSpPr>
              <a:spLocks noChangeArrowheads="1"/>
            </p:cNvSpPr>
            <p:nvPr/>
          </p:nvSpPr>
          <p:spPr bwMode="auto">
            <a:xfrm>
              <a:off x="4758" y="-701"/>
              <a:ext cx="463" cy="139"/>
            </a:xfrm>
            <a:prstGeom prst="ellipse">
              <a:avLst/>
            </a:prstGeom>
            <a:noFill/>
            <a:ln w="12700" cap="flat">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182" name="Freeform 7">
              <a:extLst>
                <a:ext uri="{FF2B5EF4-FFF2-40B4-BE49-F238E27FC236}">
                  <a16:creationId xmlns:a16="http://schemas.microsoft.com/office/drawing/2014/main" id="{0ABB857C-DD4C-4BD6-A530-D5DE8D97E3A2}"/>
                </a:ext>
              </a:extLst>
            </p:cNvPr>
            <p:cNvSpPr>
              <a:spLocks/>
            </p:cNvSpPr>
            <p:nvPr/>
          </p:nvSpPr>
          <p:spPr bwMode="auto">
            <a:xfrm>
              <a:off x="4758" y="-627"/>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183" name="Freeform 8">
              <a:extLst>
                <a:ext uri="{FF2B5EF4-FFF2-40B4-BE49-F238E27FC236}">
                  <a16:creationId xmlns:a16="http://schemas.microsoft.com/office/drawing/2014/main" id="{A9E4D8B5-3757-4498-A3E4-65A0F9F14BE8}"/>
                </a:ext>
              </a:extLst>
            </p:cNvPr>
            <p:cNvSpPr>
              <a:spLocks/>
            </p:cNvSpPr>
            <p:nvPr/>
          </p:nvSpPr>
          <p:spPr bwMode="auto">
            <a:xfrm>
              <a:off x="4758" y="-484"/>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grpSp>
      <p:grpSp>
        <p:nvGrpSpPr>
          <p:cNvPr id="184" name="Group 183">
            <a:extLst>
              <a:ext uri="{FF2B5EF4-FFF2-40B4-BE49-F238E27FC236}">
                <a16:creationId xmlns:a16="http://schemas.microsoft.com/office/drawing/2014/main" id="{EBB50B33-0230-4ECD-A04A-56C75D14621D}"/>
              </a:ext>
            </a:extLst>
          </p:cNvPr>
          <p:cNvGrpSpPr/>
          <p:nvPr/>
        </p:nvGrpSpPr>
        <p:grpSpPr>
          <a:xfrm>
            <a:off x="1940175" y="4168757"/>
            <a:ext cx="366685" cy="604882"/>
            <a:chOff x="2857501" y="-1033463"/>
            <a:chExt cx="588963" cy="971550"/>
          </a:xfrm>
        </p:grpSpPr>
        <p:sp>
          <p:nvSpPr>
            <p:cNvPr id="185" name="Line 5">
              <a:extLst>
                <a:ext uri="{FF2B5EF4-FFF2-40B4-BE49-F238E27FC236}">
                  <a16:creationId xmlns:a16="http://schemas.microsoft.com/office/drawing/2014/main" id="{BBC4B70E-F669-4906-B0CC-443BBB76EB3A}"/>
                </a:ext>
              </a:extLst>
            </p:cNvPr>
            <p:cNvSpPr>
              <a:spLocks noChangeShapeType="1"/>
            </p:cNvSpPr>
            <p:nvPr/>
          </p:nvSpPr>
          <p:spPr bwMode="auto">
            <a:xfrm>
              <a:off x="2857501" y="-61913"/>
              <a:ext cx="588963" cy="0"/>
            </a:xfrm>
            <a:prstGeom prst="line">
              <a:avLst/>
            </a:prstGeom>
            <a:noFill/>
            <a:ln w="12700" cap="rnd">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186" name="Freeform 6">
              <a:extLst>
                <a:ext uri="{FF2B5EF4-FFF2-40B4-BE49-F238E27FC236}">
                  <a16:creationId xmlns:a16="http://schemas.microsoft.com/office/drawing/2014/main" id="{64BDC57D-9DDE-492B-882D-7230D8B7B3EE}"/>
                </a:ext>
              </a:extLst>
            </p:cNvPr>
            <p:cNvSpPr>
              <a:spLocks/>
            </p:cNvSpPr>
            <p:nvPr/>
          </p:nvSpPr>
          <p:spPr bwMode="auto">
            <a:xfrm>
              <a:off x="2857501" y="-638175"/>
              <a:ext cx="588963" cy="576262"/>
            </a:xfrm>
            <a:custGeom>
              <a:avLst/>
              <a:gdLst>
                <a:gd name="T0" fmla="*/ 154 w 154"/>
                <a:gd name="T1" fmla="*/ 152 h 152"/>
                <a:gd name="T2" fmla="*/ 154 w 154"/>
                <a:gd name="T3" fmla="*/ 29 h 152"/>
                <a:gd name="T4" fmla="*/ 125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1" y="0"/>
                    <a:pt x="125" y="0"/>
                  </a:cubicBezTo>
                  <a:cubicBezTo>
                    <a:pt x="29" y="0"/>
                    <a:pt x="29" y="0"/>
                    <a:pt x="29" y="0"/>
                  </a:cubicBezTo>
                  <a:cubicBezTo>
                    <a:pt x="14" y="0"/>
                    <a:pt x="0" y="13"/>
                    <a:pt x="0" y="29"/>
                  </a:cubicBezTo>
                  <a:cubicBezTo>
                    <a:pt x="0" y="152"/>
                    <a:pt x="0" y="152"/>
                    <a:pt x="0" y="152"/>
                  </a:cubicBezTo>
                </a:path>
              </a:pathLst>
            </a:custGeom>
            <a:noFill/>
            <a:ln w="12700"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187" name="Line 9">
              <a:extLst>
                <a:ext uri="{FF2B5EF4-FFF2-40B4-BE49-F238E27FC236}">
                  <a16:creationId xmlns:a16="http://schemas.microsoft.com/office/drawing/2014/main" id="{8D1F062E-7D3C-45B7-86CD-EA55F25420BF}"/>
                </a:ext>
              </a:extLst>
            </p:cNvPr>
            <p:cNvSpPr>
              <a:spLocks noChangeShapeType="1"/>
            </p:cNvSpPr>
            <p:nvPr/>
          </p:nvSpPr>
          <p:spPr bwMode="auto">
            <a:xfrm>
              <a:off x="3014663" y="-957263"/>
              <a:ext cx="0" cy="0"/>
            </a:xfrm>
            <a:prstGeom prst="line">
              <a:avLst/>
            </a:prstGeom>
            <a:noFill/>
            <a:ln w="12700" cap="rnd">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188" name="Line 10">
              <a:extLst>
                <a:ext uri="{FF2B5EF4-FFF2-40B4-BE49-F238E27FC236}">
                  <a16:creationId xmlns:a16="http://schemas.microsoft.com/office/drawing/2014/main" id="{68658DBC-15FF-4748-BC64-10991CE19225}"/>
                </a:ext>
              </a:extLst>
            </p:cNvPr>
            <p:cNvSpPr>
              <a:spLocks noChangeShapeType="1"/>
            </p:cNvSpPr>
            <p:nvPr/>
          </p:nvSpPr>
          <p:spPr bwMode="auto">
            <a:xfrm>
              <a:off x="2992438" y="-869950"/>
              <a:ext cx="0" cy="0"/>
            </a:xfrm>
            <a:prstGeom prst="line">
              <a:avLst/>
            </a:prstGeom>
            <a:noFill/>
            <a:ln w="12700" cap="rnd">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189" name="Freeform 11">
              <a:extLst>
                <a:ext uri="{FF2B5EF4-FFF2-40B4-BE49-F238E27FC236}">
                  <a16:creationId xmlns:a16="http://schemas.microsoft.com/office/drawing/2014/main" id="{AFEE93E2-72F3-41AC-8428-0B5768132AAD}"/>
                </a:ext>
              </a:extLst>
            </p:cNvPr>
            <p:cNvSpPr>
              <a:spLocks/>
            </p:cNvSpPr>
            <p:nvPr/>
          </p:nvSpPr>
          <p:spPr bwMode="auto">
            <a:xfrm>
              <a:off x="2992438" y="-865188"/>
              <a:ext cx="323850" cy="155575"/>
            </a:xfrm>
            <a:custGeom>
              <a:avLst/>
              <a:gdLst>
                <a:gd name="T0" fmla="*/ 85 w 85"/>
                <a:gd name="T1" fmla="*/ 1 h 41"/>
                <a:gd name="T2" fmla="*/ 42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5" y="41"/>
                    <a:pt x="42" y="41"/>
                  </a:cubicBezTo>
                  <a:cubicBezTo>
                    <a:pt x="19" y="41"/>
                    <a:pt x="0" y="23"/>
                    <a:pt x="0" y="0"/>
                  </a:cubicBezTo>
                </a:path>
              </a:pathLst>
            </a:custGeom>
            <a:noFill/>
            <a:ln w="12700"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190" name="Freeform 12">
              <a:extLst>
                <a:ext uri="{FF2B5EF4-FFF2-40B4-BE49-F238E27FC236}">
                  <a16:creationId xmlns:a16="http://schemas.microsoft.com/office/drawing/2014/main" id="{52416326-F8F4-46F1-B05F-7658322F93C6}"/>
                </a:ext>
              </a:extLst>
            </p:cNvPr>
            <p:cNvSpPr>
              <a:spLocks/>
            </p:cNvSpPr>
            <p:nvPr/>
          </p:nvSpPr>
          <p:spPr bwMode="auto">
            <a:xfrm>
              <a:off x="3014663" y="-1033463"/>
              <a:ext cx="274638"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12700"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191" name="Freeform 13">
              <a:extLst>
                <a:ext uri="{FF2B5EF4-FFF2-40B4-BE49-F238E27FC236}">
                  <a16:creationId xmlns:a16="http://schemas.microsoft.com/office/drawing/2014/main" id="{DA11D69E-84D5-4FC2-B839-8B97E0A7AEF1}"/>
                </a:ext>
              </a:extLst>
            </p:cNvPr>
            <p:cNvSpPr>
              <a:spLocks/>
            </p:cNvSpPr>
            <p:nvPr/>
          </p:nvSpPr>
          <p:spPr bwMode="auto">
            <a:xfrm>
              <a:off x="2973388" y="-95250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12700"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192" name="Freeform 14">
              <a:extLst>
                <a:ext uri="{FF2B5EF4-FFF2-40B4-BE49-F238E27FC236}">
                  <a16:creationId xmlns:a16="http://schemas.microsoft.com/office/drawing/2014/main" id="{FABD6BF7-0C6C-496C-AF2F-4A3351E2BEB2}"/>
                </a:ext>
              </a:extLst>
            </p:cNvPr>
            <p:cNvSpPr>
              <a:spLocks/>
            </p:cNvSpPr>
            <p:nvPr/>
          </p:nvSpPr>
          <p:spPr bwMode="auto">
            <a:xfrm>
              <a:off x="3182938" y="-952500"/>
              <a:ext cx="149225" cy="82550"/>
            </a:xfrm>
            <a:custGeom>
              <a:avLst/>
              <a:gdLst>
                <a:gd name="T0" fmla="*/ 37 w 39"/>
                <a:gd name="T1" fmla="*/ 22 h 22"/>
                <a:gd name="T2" fmla="*/ 1 w 39"/>
                <a:gd name="T3" fmla="*/ 22 h 22"/>
                <a:gd name="T4" fmla="*/ 0 w 39"/>
                <a:gd name="T5" fmla="*/ 21 h 22"/>
                <a:gd name="T6" fmla="*/ 0 w 39"/>
                <a:gd name="T7" fmla="*/ 2 h 22"/>
                <a:gd name="T8" fmla="*/ 1 w 39"/>
                <a:gd name="T9" fmla="*/ 0 h 22"/>
                <a:gd name="T10" fmla="*/ 37 w 39"/>
                <a:gd name="T11" fmla="*/ 0 h 22"/>
                <a:gd name="T12" fmla="*/ 39 w 39"/>
                <a:gd name="T13" fmla="*/ 2 h 22"/>
                <a:gd name="T14" fmla="*/ 39 w 39"/>
                <a:gd name="T15" fmla="*/ 21 h 22"/>
                <a:gd name="T16" fmla="*/ 37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7" y="22"/>
                  </a:moveTo>
                  <a:cubicBezTo>
                    <a:pt x="1" y="22"/>
                    <a:pt x="1" y="22"/>
                    <a:pt x="1" y="22"/>
                  </a:cubicBezTo>
                  <a:cubicBezTo>
                    <a:pt x="0" y="22"/>
                    <a:pt x="0" y="22"/>
                    <a:pt x="0" y="21"/>
                  </a:cubicBezTo>
                  <a:cubicBezTo>
                    <a:pt x="0" y="2"/>
                    <a:pt x="0" y="2"/>
                    <a:pt x="0" y="2"/>
                  </a:cubicBezTo>
                  <a:cubicBezTo>
                    <a:pt x="0" y="1"/>
                    <a:pt x="0" y="0"/>
                    <a:pt x="1" y="0"/>
                  </a:cubicBezTo>
                  <a:cubicBezTo>
                    <a:pt x="37" y="0"/>
                    <a:pt x="37" y="0"/>
                    <a:pt x="37" y="0"/>
                  </a:cubicBezTo>
                  <a:cubicBezTo>
                    <a:pt x="38" y="0"/>
                    <a:pt x="39" y="1"/>
                    <a:pt x="39" y="2"/>
                  </a:cubicBezTo>
                  <a:cubicBezTo>
                    <a:pt x="39" y="21"/>
                    <a:pt x="39" y="21"/>
                    <a:pt x="39" y="21"/>
                  </a:cubicBezTo>
                  <a:cubicBezTo>
                    <a:pt x="39" y="22"/>
                    <a:pt x="38" y="22"/>
                    <a:pt x="37" y="22"/>
                  </a:cubicBezTo>
                  <a:close/>
                </a:path>
              </a:pathLst>
            </a:custGeom>
            <a:noFill/>
            <a:ln w="12700"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193" name="Line 15">
              <a:extLst>
                <a:ext uri="{FF2B5EF4-FFF2-40B4-BE49-F238E27FC236}">
                  <a16:creationId xmlns:a16="http://schemas.microsoft.com/office/drawing/2014/main" id="{774D2A85-FABD-4751-9920-66D83DEB333D}"/>
                </a:ext>
              </a:extLst>
            </p:cNvPr>
            <p:cNvSpPr>
              <a:spLocks noChangeShapeType="1"/>
            </p:cNvSpPr>
            <p:nvPr/>
          </p:nvSpPr>
          <p:spPr bwMode="auto">
            <a:xfrm>
              <a:off x="3133726" y="-919163"/>
              <a:ext cx="41275" cy="0"/>
            </a:xfrm>
            <a:prstGeom prst="line">
              <a:avLst/>
            </a:prstGeom>
            <a:noFill/>
            <a:ln w="12700" cap="rnd">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grpSp>
    </p:spTree>
    <p:extLst>
      <p:ext uri="{BB962C8B-B14F-4D97-AF65-F5344CB8AC3E}">
        <p14:creationId xmlns:p14="http://schemas.microsoft.com/office/powerpoint/2010/main" val="2259044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Title 10">
            <a:extLst>
              <a:ext uri="{FF2B5EF4-FFF2-40B4-BE49-F238E27FC236}">
                <a16:creationId xmlns:a16="http://schemas.microsoft.com/office/drawing/2014/main" id="{574312C3-EA84-4CC4-BA7D-749FD351AF35}"/>
              </a:ext>
            </a:extLst>
          </p:cNvPr>
          <p:cNvSpPr>
            <a:spLocks noGrp="1"/>
          </p:cNvSpPr>
          <p:nvPr>
            <p:ph type="title"/>
          </p:nvPr>
        </p:nvSpPr>
        <p:spPr>
          <a:xfrm>
            <a:off x="274298" y="342289"/>
            <a:ext cx="11887878" cy="917575"/>
          </a:xfrm>
        </p:spPr>
        <p:txBody>
          <a:bodyPr/>
          <a:lstStyle/>
          <a:p>
            <a:r>
              <a:rPr lang="en-US"/>
              <a:t>GUARANTEED LOW LATENCY</a:t>
            </a:r>
          </a:p>
        </p:txBody>
      </p:sp>
      <p:sp>
        <p:nvSpPr>
          <p:cNvPr id="4" name="Text Placeholder 3">
            <a:extLst>
              <a:ext uri="{FF2B5EF4-FFF2-40B4-BE49-F238E27FC236}">
                <a16:creationId xmlns:a16="http://schemas.microsoft.com/office/drawing/2014/main" id="{01575AA7-E4F5-48BA-B815-B7B8471EBD43}"/>
              </a:ext>
            </a:extLst>
          </p:cNvPr>
          <p:cNvSpPr>
            <a:spLocks noGrp="1"/>
          </p:cNvSpPr>
          <p:nvPr>
            <p:ph type="body" sz="quarter" idx="10"/>
          </p:nvPr>
        </p:nvSpPr>
        <p:spPr>
          <a:xfrm>
            <a:off x="333882" y="1616045"/>
            <a:ext cx="4897749" cy="1965298"/>
          </a:xfrm>
        </p:spPr>
        <p:txBody>
          <a:bodyPr/>
          <a:lstStyle/>
          <a:p>
            <a:r>
              <a:rPr lang="en-US" sz="1632"/>
              <a:t>PROVIDE USERS AROUND THE WORLD WITH FAST ACCESS TO DATA</a:t>
            </a:r>
          </a:p>
          <a:p>
            <a:endParaRPr lang="en-US"/>
          </a:p>
          <a:p>
            <a:r>
              <a:rPr lang="en-US" sz="1632" b="0">
                <a:solidFill>
                  <a:schemeClr val="tx1"/>
                </a:solidFill>
                <a:latin typeface="Segoe UI Semilight" charset="0"/>
                <a:ea typeface="Segoe UI Semilight" charset="0"/>
                <a:cs typeface="Segoe UI Semilight" charset="0"/>
              </a:rPr>
              <a:t>Serve &lt;10 </a:t>
            </a:r>
            <a:r>
              <a:rPr lang="en-US" sz="1632" b="0" err="1">
                <a:solidFill>
                  <a:schemeClr val="tx1"/>
                </a:solidFill>
                <a:latin typeface="Segoe UI Semilight" charset="0"/>
                <a:ea typeface="Segoe UI Semilight" charset="0"/>
                <a:cs typeface="Segoe UI Semilight" charset="0"/>
              </a:rPr>
              <a:t>ms</a:t>
            </a:r>
            <a:r>
              <a:rPr lang="en-US" sz="1632" b="0">
                <a:solidFill>
                  <a:schemeClr val="tx1"/>
                </a:solidFill>
                <a:latin typeface="Segoe UI Semilight" charset="0"/>
                <a:ea typeface="Segoe UI Semilight" charset="0"/>
                <a:cs typeface="Segoe UI Semilight" charset="0"/>
              </a:rPr>
              <a:t> read and &lt;15 </a:t>
            </a:r>
            <a:r>
              <a:rPr lang="en-US" sz="1632" b="0" err="1">
                <a:solidFill>
                  <a:schemeClr val="tx1"/>
                </a:solidFill>
                <a:latin typeface="Segoe UI Semilight" charset="0"/>
                <a:ea typeface="Segoe UI Semilight" charset="0"/>
                <a:cs typeface="Segoe UI Semilight" charset="0"/>
              </a:rPr>
              <a:t>ms</a:t>
            </a:r>
            <a:r>
              <a:rPr lang="en-US" sz="1632" b="0">
                <a:solidFill>
                  <a:schemeClr val="tx1"/>
                </a:solidFill>
                <a:latin typeface="Segoe UI Semilight" charset="0"/>
                <a:ea typeface="Segoe UI Semilight" charset="0"/>
                <a:cs typeface="Segoe UI Semilight" charset="0"/>
              </a:rPr>
              <a:t> write requests at the 99th percentile from the region nearest to users, while delivering data globally. </a:t>
            </a:r>
          </a:p>
        </p:txBody>
      </p:sp>
      <p:grpSp>
        <p:nvGrpSpPr>
          <p:cNvPr id="2" name="Group 1"/>
          <p:cNvGrpSpPr/>
          <p:nvPr/>
        </p:nvGrpSpPr>
        <p:grpSpPr>
          <a:xfrm>
            <a:off x="7000078" y="2154103"/>
            <a:ext cx="3449288" cy="3178524"/>
            <a:chOff x="6446213" y="2411709"/>
            <a:chExt cx="3381962" cy="3116483"/>
          </a:xfrm>
        </p:grpSpPr>
        <p:grpSp>
          <p:nvGrpSpPr>
            <p:cNvPr id="3" name="Group 2">
              <a:extLst>
                <a:ext uri="{FF2B5EF4-FFF2-40B4-BE49-F238E27FC236}">
                  <a16:creationId xmlns:a16="http://schemas.microsoft.com/office/drawing/2014/main" id="{0BD2A45E-DAD6-4CD0-BD3E-13FD37299741}"/>
                </a:ext>
              </a:extLst>
            </p:cNvPr>
            <p:cNvGrpSpPr/>
            <p:nvPr/>
          </p:nvGrpSpPr>
          <p:grpSpPr>
            <a:xfrm>
              <a:off x="6570436" y="2464633"/>
              <a:ext cx="2979660" cy="2979660"/>
              <a:chOff x="2448227" y="4402944"/>
              <a:chExt cx="3244970" cy="3244970"/>
            </a:xfrm>
          </p:grpSpPr>
          <p:sp>
            <p:nvSpPr>
              <p:cNvPr id="213" name="Freeform: Shape 962">
                <a:extLst>
                  <a:ext uri="{FF2B5EF4-FFF2-40B4-BE49-F238E27FC236}">
                    <a16:creationId xmlns:a16="http://schemas.microsoft.com/office/drawing/2014/main" id="{C20F2FD9-6C67-41CD-AA54-D380A54DEDD5}"/>
                  </a:ext>
                </a:extLst>
              </p:cNvPr>
              <p:cNvSpPr/>
              <p:nvPr/>
            </p:nvSpPr>
            <p:spPr>
              <a:xfrm>
                <a:off x="2448227" y="4402944"/>
                <a:ext cx="3244970" cy="3244970"/>
              </a:xfrm>
              <a:prstGeom prst="ellipse">
                <a:avLst/>
              </a:prstGeom>
              <a:solidFill>
                <a:srgbClr val="F3F3F3"/>
              </a:solidFill>
              <a:ln w="12700" cap="flat" cmpd="sng" algn="ctr">
                <a:solidFill>
                  <a:srgbClr val="0177D7"/>
                </a:solidFill>
                <a:prstDash val="solid"/>
                <a:miter lim="800000"/>
              </a:ln>
              <a:effectLst/>
            </p:spPr>
            <p:txBody>
              <a:bodyPr rtlCol="0" anchor="ctr"/>
              <a:lstStyle/>
              <a:p>
                <a:pPr algn="ctr" defTabSz="932597">
                  <a:defRPr/>
                </a:pPr>
                <a:endParaRPr lang="en-US" kern="0">
                  <a:solidFill>
                    <a:srgbClr val="FFFFFF"/>
                  </a:solidFill>
                  <a:latin typeface="Calibri" panose="020F0502020204030204"/>
                  <a:ea typeface=""/>
                  <a:cs typeface=""/>
                </a:endParaRPr>
              </a:p>
            </p:txBody>
          </p:sp>
          <p:sp>
            <p:nvSpPr>
              <p:cNvPr id="27" name="Freeform: Shape 260">
                <a:extLst>
                  <a:ext uri="{FF2B5EF4-FFF2-40B4-BE49-F238E27FC236}">
                    <a16:creationId xmlns:a16="http://schemas.microsoft.com/office/drawing/2014/main" id="{D73A84C9-58E9-4F72-89ED-CC8E84D758F6}"/>
                  </a:ext>
                </a:extLst>
              </p:cNvPr>
              <p:cNvSpPr>
                <a:spLocks/>
              </p:cNvSpPr>
              <p:nvPr/>
            </p:nvSpPr>
            <p:spPr bwMode="auto">
              <a:xfrm>
                <a:off x="2548010" y="4565368"/>
                <a:ext cx="3143459" cy="2997400"/>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chemeClr val="tx1">
                  <a:lumMod val="60000"/>
                  <a:lumOff val="40000"/>
                  <a:alpha val="53000"/>
                </a:schemeClr>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73"/>
              </a:p>
            </p:txBody>
          </p:sp>
        </p:grpSp>
        <p:sp>
          <p:nvSpPr>
            <p:cNvPr id="55" name="Freeform: Shape 111"/>
            <p:cNvSpPr/>
            <p:nvPr/>
          </p:nvSpPr>
          <p:spPr>
            <a:xfrm rot="1800000">
              <a:off x="9269359" y="2728776"/>
              <a:ext cx="558816" cy="545677"/>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680 w 395762"/>
                <a:gd name="connsiteY0" fmla="*/ 448641 h 471068"/>
                <a:gd name="connsiteX1" fmla="*/ 320258 w 395762"/>
                <a:gd name="connsiteY1" fmla="*/ 85 h 471068"/>
                <a:gd name="connsiteX2" fmla="*/ 119076 w 395762"/>
                <a:gd name="connsiteY2" fmla="*/ 471068 h 471068"/>
                <a:gd name="connsiteX0" fmla="*/ 81234 w 490050"/>
                <a:gd name="connsiteY0" fmla="*/ 466567 h 488994"/>
                <a:gd name="connsiteX1" fmla="*/ 341812 w 490050"/>
                <a:gd name="connsiteY1" fmla="*/ 18011 h 488994"/>
                <a:gd name="connsiteX2" fmla="*/ 140630 w 490050"/>
                <a:gd name="connsiteY2" fmla="*/ 488994 h 488994"/>
                <a:gd name="connsiteX0" fmla="*/ 89642 w 498458"/>
                <a:gd name="connsiteY0" fmla="*/ 464311 h 486738"/>
                <a:gd name="connsiteX1" fmla="*/ 350220 w 498458"/>
                <a:gd name="connsiteY1" fmla="*/ 15755 h 486738"/>
                <a:gd name="connsiteX2" fmla="*/ 149038 w 498458"/>
                <a:gd name="connsiteY2" fmla="*/ 486738 h 486738"/>
              </a:gdLst>
              <a:ahLst/>
              <a:cxnLst>
                <a:cxn ang="0">
                  <a:pos x="connsiteX0" y="connsiteY0"/>
                </a:cxn>
                <a:cxn ang="0">
                  <a:pos x="connsiteX1" y="connsiteY1"/>
                </a:cxn>
                <a:cxn ang="0">
                  <a:pos x="connsiteX2" y="connsiteY2"/>
                </a:cxn>
              </a:cxnLst>
              <a:rect l="l" t="t" r="r" b="b"/>
              <a:pathLst>
                <a:path w="498458" h="486738">
                  <a:moveTo>
                    <a:pt x="89642" y="464311"/>
                  </a:moveTo>
                  <a:cubicBezTo>
                    <a:pt x="-153198" y="175717"/>
                    <a:pt x="152999" y="-64832"/>
                    <a:pt x="350220" y="15755"/>
                  </a:cubicBezTo>
                  <a:cubicBezTo>
                    <a:pt x="547441" y="96342"/>
                    <a:pt x="607618" y="484590"/>
                    <a:pt x="149038" y="486738"/>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241" name="Freeform: Shape 111">
              <a:extLst>
                <a:ext uri="{FF2B5EF4-FFF2-40B4-BE49-F238E27FC236}">
                  <a16:creationId xmlns:a16="http://schemas.microsoft.com/office/drawing/2014/main" id="{198F52E7-F741-4F69-8365-D1ABA9A4C309}"/>
                </a:ext>
              </a:extLst>
            </p:cNvPr>
            <p:cNvSpPr/>
            <p:nvPr/>
          </p:nvSpPr>
          <p:spPr>
            <a:xfrm rot="8100000">
              <a:off x="8827541" y="5004366"/>
              <a:ext cx="530809" cy="523826"/>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Lst>
              <a:ahLst/>
              <a:cxnLst>
                <a:cxn ang="0">
                  <a:pos x="connsiteX0" y="connsiteY0"/>
                </a:cxn>
                <a:cxn ang="0">
                  <a:pos x="connsiteX1" y="connsiteY1"/>
                </a:cxn>
                <a:cxn ang="0">
                  <a:pos x="connsiteX2" y="connsiteY2"/>
                </a:cxn>
              </a:cxnLst>
              <a:rect l="l" t="t" r="r" b="b"/>
              <a:pathLst>
                <a:path w="473476" h="467248">
                  <a:moveTo>
                    <a:pt x="79070" y="467248"/>
                  </a:moveTo>
                  <a:cubicBezTo>
                    <a:pt x="-144091" y="135059"/>
                    <a:pt x="157347" y="-63970"/>
                    <a:pt x="339648" y="18692"/>
                  </a:cubicBezTo>
                  <a:cubicBezTo>
                    <a:pt x="521949" y="101354"/>
                    <a:pt x="576901" y="459917"/>
                    <a:pt x="118321" y="462065"/>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242" name="Freeform: Shape 111">
              <a:extLst>
                <a:ext uri="{FF2B5EF4-FFF2-40B4-BE49-F238E27FC236}">
                  <a16:creationId xmlns:a16="http://schemas.microsoft.com/office/drawing/2014/main" id="{388E5035-487E-49AA-B04E-23DEA5F7E278}"/>
                </a:ext>
              </a:extLst>
            </p:cNvPr>
            <p:cNvSpPr/>
            <p:nvPr/>
          </p:nvSpPr>
          <p:spPr>
            <a:xfrm rot="14182638">
              <a:off x="6451950" y="3862645"/>
              <a:ext cx="537898" cy="549371"/>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674 w 395492"/>
                <a:gd name="connsiteY0" fmla="*/ 448653 h 472739"/>
                <a:gd name="connsiteX1" fmla="*/ 320252 w 395492"/>
                <a:gd name="connsiteY1" fmla="*/ 97 h 472739"/>
                <a:gd name="connsiteX2" fmla="*/ 118626 w 395492"/>
                <a:gd name="connsiteY2" fmla="*/ 472739 h 472739"/>
                <a:gd name="connsiteX0" fmla="*/ 76373 w 470933"/>
                <a:gd name="connsiteY0" fmla="*/ 475330 h 499416"/>
                <a:gd name="connsiteX1" fmla="*/ 336951 w 470933"/>
                <a:gd name="connsiteY1" fmla="*/ 26774 h 499416"/>
                <a:gd name="connsiteX2" fmla="*/ 135325 w 470933"/>
                <a:gd name="connsiteY2" fmla="*/ 499416 h 499416"/>
                <a:gd name="connsiteX0" fmla="*/ 74394 w 462877"/>
                <a:gd name="connsiteY0" fmla="*/ 464114 h 488200"/>
                <a:gd name="connsiteX1" fmla="*/ 334972 w 462877"/>
                <a:gd name="connsiteY1" fmla="*/ 15558 h 488200"/>
                <a:gd name="connsiteX2" fmla="*/ 133346 w 462877"/>
                <a:gd name="connsiteY2" fmla="*/ 488200 h 488200"/>
                <a:gd name="connsiteX0" fmla="*/ 75234 w 466324"/>
                <a:gd name="connsiteY0" fmla="*/ 463820 h 487906"/>
                <a:gd name="connsiteX1" fmla="*/ 335812 w 466324"/>
                <a:gd name="connsiteY1" fmla="*/ 15264 h 487906"/>
                <a:gd name="connsiteX2" fmla="*/ 134186 w 466324"/>
                <a:gd name="connsiteY2" fmla="*/ 487906 h 487906"/>
                <a:gd name="connsiteX0" fmla="*/ 78612 w 479800"/>
                <a:gd name="connsiteY0" fmla="*/ 465948 h 490034"/>
                <a:gd name="connsiteX1" fmla="*/ 339190 w 479800"/>
                <a:gd name="connsiteY1" fmla="*/ 17392 h 490034"/>
                <a:gd name="connsiteX2" fmla="*/ 137564 w 479800"/>
                <a:gd name="connsiteY2" fmla="*/ 490034 h 490034"/>
              </a:gdLst>
              <a:ahLst/>
              <a:cxnLst>
                <a:cxn ang="0">
                  <a:pos x="connsiteX0" y="connsiteY0"/>
                </a:cxn>
                <a:cxn ang="0">
                  <a:pos x="connsiteX1" y="connsiteY1"/>
                </a:cxn>
                <a:cxn ang="0">
                  <a:pos x="connsiteX2" y="connsiteY2"/>
                </a:cxn>
              </a:cxnLst>
              <a:rect l="l" t="t" r="r" b="b"/>
              <a:pathLst>
                <a:path w="479800" h="490034">
                  <a:moveTo>
                    <a:pt x="78612" y="465948"/>
                  </a:moveTo>
                  <a:cubicBezTo>
                    <a:pt x="-144549" y="133759"/>
                    <a:pt x="160117" y="-61294"/>
                    <a:pt x="339190" y="17392"/>
                  </a:cubicBezTo>
                  <a:cubicBezTo>
                    <a:pt x="518263" y="96078"/>
                    <a:pt x="596144" y="487886"/>
                    <a:pt x="137564" y="490034"/>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243" name="Freeform: Shape 111">
              <a:extLst>
                <a:ext uri="{FF2B5EF4-FFF2-40B4-BE49-F238E27FC236}">
                  <a16:creationId xmlns:a16="http://schemas.microsoft.com/office/drawing/2014/main" id="{8955AE68-D13E-4A2F-A772-8FB480191F09}"/>
                </a:ext>
              </a:extLst>
            </p:cNvPr>
            <p:cNvSpPr/>
            <p:nvPr/>
          </p:nvSpPr>
          <p:spPr>
            <a:xfrm rot="17825032">
              <a:off x="6592408" y="2422475"/>
              <a:ext cx="565092" cy="543560"/>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947 w 406999"/>
                <a:gd name="connsiteY0" fmla="*/ 448655 h 472982"/>
                <a:gd name="connsiteX1" fmla="*/ 320525 w 406999"/>
                <a:gd name="connsiteY1" fmla="*/ 99 h 472982"/>
                <a:gd name="connsiteX2" fmla="*/ 137463 w 406999"/>
                <a:gd name="connsiteY2" fmla="*/ 472981 h 472982"/>
                <a:gd name="connsiteX0" fmla="*/ 75758 w 476757"/>
                <a:gd name="connsiteY0" fmla="*/ 454736 h 479062"/>
                <a:gd name="connsiteX1" fmla="*/ 336336 w 476757"/>
                <a:gd name="connsiteY1" fmla="*/ 6180 h 479062"/>
                <a:gd name="connsiteX2" fmla="*/ 153274 w 476757"/>
                <a:gd name="connsiteY2" fmla="*/ 479062 h 479062"/>
                <a:gd name="connsiteX0" fmla="*/ 80536 w 495195"/>
                <a:gd name="connsiteY0" fmla="*/ 457654 h 481980"/>
                <a:gd name="connsiteX1" fmla="*/ 341114 w 495195"/>
                <a:gd name="connsiteY1" fmla="*/ 9098 h 481980"/>
                <a:gd name="connsiteX2" fmla="*/ 158052 w 495195"/>
                <a:gd name="connsiteY2" fmla="*/ 481980 h 481980"/>
                <a:gd name="connsiteX0" fmla="*/ 82932 w 504056"/>
                <a:gd name="connsiteY0" fmla="*/ 460525 h 484851"/>
                <a:gd name="connsiteX1" fmla="*/ 343510 w 504056"/>
                <a:gd name="connsiteY1" fmla="*/ 11969 h 484851"/>
                <a:gd name="connsiteX2" fmla="*/ 160448 w 504056"/>
                <a:gd name="connsiteY2" fmla="*/ 484851 h 484851"/>
              </a:gdLst>
              <a:ahLst/>
              <a:cxnLst>
                <a:cxn ang="0">
                  <a:pos x="connsiteX0" y="connsiteY0"/>
                </a:cxn>
                <a:cxn ang="0">
                  <a:pos x="connsiteX1" y="connsiteY1"/>
                </a:cxn>
                <a:cxn ang="0">
                  <a:pos x="connsiteX2" y="connsiteY2"/>
                </a:cxn>
              </a:cxnLst>
              <a:rect l="l" t="t" r="r" b="b"/>
              <a:pathLst>
                <a:path w="504056" h="484851">
                  <a:moveTo>
                    <a:pt x="82932" y="460525"/>
                  </a:moveTo>
                  <a:cubicBezTo>
                    <a:pt x="-140229" y="128336"/>
                    <a:pt x="135018" y="-49301"/>
                    <a:pt x="343510" y="11969"/>
                  </a:cubicBezTo>
                  <a:cubicBezTo>
                    <a:pt x="552002" y="73239"/>
                    <a:pt x="619028" y="482703"/>
                    <a:pt x="160448" y="484851"/>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grpSp>
    </p:spTree>
    <p:extLst>
      <p:ext uri="{BB962C8B-B14F-4D97-AF65-F5344CB8AC3E}">
        <p14:creationId xmlns:p14="http://schemas.microsoft.com/office/powerpoint/2010/main" val="3576590420"/>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500" fill="hold"/>
                                            <p:tgtEl>
                                              <p:spTgt spid="2"/>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E4DD6-49FE-442F-B3C3-1CE67E59DFEA}"/>
              </a:ext>
            </a:extLst>
          </p:cNvPr>
          <p:cNvSpPr>
            <a:spLocks noGrp="1"/>
          </p:cNvSpPr>
          <p:nvPr>
            <p:ph type="title"/>
          </p:nvPr>
        </p:nvSpPr>
        <p:spPr/>
        <p:txBody>
          <a:bodyPr/>
          <a:lstStyle/>
          <a:p>
            <a:r>
              <a:rPr lang="en-US"/>
              <a:t>Azure SQL Database – Everything built-in</a:t>
            </a:r>
          </a:p>
        </p:txBody>
      </p:sp>
      <p:sp>
        <p:nvSpPr>
          <p:cNvPr id="58" name="Rectangle 57">
            <a:extLst>
              <a:ext uri="{FF2B5EF4-FFF2-40B4-BE49-F238E27FC236}">
                <a16:creationId xmlns:a16="http://schemas.microsoft.com/office/drawing/2014/main" id="{38F94C6C-E1DE-4341-815B-B5332F01FB4A}"/>
              </a:ext>
            </a:extLst>
          </p:cNvPr>
          <p:cNvSpPr>
            <a:spLocks/>
          </p:cNvSpPr>
          <p:nvPr/>
        </p:nvSpPr>
        <p:spPr bwMode="auto">
          <a:xfrm>
            <a:off x="2513288" y="2301451"/>
            <a:ext cx="2456137" cy="101339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9891" tIns="93260" rIns="93260" bIns="47565" numCol="1" rtlCol="0" anchor="t" anchorCtr="0" compatLnSpc="1">
            <a:prstTxWarp prst="textNoShape">
              <a:avLst/>
            </a:prstTxWarp>
          </a:bodyPr>
          <a:lstStyle/>
          <a:p>
            <a:pPr algn="ctr" defTabSz="932597">
              <a:defRPr/>
            </a:pPr>
            <a:r>
              <a:rPr lang="en-US" sz="2040" b="1">
                <a:solidFill>
                  <a:schemeClr val="tx2"/>
                </a:solidFill>
                <a:latin typeface="Segoe UI Semibold" charset="0"/>
                <a:ea typeface="Segoe UI Semibold" charset="0"/>
                <a:cs typeface="Segoe UI Semibold" charset="0"/>
              </a:rPr>
              <a:t>Scales</a:t>
            </a:r>
            <a:br>
              <a:rPr lang="en-US" sz="2040" b="1">
                <a:solidFill>
                  <a:schemeClr val="tx2"/>
                </a:solidFill>
                <a:latin typeface="Segoe UI Semibold" charset="0"/>
                <a:ea typeface="Segoe UI Semibold" charset="0"/>
                <a:cs typeface="Segoe UI Semibold" charset="0"/>
              </a:rPr>
            </a:br>
            <a:r>
              <a:rPr lang="en-US" sz="2040" b="1">
                <a:solidFill>
                  <a:schemeClr val="tx2"/>
                </a:solidFill>
                <a:latin typeface="Segoe UI Semibold" charset="0"/>
                <a:ea typeface="Segoe UI Semibold" charset="0"/>
                <a:cs typeface="Segoe UI Semibold" charset="0"/>
              </a:rPr>
              <a:t>on the fly</a:t>
            </a:r>
          </a:p>
        </p:txBody>
      </p:sp>
      <p:sp>
        <p:nvSpPr>
          <p:cNvPr id="64" name="Rectangle 63">
            <a:extLst>
              <a:ext uri="{FF2B5EF4-FFF2-40B4-BE49-F238E27FC236}">
                <a16:creationId xmlns:a16="http://schemas.microsoft.com/office/drawing/2014/main" id="{879A8AB1-B549-4520-B46C-9FBE43D973D0}"/>
              </a:ext>
            </a:extLst>
          </p:cNvPr>
          <p:cNvSpPr>
            <a:spLocks noChangeAspect="1"/>
          </p:cNvSpPr>
          <p:nvPr/>
        </p:nvSpPr>
        <p:spPr bwMode="auto">
          <a:xfrm>
            <a:off x="27525" y="2301451"/>
            <a:ext cx="2455456" cy="101339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9891" tIns="93260" rIns="93260" bIns="47565" numCol="1" rtlCol="0" anchor="t" anchorCtr="0" compatLnSpc="1">
            <a:prstTxWarp prst="textNoShape">
              <a:avLst/>
            </a:prstTxWarp>
          </a:bodyPr>
          <a:lstStyle/>
          <a:p>
            <a:pPr algn="ctr" defTabSz="932597">
              <a:defRPr/>
            </a:pPr>
            <a:r>
              <a:rPr lang="en-US" sz="2040" b="1">
                <a:solidFill>
                  <a:schemeClr val="tx2"/>
                </a:solidFill>
                <a:latin typeface="Segoe UI Semibold" charset="0"/>
                <a:ea typeface="Segoe UI Semibold" charset="0"/>
                <a:cs typeface="Segoe UI Semibold" charset="0"/>
              </a:rPr>
              <a:t>Intelligent performance</a:t>
            </a:r>
          </a:p>
        </p:txBody>
      </p:sp>
      <p:sp>
        <p:nvSpPr>
          <p:cNvPr id="65" name="Rectangle 64">
            <a:extLst>
              <a:ext uri="{FF2B5EF4-FFF2-40B4-BE49-F238E27FC236}">
                <a16:creationId xmlns:a16="http://schemas.microsoft.com/office/drawing/2014/main" id="{F579712D-ED19-4F3C-A96D-ABD76444B295}"/>
              </a:ext>
            </a:extLst>
          </p:cNvPr>
          <p:cNvSpPr>
            <a:spLocks noChangeAspect="1"/>
          </p:cNvSpPr>
          <p:nvPr/>
        </p:nvSpPr>
        <p:spPr bwMode="auto">
          <a:xfrm>
            <a:off x="7483303" y="2301451"/>
            <a:ext cx="2455456" cy="101339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9891" tIns="93260" rIns="93260" bIns="47565" numCol="1" rtlCol="0" anchor="t" anchorCtr="0" compatLnSpc="1">
            <a:prstTxWarp prst="textNoShape">
              <a:avLst/>
            </a:prstTxWarp>
          </a:bodyPr>
          <a:lstStyle/>
          <a:p>
            <a:pPr algn="ctr" defTabSz="932597">
              <a:spcAft>
                <a:spcPts val="1224"/>
              </a:spcAft>
              <a:defRPr/>
            </a:pPr>
            <a:r>
              <a:rPr lang="en-US" sz="2040" b="1">
                <a:solidFill>
                  <a:schemeClr val="tx2"/>
                </a:solidFill>
                <a:latin typeface="Segoe UI Semibold" charset="0"/>
                <a:ea typeface="Segoe UI Semibold" charset="0"/>
                <a:cs typeface="Segoe UI Semibold" charset="0"/>
              </a:rPr>
              <a:t>Works in your environment</a:t>
            </a:r>
          </a:p>
        </p:txBody>
      </p:sp>
      <p:sp>
        <p:nvSpPr>
          <p:cNvPr id="66" name="Rectangle 65">
            <a:extLst>
              <a:ext uri="{FF2B5EF4-FFF2-40B4-BE49-F238E27FC236}">
                <a16:creationId xmlns:a16="http://schemas.microsoft.com/office/drawing/2014/main" id="{7EE10594-9B96-4AD1-BB16-255B9B229937}"/>
              </a:ext>
            </a:extLst>
          </p:cNvPr>
          <p:cNvSpPr>
            <a:spLocks noChangeAspect="1"/>
          </p:cNvSpPr>
          <p:nvPr/>
        </p:nvSpPr>
        <p:spPr bwMode="auto">
          <a:xfrm>
            <a:off x="9971230" y="2301451"/>
            <a:ext cx="2455456" cy="101339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9891" tIns="93260" rIns="93260" bIns="47565" numCol="1" rtlCol="0" anchor="t" anchorCtr="0" compatLnSpc="1">
            <a:prstTxWarp prst="textNoShape">
              <a:avLst/>
            </a:prstTxWarp>
          </a:bodyPr>
          <a:lstStyle/>
          <a:p>
            <a:pPr algn="ctr" defTabSz="932597">
              <a:spcAft>
                <a:spcPts val="1224"/>
              </a:spcAft>
              <a:defRPr/>
            </a:pPr>
            <a:r>
              <a:rPr lang="en-US" sz="2040" b="1">
                <a:solidFill>
                  <a:schemeClr val="tx2"/>
                </a:solidFill>
                <a:latin typeface="Segoe UI Semibold" charset="0"/>
                <a:ea typeface="Segoe UI Semibold" charset="0"/>
                <a:cs typeface="Segoe UI Semibold" charset="0"/>
              </a:rPr>
              <a:t>Advanced threat p</a:t>
            </a:r>
            <a:r>
              <a:rPr lang="en-US" sz="2040" b="1" err="1">
                <a:solidFill>
                  <a:schemeClr val="tx2"/>
                </a:solidFill>
                <a:latin typeface="Segoe UI Semibold" charset="0"/>
                <a:ea typeface="Segoe UI Semibold" charset="0"/>
                <a:cs typeface="Segoe UI Semibold" charset="0"/>
              </a:rPr>
              <a:t>rotection</a:t>
            </a:r>
            <a:endParaRPr lang="en-US" sz="2040" b="1">
              <a:solidFill>
                <a:schemeClr val="tx2"/>
              </a:solidFill>
              <a:latin typeface="Segoe UI Semibold" charset="0"/>
              <a:ea typeface="Segoe UI Semibold" charset="0"/>
              <a:cs typeface="Segoe UI Semibold" charset="0"/>
            </a:endParaRPr>
          </a:p>
        </p:txBody>
      </p:sp>
      <p:sp>
        <p:nvSpPr>
          <p:cNvPr id="67" name="Rectangle 66">
            <a:extLst>
              <a:ext uri="{FF2B5EF4-FFF2-40B4-BE49-F238E27FC236}">
                <a16:creationId xmlns:a16="http://schemas.microsoft.com/office/drawing/2014/main" id="{4F61690E-63DD-4CB1-B11B-7BC72EA99944}"/>
              </a:ext>
            </a:extLst>
          </p:cNvPr>
          <p:cNvSpPr>
            <a:spLocks noChangeAspect="1"/>
          </p:cNvSpPr>
          <p:nvPr/>
        </p:nvSpPr>
        <p:spPr bwMode="auto">
          <a:xfrm>
            <a:off x="4998540" y="2302194"/>
            <a:ext cx="2455456" cy="101339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9891" tIns="93260" rIns="93260" bIns="47565" numCol="1" rtlCol="0" anchor="t" anchorCtr="0" compatLnSpc="1">
            <a:prstTxWarp prst="textNoShape">
              <a:avLst/>
            </a:prstTxWarp>
          </a:bodyPr>
          <a:lstStyle/>
          <a:p>
            <a:pPr algn="ctr" defTabSz="932597">
              <a:defRPr/>
            </a:pPr>
            <a:r>
              <a:rPr lang="en-US" sz="2040" b="1">
                <a:solidFill>
                  <a:schemeClr val="tx2"/>
                </a:solidFill>
                <a:latin typeface="Segoe UI Semibold" charset="0"/>
                <a:ea typeface="Segoe UI Semibold" charset="0"/>
                <a:cs typeface="Segoe UI Semibold" charset="0"/>
              </a:rPr>
              <a:t>Business continuity</a:t>
            </a:r>
          </a:p>
        </p:txBody>
      </p:sp>
      <p:grpSp>
        <p:nvGrpSpPr>
          <p:cNvPr id="3" name="Group 2">
            <a:extLst>
              <a:ext uri="{FF2B5EF4-FFF2-40B4-BE49-F238E27FC236}">
                <a16:creationId xmlns:a16="http://schemas.microsoft.com/office/drawing/2014/main" id="{21533B4A-9650-2D42-936F-28B1EB69B7CC}"/>
              </a:ext>
            </a:extLst>
          </p:cNvPr>
          <p:cNvGrpSpPr/>
          <p:nvPr/>
        </p:nvGrpSpPr>
        <p:grpSpPr>
          <a:xfrm>
            <a:off x="2491362" y="2301451"/>
            <a:ext cx="7458174" cy="3506123"/>
            <a:chOff x="2441869" y="2256530"/>
            <a:chExt cx="7312599" cy="2743200"/>
          </a:xfrm>
        </p:grpSpPr>
        <p:cxnSp>
          <p:nvCxnSpPr>
            <p:cNvPr id="96" name="Straight Connector 95">
              <a:extLst>
                <a:ext uri="{FF2B5EF4-FFF2-40B4-BE49-F238E27FC236}">
                  <a16:creationId xmlns:a16="http://schemas.microsoft.com/office/drawing/2014/main" id="{F26CFDC4-8FD0-4048-998F-D9111B7109C3}"/>
                </a:ext>
              </a:extLst>
            </p:cNvPr>
            <p:cNvCxnSpPr/>
            <p:nvPr/>
          </p:nvCxnSpPr>
          <p:spPr>
            <a:xfrm>
              <a:off x="2441869" y="2256530"/>
              <a:ext cx="0" cy="274320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811D766-C814-4188-90E8-B28BA6193759}"/>
                </a:ext>
              </a:extLst>
            </p:cNvPr>
            <p:cNvCxnSpPr/>
            <p:nvPr/>
          </p:nvCxnSpPr>
          <p:spPr>
            <a:xfrm>
              <a:off x="4879402" y="2256530"/>
              <a:ext cx="0" cy="274320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E3C696B-FA27-42EC-961A-DF49010ED521}"/>
                </a:ext>
              </a:extLst>
            </p:cNvPr>
            <p:cNvCxnSpPr/>
            <p:nvPr/>
          </p:nvCxnSpPr>
          <p:spPr>
            <a:xfrm>
              <a:off x="7316935" y="2256530"/>
              <a:ext cx="0" cy="274320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95E8EEC-FB74-4FE2-832C-C5917AE10698}"/>
                </a:ext>
              </a:extLst>
            </p:cNvPr>
            <p:cNvCxnSpPr/>
            <p:nvPr/>
          </p:nvCxnSpPr>
          <p:spPr>
            <a:xfrm>
              <a:off x="9754468" y="2256530"/>
              <a:ext cx="0" cy="274320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0" name="TextBox 99">
            <a:extLst>
              <a:ext uri="{FF2B5EF4-FFF2-40B4-BE49-F238E27FC236}">
                <a16:creationId xmlns:a16="http://schemas.microsoft.com/office/drawing/2014/main" id="{B9F39430-81CA-465A-88A5-E88061265419}"/>
              </a:ext>
            </a:extLst>
          </p:cNvPr>
          <p:cNvSpPr txBox="1"/>
          <p:nvPr/>
        </p:nvSpPr>
        <p:spPr>
          <a:xfrm>
            <a:off x="882" y="4704654"/>
            <a:ext cx="2367516" cy="1069888"/>
          </a:xfrm>
          <a:prstGeom prst="rect">
            <a:avLst/>
          </a:prstGeom>
          <a:noFill/>
          <a:ln>
            <a:noFill/>
          </a:ln>
        </p:spPr>
        <p:txBody>
          <a:bodyPr wrap="square" lIns="186521" tIns="149217" rIns="186521" bIns="149217" rtlCol="0">
            <a:spAutoFit/>
          </a:bodyPr>
          <a:lstStyle/>
          <a:p>
            <a:pPr algn="ctr" defTabSz="932597">
              <a:spcAft>
                <a:spcPts val="612"/>
              </a:spcAft>
              <a:defRPr/>
            </a:pPr>
            <a:r>
              <a:rPr lang="en-US" sz="1224">
                <a:solidFill>
                  <a:schemeClr val="tx2"/>
                </a:solidFill>
                <a:latin typeface="Segoe UI"/>
              </a:rPr>
              <a:t>Realize automatic performance improvements from continuous assessment and innovation</a:t>
            </a:r>
          </a:p>
        </p:txBody>
      </p:sp>
      <p:sp>
        <p:nvSpPr>
          <p:cNvPr id="101" name="TextBox 100">
            <a:extLst>
              <a:ext uri="{FF2B5EF4-FFF2-40B4-BE49-F238E27FC236}">
                <a16:creationId xmlns:a16="http://schemas.microsoft.com/office/drawing/2014/main" id="{71E20433-247C-4B39-952D-061A0A78E35D}"/>
              </a:ext>
            </a:extLst>
          </p:cNvPr>
          <p:cNvSpPr txBox="1"/>
          <p:nvPr/>
        </p:nvSpPr>
        <p:spPr>
          <a:xfrm>
            <a:off x="2602713" y="4704654"/>
            <a:ext cx="2277286" cy="1069888"/>
          </a:xfrm>
          <a:prstGeom prst="rect">
            <a:avLst/>
          </a:prstGeom>
          <a:noFill/>
          <a:ln>
            <a:noFill/>
          </a:ln>
        </p:spPr>
        <p:txBody>
          <a:bodyPr wrap="square" lIns="186521" tIns="149217" rIns="186521" bIns="149217" rtlCol="0">
            <a:spAutoFit/>
          </a:bodyPr>
          <a:lstStyle/>
          <a:p>
            <a:pPr algn="ctr" defTabSz="932597">
              <a:spcAft>
                <a:spcPts val="612"/>
              </a:spcAft>
              <a:defRPr/>
            </a:pPr>
            <a:r>
              <a:rPr lang="en-US" sz="1224">
                <a:solidFill>
                  <a:schemeClr val="tx2"/>
                </a:solidFill>
                <a:latin typeface="Segoe UI"/>
              </a:rPr>
              <a:t>Change service tiers, performance levels, </a:t>
            </a:r>
            <a:br>
              <a:rPr lang="en-US" sz="1224">
                <a:solidFill>
                  <a:schemeClr val="tx2"/>
                </a:solidFill>
                <a:latin typeface="Segoe UI"/>
              </a:rPr>
            </a:br>
            <a:r>
              <a:rPr lang="en-US" sz="1224">
                <a:solidFill>
                  <a:schemeClr val="tx2"/>
                </a:solidFill>
                <a:latin typeface="Segoe UI"/>
              </a:rPr>
              <a:t>and storage dynamically without downtime </a:t>
            </a:r>
          </a:p>
        </p:txBody>
      </p:sp>
      <p:sp>
        <p:nvSpPr>
          <p:cNvPr id="102" name="TextBox 101">
            <a:extLst>
              <a:ext uri="{FF2B5EF4-FFF2-40B4-BE49-F238E27FC236}">
                <a16:creationId xmlns:a16="http://schemas.microsoft.com/office/drawing/2014/main" id="{CC9E1E9B-628A-42B4-A87E-32D9E5FD40B8}"/>
              </a:ext>
            </a:extLst>
          </p:cNvPr>
          <p:cNvSpPr txBox="1"/>
          <p:nvPr/>
        </p:nvSpPr>
        <p:spPr>
          <a:xfrm>
            <a:off x="5087625" y="4704654"/>
            <a:ext cx="2277286" cy="1069888"/>
          </a:xfrm>
          <a:prstGeom prst="rect">
            <a:avLst/>
          </a:prstGeom>
          <a:noFill/>
          <a:ln>
            <a:noFill/>
          </a:ln>
        </p:spPr>
        <p:txBody>
          <a:bodyPr wrap="square" lIns="186521" tIns="149217" rIns="186521" bIns="149217" rtlCol="0">
            <a:spAutoFit/>
          </a:bodyPr>
          <a:lstStyle/>
          <a:p>
            <a:pPr algn="ctr" defTabSz="932597">
              <a:spcAft>
                <a:spcPts val="612"/>
              </a:spcAft>
              <a:defRPr/>
            </a:pPr>
            <a:r>
              <a:rPr lang="en-US" sz="1224">
                <a:solidFill>
                  <a:schemeClr val="tx2"/>
                </a:solidFill>
                <a:latin typeface="Segoe UI"/>
              </a:rPr>
              <a:t>Easily manage and </a:t>
            </a:r>
            <a:br>
              <a:rPr lang="en-US" sz="1224">
                <a:solidFill>
                  <a:schemeClr val="tx2"/>
                </a:solidFill>
                <a:latin typeface="Segoe UI"/>
              </a:rPr>
            </a:br>
            <a:r>
              <a:rPr lang="en-US" sz="1224">
                <a:solidFill>
                  <a:schemeClr val="tx2"/>
                </a:solidFill>
                <a:latin typeface="Segoe UI"/>
              </a:rPr>
              <a:t>monitor business critical functions for reliable operations</a:t>
            </a:r>
          </a:p>
        </p:txBody>
      </p:sp>
      <p:sp>
        <p:nvSpPr>
          <p:cNvPr id="103" name="TextBox 102">
            <a:extLst>
              <a:ext uri="{FF2B5EF4-FFF2-40B4-BE49-F238E27FC236}">
                <a16:creationId xmlns:a16="http://schemas.microsoft.com/office/drawing/2014/main" id="{F72C15AA-D0D9-47F7-B37D-832CC1E3EEF5}"/>
              </a:ext>
            </a:extLst>
          </p:cNvPr>
          <p:cNvSpPr txBox="1"/>
          <p:nvPr/>
        </p:nvSpPr>
        <p:spPr>
          <a:xfrm>
            <a:off x="7572388" y="4704654"/>
            <a:ext cx="2277286" cy="1069888"/>
          </a:xfrm>
          <a:prstGeom prst="rect">
            <a:avLst/>
          </a:prstGeom>
          <a:noFill/>
          <a:ln>
            <a:noFill/>
          </a:ln>
        </p:spPr>
        <p:txBody>
          <a:bodyPr wrap="square" lIns="186521" tIns="149217" rIns="186521" bIns="149217" rtlCol="0">
            <a:spAutoFit/>
          </a:bodyPr>
          <a:lstStyle/>
          <a:p>
            <a:pPr algn="ctr" defTabSz="932597">
              <a:spcAft>
                <a:spcPts val="612"/>
              </a:spcAft>
              <a:defRPr/>
            </a:pPr>
            <a:r>
              <a:rPr lang="en-US" sz="1224">
                <a:solidFill>
                  <a:schemeClr val="tx2"/>
                </a:solidFill>
                <a:latin typeface="Segoe UI"/>
              </a:rPr>
              <a:t>Develop your app </a:t>
            </a:r>
            <a:br>
              <a:rPr lang="en-US" sz="1224">
                <a:solidFill>
                  <a:schemeClr val="tx2"/>
                </a:solidFill>
                <a:latin typeface="Segoe UI"/>
              </a:rPr>
            </a:br>
            <a:r>
              <a:rPr lang="en-US" sz="1224">
                <a:solidFill>
                  <a:schemeClr val="tx2"/>
                </a:solidFill>
                <a:latin typeface="Segoe UI"/>
              </a:rPr>
              <a:t>and connect to SQL Database with the tools and platforms you prefer</a:t>
            </a:r>
          </a:p>
        </p:txBody>
      </p:sp>
      <p:sp>
        <p:nvSpPr>
          <p:cNvPr id="104" name="TextBox 103">
            <a:extLst>
              <a:ext uri="{FF2B5EF4-FFF2-40B4-BE49-F238E27FC236}">
                <a16:creationId xmlns:a16="http://schemas.microsoft.com/office/drawing/2014/main" id="{37C7F825-F366-40B6-B1FA-5EE0CBA3A129}"/>
              </a:ext>
            </a:extLst>
          </p:cNvPr>
          <p:cNvSpPr txBox="1"/>
          <p:nvPr/>
        </p:nvSpPr>
        <p:spPr>
          <a:xfrm>
            <a:off x="10060315" y="4704654"/>
            <a:ext cx="2277286" cy="1069888"/>
          </a:xfrm>
          <a:prstGeom prst="rect">
            <a:avLst/>
          </a:prstGeom>
          <a:noFill/>
          <a:ln>
            <a:noFill/>
          </a:ln>
        </p:spPr>
        <p:txBody>
          <a:bodyPr wrap="square" lIns="186521" tIns="149217" rIns="186521" bIns="149217" rtlCol="0">
            <a:spAutoFit/>
          </a:bodyPr>
          <a:lstStyle/>
          <a:p>
            <a:pPr algn="ctr" defTabSz="932597">
              <a:spcAft>
                <a:spcPts val="612"/>
              </a:spcAft>
              <a:defRPr/>
            </a:pPr>
            <a:r>
              <a:rPr lang="en-US" sz="1224">
                <a:solidFill>
                  <a:schemeClr val="tx2"/>
                </a:solidFill>
                <a:latin typeface="Segoe UI"/>
              </a:rPr>
              <a:t>Build security-enhanced apps with built-in protection and industry-leading compliance </a:t>
            </a:r>
          </a:p>
        </p:txBody>
      </p:sp>
      <p:grpSp>
        <p:nvGrpSpPr>
          <p:cNvPr id="45" name="Group 44">
            <a:extLst>
              <a:ext uri="{FF2B5EF4-FFF2-40B4-BE49-F238E27FC236}">
                <a16:creationId xmlns:a16="http://schemas.microsoft.com/office/drawing/2014/main" id="{2A29A57C-44BA-4CFE-92EA-9E647783CED8}"/>
              </a:ext>
            </a:extLst>
          </p:cNvPr>
          <p:cNvGrpSpPr/>
          <p:nvPr/>
        </p:nvGrpSpPr>
        <p:grpSpPr>
          <a:xfrm>
            <a:off x="1006706" y="3625866"/>
            <a:ext cx="497095" cy="678942"/>
            <a:chOff x="6692899" y="2905127"/>
            <a:chExt cx="2097088" cy="3089276"/>
          </a:xfrm>
        </p:grpSpPr>
        <p:sp>
          <p:nvSpPr>
            <p:cNvPr id="46" name="Freeform 7">
              <a:extLst>
                <a:ext uri="{FF2B5EF4-FFF2-40B4-BE49-F238E27FC236}">
                  <a16:creationId xmlns:a16="http://schemas.microsoft.com/office/drawing/2014/main" id="{FCC71DC4-C54E-4951-A8CD-162C0D49AB83}"/>
                </a:ext>
              </a:extLst>
            </p:cNvPr>
            <p:cNvSpPr>
              <a:spLocks/>
            </p:cNvSpPr>
            <p:nvPr/>
          </p:nvSpPr>
          <p:spPr bwMode="auto">
            <a:xfrm>
              <a:off x="6692899" y="2905127"/>
              <a:ext cx="2097088" cy="2198689"/>
            </a:xfrm>
            <a:custGeom>
              <a:avLst/>
              <a:gdLst>
                <a:gd name="T0" fmla="*/ 44 w 186"/>
                <a:gd name="T1" fmla="*/ 173 h 195"/>
                <a:gd name="T2" fmla="*/ 44 w 186"/>
                <a:gd name="T3" fmla="*/ 195 h 195"/>
                <a:gd name="T4" fmla="*/ 142 w 186"/>
                <a:gd name="T5" fmla="*/ 195 h 195"/>
                <a:gd name="T6" fmla="*/ 142 w 186"/>
                <a:gd name="T7" fmla="*/ 172 h 195"/>
                <a:gd name="T8" fmla="*/ 186 w 186"/>
                <a:gd name="T9" fmla="*/ 93 h 195"/>
                <a:gd name="T10" fmla="*/ 93 w 186"/>
                <a:gd name="T11" fmla="*/ 0 h 195"/>
                <a:gd name="T12" fmla="*/ 0 w 186"/>
                <a:gd name="T13" fmla="*/ 93 h 195"/>
                <a:gd name="T14" fmla="*/ 44 w 186"/>
                <a:gd name="T15" fmla="*/ 173 h 1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195">
                  <a:moveTo>
                    <a:pt x="44" y="173"/>
                  </a:moveTo>
                  <a:cubicBezTo>
                    <a:pt x="44" y="195"/>
                    <a:pt x="44" y="195"/>
                    <a:pt x="44" y="195"/>
                  </a:cubicBezTo>
                  <a:cubicBezTo>
                    <a:pt x="142" y="195"/>
                    <a:pt x="142" y="195"/>
                    <a:pt x="142" y="195"/>
                  </a:cubicBezTo>
                  <a:cubicBezTo>
                    <a:pt x="142" y="172"/>
                    <a:pt x="142" y="172"/>
                    <a:pt x="142" y="172"/>
                  </a:cubicBezTo>
                  <a:cubicBezTo>
                    <a:pt x="168" y="156"/>
                    <a:pt x="186" y="126"/>
                    <a:pt x="186" y="93"/>
                  </a:cubicBezTo>
                  <a:cubicBezTo>
                    <a:pt x="186" y="41"/>
                    <a:pt x="144" y="0"/>
                    <a:pt x="93" y="0"/>
                  </a:cubicBezTo>
                  <a:cubicBezTo>
                    <a:pt x="42" y="0"/>
                    <a:pt x="0" y="41"/>
                    <a:pt x="0" y="93"/>
                  </a:cubicBezTo>
                  <a:cubicBezTo>
                    <a:pt x="0" y="126"/>
                    <a:pt x="18" y="156"/>
                    <a:pt x="44" y="173"/>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kern="0">
                <a:solidFill>
                  <a:schemeClr val="tx2"/>
                </a:solidFill>
                <a:latin typeface="Segoe UI"/>
              </a:endParaRPr>
            </a:p>
          </p:txBody>
        </p:sp>
        <p:sp>
          <p:nvSpPr>
            <p:cNvPr id="47" name="Line 8">
              <a:extLst>
                <a:ext uri="{FF2B5EF4-FFF2-40B4-BE49-F238E27FC236}">
                  <a16:creationId xmlns:a16="http://schemas.microsoft.com/office/drawing/2014/main" id="{5F401D9A-2AB4-453E-86C3-EA21F0E07D77}"/>
                </a:ext>
              </a:extLst>
            </p:cNvPr>
            <p:cNvSpPr>
              <a:spLocks noChangeShapeType="1"/>
            </p:cNvSpPr>
            <p:nvPr/>
          </p:nvSpPr>
          <p:spPr bwMode="auto">
            <a:xfrm flipH="1" flipV="1">
              <a:off x="7392987" y="4100514"/>
              <a:ext cx="146050" cy="100330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kern="0">
                <a:solidFill>
                  <a:schemeClr val="tx2"/>
                </a:solidFill>
                <a:latin typeface="Segoe UI"/>
              </a:endParaRPr>
            </a:p>
          </p:txBody>
        </p:sp>
        <p:sp>
          <p:nvSpPr>
            <p:cNvPr id="48" name="Line 9">
              <a:extLst>
                <a:ext uri="{FF2B5EF4-FFF2-40B4-BE49-F238E27FC236}">
                  <a16:creationId xmlns:a16="http://schemas.microsoft.com/office/drawing/2014/main" id="{8AF0AF3E-DEE8-454A-9F78-119F51509C6C}"/>
                </a:ext>
              </a:extLst>
            </p:cNvPr>
            <p:cNvSpPr>
              <a:spLocks noChangeShapeType="1"/>
            </p:cNvSpPr>
            <p:nvPr/>
          </p:nvSpPr>
          <p:spPr bwMode="auto">
            <a:xfrm flipV="1">
              <a:off x="7943849" y="4100514"/>
              <a:ext cx="147638" cy="100330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kern="0">
                <a:solidFill>
                  <a:schemeClr val="tx2"/>
                </a:solidFill>
                <a:latin typeface="Segoe UI"/>
              </a:endParaRPr>
            </a:p>
          </p:txBody>
        </p:sp>
        <p:sp>
          <p:nvSpPr>
            <p:cNvPr id="49" name="Rectangle 11">
              <a:extLst>
                <a:ext uri="{FF2B5EF4-FFF2-40B4-BE49-F238E27FC236}">
                  <a16:creationId xmlns:a16="http://schemas.microsoft.com/office/drawing/2014/main" id="{A16F8ECC-266B-407A-A32B-CA7AA7C4B9DE}"/>
                </a:ext>
              </a:extLst>
            </p:cNvPr>
            <p:cNvSpPr>
              <a:spLocks noChangeArrowheads="1"/>
            </p:cNvSpPr>
            <p:nvPr/>
          </p:nvSpPr>
          <p:spPr bwMode="auto">
            <a:xfrm>
              <a:off x="7189785" y="5103815"/>
              <a:ext cx="1104900" cy="292100"/>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kern="0">
                <a:solidFill>
                  <a:schemeClr val="tx2"/>
                </a:solidFill>
                <a:latin typeface="Segoe UI"/>
              </a:endParaRPr>
            </a:p>
          </p:txBody>
        </p:sp>
        <p:sp>
          <p:nvSpPr>
            <p:cNvPr id="50" name="Rectangle 12">
              <a:extLst>
                <a:ext uri="{FF2B5EF4-FFF2-40B4-BE49-F238E27FC236}">
                  <a16:creationId xmlns:a16="http://schemas.microsoft.com/office/drawing/2014/main" id="{D8F827AA-3E49-4AC2-ACDC-320F442834DB}"/>
                </a:ext>
              </a:extLst>
            </p:cNvPr>
            <p:cNvSpPr>
              <a:spLocks noChangeArrowheads="1"/>
            </p:cNvSpPr>
            <p:nvPr/>
          </p:nvSpPr>
          <p:spPr bwMode="auto">
            <a:xfrm>
              <a:off x="7291388" y="5395915"/>
              <a:ext cx="901699" cy="304800"/>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kern="0">
                <a:solidFill>
                  <a:schemeClr val="tx2"/>
                </a:solidFill>
                <a:latin typeface="Segoe UI"/>
              </a:endParaRPr>
            </a:p>
          </p:txBody>
        </p:sp>
        <p:sp>
          <p:nvSpPr>
            <p:cNvPr id="51" name="Rectangle 13">
              <a:extLst>
                <a:ext uri="{FF2B5EF4-FFF2-40B4-BE49-F238E27FC236}">
                  <a16:creationId xmlns:a16="http://schemas.microsoft.com/office/drawing/2014/main" id="{67C403FB-B196-4A64-AF94-2AFD97544150}"/>
                </a:ext>
              </a:extLst>
            </p:cNvPr>
            <p:cNvSpPr>
              <a:spLocks noChangeArrowheads="1"/>
            </p:cNvSpPr>
            <p:nvPr/>
          </p:nvSpPr>
          <p:spPr bwMode="auto">
            <a:xfrm>
              <a:off x="7392988" y="5700715"/>
              <a:ext cx="698500" cy="293688"/>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kern="0">
                <a:solidFill>
                  <a:schemeClr val="tx2"/>
                </a:solidFill>
                <a:latin typeface="Segoe UI"/>
              </a:endParaRPr>
            </a:p>
          </p:txBody>
        </p:sp>
        <p:sp>
          <p:nvSpPr>
            <p:cNvPr id="52" name="Freeform 10">
              <a:extLst>
                <a:ext uri="{FF2B5EF4-FFF2-40B4-BE49-F238E27FC236}">
                  <a16:creationId xmlns:a16="http://schemas.microsoft.com/office/drawing/2014/main" id="{C2945AC3-33DE-4805-8DF7-076D04AF74C2}"/>
                </a:ext>
              </a:extLst>
            </p:cNvPr>
            <p:cNvSpPr>
              <a:spLocks/>
            </p:cNvSpPr>
            <p:nvPr/>
          </p:nvSpPr>
          <p:spPr bwMode="auto">
            <a:xfrm>
              <a:off x="7392988" y="4127264"/>
              <a:ext cx="698500" cy="146050"/>
            </a:xfrm>
            <a:custGeom>
              <a:avLst/>
              <a:gdLst>
                <a:gd name="T0" fmla="*/ 0 w 440"/>
                <a:gd name="T1" fmla="*/ 0 h 92"/>
                <a:gd name="T2" fmla="*/ 127 w 440"/>
                <a:gd name="T3" fmla="*/ 92 h 92"/>
                <a:gd name="T4" fmla="*/ 220 w 440"/>
                <a:gd name="T5" fmla="*/ 0 h 92"/>
                <a:gd name="T6" fmla="*/ 312 w 440"/>
                <a:gd name="T7" fmla="*/ 92 h 92"/>
                <a:gd name="T8" fmla="*/ 440 w 440"/>
                <a:gd name="T9" fmla="*/ 0 h 92"/>
              </a:gdLst>
              <a:ahLst/>
              <a:cxnLst>
                <a:cxn ang="0">
                  <a:pos x="T0" y="T1"/>
                </a:cxn>
                <a:cxn ang="0">
                  <a:pos x="T2" y="T3"/>
                </a:cxn>
                <a:cxn ang="0">
                  <a:pos x="T4" y="T5"/>
                </a:cxn>
                <a:cxn ang="0">
                  <a:pos x="T6" y="T7"/>
                </a:cxn>
                <a:cxn ang="0">
                  <a:pos x="T8" y="T9"/>
                </a:cxn>
              </a:cxnLst>
              <a:rect l="0" t="0" r="r" b="b"/>
              <a:pathLst>
                <a:path w="440" h="92">
                  <a:moveTo>
                    <a:pt x="0" y="0"/>
                  </a:moveTo>
                  <a:lnTo>
                    <a:pt x="127" y="92"/>
                  </a:lnTo>
                  <a:lnTo>
                    <a:pt x="220" y="0"/>
                  </a:lnTo>
                  <a:lnTo>
                    <a:pt x="312" y="92"/>
                  </a:lnTo>
                  <a:lnTo>
                    <a:pt x="44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kern="0">
                <a:solidFill>
                  <a:schemeClr val="tx2"/>
                </a:solidFill>
                <a:latin typeface="Segoe UI"/>
              </a:endParaRPr>
            </a:p>
          </p:txBody>
        </p:sp>
      </p:grpSp>
      <p:sp>
        <p:nvSpPr>
          <p:cNvPr id="53" name="DeveloperTools_EC7A">
            <a:extLst>
              <a:ext uri="{FF2B5EF4-FFF2-40B4-BE49-F238E27FC236}">
                <a16:creationId xmlns:a16="http://schemas.microsoft.com/office/drawing/2014/main" id="{A5C94966-0A0B-4B74-B439-0AA9972BB561}"/>
              </a:ext>
            </a:extLst>
          </p:cNvPr>
          <p:cNvSpPr>
            <a:spLocks noChangeAspect="1" noEditPoints="1"/>
          </p:cNvSpPr>
          <p:nvPr/>
        </p:nvSpPr>
        <p:spPr bwMode="auto">
          <a:xfrm>
            <a:off x="8506683" y="3643355"/>
            <a:ext cx="408697" cy="643965"/>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a:solidFill>
                <a:schemeClr val="tx2"/>
              </a:solidFill>
              <a:latin typeface="Segoe UI Semilight"/>
            </a:endParaRPr>
          </a:p>
        </p:txBody>
      </p:sp>
      <p:sp>
        <p:nvSpPr>
          <p:cNvPr id="56" name="Freeform: Shape 55">
            <a:extLst>
              <a:ext uri="{FF2B5EF4-FFF2-40B4-BE49-F238E27FC236}">
                <a16:creationId xmlns:a16="http://schemas.microsoft.com/office/drawing/2014/main" id="{AB9251F4-D7D7-441C-8AB4-22F2F529CF8B}"/>
              </a:ext>
            </a:extLst>
          </p:cNvPr>
          <p:cNvSpPr/>
          <p:nvPr/>
        </p:nvSpPr>
        <p:spPr bwMode="auto">
          <a:xfrm>
            <a:off x="10912123" y="3624819"/>
            <a:ext cx="573669" cy="681037"/>
          </a:xfrm>
          <a:custGeom>
            <a:avLst/>
            <a:gdLst>
              <a:gd name="connsiteX0" fmla="*/ 309423 w 618846"/>
              <a:gd name="connsiteY0" fmla="*/ 183085 h 734670"/>
              <a:gd name="connsiteX1" fmla="*/ 237809 w 618846"/>
              <a:gd name="connsiteY1" fmla="*/ 254699 h 734670"/>
              <a:gd name="connsiteX2" fmla="*/ 258784 w 618846"/>
              <a:gd name="connsiteY2" fmla="*/ 305337 h 734670"/>
              <a:gd name="connsiteX3" fmla="*/ 276270 w 618846"/>
              <a:gd name="connsiteY3" fmla="*/ 312580 h 734670"/>
              <a:gd name="connsiteX4" fmla="*/ 251449 w 618846"/>
              <a:gd name="connsiteY4" fmla="*/ 432300 h 734670"/>
              <a:gd name="connsiteX5" fmla="*/ 367397 w 618846"/>
              <a:gd name="connsiteY5" fmla="*/ 432300 h 734670"/>
              <a:gd name="connsiteX6" fmla="*/ 342577 w 618846"/>
              <a:gd name="connsiteY6" fmla="*/ 312580 h 734670"/>
              <a:gd name="connsiteX7" fmla="*/ 360062 w 618846"/>
              <a:gd name="connsiteY7" fmla="*/ 305337 h 734670"/>
              <a:gd name="connsiteX8" fmla="*/ 381037 w 618846"/>
              <a:gd name="connsiteY8" fmla="*/ 254699 h 734670"/>
              <a:gd name="connsiteX9" fmla="*/ 309423 w 618846"/>
              <a:gd name="connsiteY9" fmla="*/ 183085 h 734670"/>
              <a:gd name="connsiteX10" fmla="*/ 0 w 618846"/>
              <a:gd name="connsiteY10" fmla="*/ 0 h 734670"/>
              <a:gd name="connsiteX11" fmla="*/ 618447 w 618846"/>
              <a:gd name="connsiteY11" fmla="*/ 0 h 734670"/>
              <a:gd name="connsiteX12" fmla="*/ 618447 w 618846"/>
              <a:gd name="connsiteY12" fmla="*/ 2 h 734670"/>
              <a:gd name="connsiteX13" fmla="*/ 618448 w 618846"/>
              <a:gd name="connsiteY13" fmla="*/ 2 h 734670"/>
              <a:gd name="connsiteX14" fmla="*/ 618448 w 618846"/>
              <a:gd name="connsiteY14" fmla="*/ 406790 h 734670"/>
              <a:gd name="connsiteX15" fmla="*/ 309226 w 618846"/>
              <a:gd name="connsiteY15" fmla="*/ 734670 h 734670"/>
              <a:gd name="connsiteX16" fmla="*/ 1 w 618846"/>
              <a:gd name="connsiteY16" fmla="*/ 406790 h 734670"/>
              <a:gd name="connsiteX17" fmla="*/ 0 w 618846"/>
              <a:gd name="connsiteY17" fmla="*/ 0 h 73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8846" h="734670">
                <a:moveTo>
                  <a:pt x="309423" y="183085"/>
                </a:moveTo>
                <a:cubicBezTo>
                  <a:pt x="269872" y="183085"/>
                  <a:pt x="237809" y="215148"/>
                  <a:pt x="237809" y="254699"/>
                </a:cubicBezTo>
                <a:cubicBezTo>
                  <a:pt x="237809" y="274474"/>
                  <a:pt x="245825" y="292378"/>
                  <a:pt x="258784" y="305337"/>
                </a:cubicBezTo>
                <a:lnTo>
                  <a:pt x="276270" y="312580"/>
                </a:lnTo>
                <a:lnTo>
                  <a:pt x="251449" y="432300"/>
                </a:lnTo>
                <a:lnTo>
                  <a:pt x="367397" y="432300"/>
                </a:lnTo>
                <a:lnTo>
                  <a:pt x="342577" y="312580"/>
                </a:lnTo>
                <a:lnTo>
                  <a:pt x="360062" y="305337"/>
                </a:lnTo>
                <a:cubicBezTo>
                  <a:pt x="373021" y="292378"/>
                  <a:pt x="381037" y="274474"/>
                  <a:pt x="381037" y="254699"/>
                </a:cubicBezTo>
                <a:cubicBezTo>
                  <a:pt x="381037" y="215148"/>
                  <a:pt x="348974" y="183085"/>
                  <a:pt x="309423" y="183085"/>
                </a:cubicBezTo>
                <a:close/>
                <a:moveTo>
                  <a:pt x="0" y="0"/>
                </a:moveTo>
                <a:lnTo>
                  <a:pt x="618447" y="0"/>
                </a:lnTo>
                <a:lnTo>
                  <a:pt x="618447" y="2"/>
                </a:lnTo>
                <a:lnTo>
                  <a:pt x="618448" y="2"/>
                </a:lnTo>
                <a:cubicBezTo>
                  <a:pt x="618448" y="135598"/>
                  <a:pt x="619345" y="271197"/>
                  <a:pt x="618448" y="406790"/>
                </a:cubicBezTo>
                <a:cubicBezTo>
                  <a:pt x="617539" y="544002"/>
                  <a:pt x="390151" y="716739"/>
                  <a:pt x="309226" y="734670"/>
                </a:cubicBezTo>
                <a:cubicBezTo>
                  <a:pt x="230411" y="719903"/>
                  <a:pt x="5128" y="541892"/>
                  <a:pt x="1" y="406790"/>
                </a:cubicBezTo>
                <a:cubicBezTo>
                  <a:pt x="1" y="271194"/>
                  <a:pt x="0" y="135597"/>
                  <a:pt x="0" y="0"/>
                </a:cubicBezTo>
                <a:close/>
              </a:path>
            </a:pathLst>
          </a:custGeom>
          <a:no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solidFill>
                <a:schemeClr val="tx2"/>
              </a:solidFill>
              <a:latin typeface="Segoe UI"/>
            </a:endParaRPr>
          </a:p>
        </p:txBody>
      </p:sp>
      <p:grpSp>
        <p:nvGrpSpPr>
          <p:cNvPr id="4" name="Group 3">
            <a:extLst>
              <a:ext uri="{FF2B5EF4-FFF2-40B4-BE49-F238E27FC236}">
                <a16:creationId xmlns:a16="http://schemas.microsoft.com/office/drawing/2014/main" id="{DEB6962E-2D5B-449F-9A8C-C7E3F2DDB1A5}"/>
              </a:ext>
            </a:extLst>
          </p:cNvPr>
          <p:cNvGrpSpPr/>
          <p:nvPr/>
        </p:nvGrpSpPr>
        <p:grpSpPr>
          <a:xfrm>
            <a:off x="3260496" y="3660806"/>
            <a:ext cx="961720" cy="609062"/>
            <a:chOff x="3195991" y="3530183"/>
            <a:chExt cx="942948" cy="597174"/>
          </a:xfrm>
        </p:grpSpPr>
        <p:sp>
          <p:nvSpPr>
            <p:cNvPr id="70" name="Freeform 100">
              <a:extLst>
                <a:ext uri="{FF2B5EF4-FFF2-40B4-BE49-F238E27FC236}">
                  <a16:creationId xmlns:a16="http://schemas.microsoft.com/office/drawing/2014/main" id="{873614D1-1D7E-4DFF-8642-E88BB3BC6E4B}"/>
                </a:ext>
              </a:extLst>
            </p:cNvPr>
            <p:cNvSpPr>
              <a:spLocks noChangeAspect="1"/>
            </p:cNvSpPr>
            <p:nvPr/>
          </p:nvSpPr>
          <p:spPr bwMode="auto">
            <a:xfrm>
              <a:off x="3195991" y="3530183"/>
              <a:ext cx="942948" cy="59717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kern="0">
                <a:solidFill>
                  <a:schemeClr val="tx2"/>
                </a:solidFill>
                <a:latin typeface="Segoe UI Light"/>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8D0DA8C4-BC4B-4F7B-9F46-119B9E725C95}"/>
                </a:ext>
              </a:extLst>
            </p:cNvPr>
            <p:cNvSpPr/>
            <p:nvPr/>
          </p:nvSpPr>
          <p:spPr bwMode="auto">
            <a:xfrm>
              <a:off x="3391558" y="3734374"/>
              <a:ext cx="485710" cy="236656"/>
            </a:xfrm>
            <a:custGeom>
              <a:avLst/>
              <a:gdLst>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60144"/>
                <a:gd name="connsiteX1" fmla="*/ 5172892 w 5172892"/>
                <a:gd name="connsiteY1" fmla="*/ 0 h 2160144"/>
                <a:gd name="connsiteX0" fmla="*/ 0 w 5172892"/>
                <a:gd name="connsiteY0" fmla="*/ 2159726 h 2160246"/>
                <a:gd name="connsiteX1" fmla="*/ 5172892 w 5172892"/>
                <a:gd name="connsiteY1" fmla="*/ 0 h 2160246"/>
                <a:gd name="connsiteX0" fmla="*/ 0 w 5172892"/>
                <a:gd name="connsiteY0" fmla="*/ 2159726 h 2187585"/>
                <a:gd name="connsiteX1" fmla="*/ 5172892 w 5172892"/>
                <a:gd name="connsiteY1" fmla="*/ 0 h 2187585"/>
                <a:gd name="connsiteX0" fmla="*/ 0 w 5172892"/>
                <a:gd name="connsiteY0" fmla="*/ 2159726 h 2197661"/>
                <a:gd name="connsiteX1" fmla="*/ 5172892 w 5172892"/>
                <a:gd name="connsiteY1" fmla="*/ 0 h 2197661"/>
              </a:gdLst>
              <a:ahLst/>
              <a:cxnLst>
                <a:cxn ang="0">
                  <a:pos x="connsiteX0" y="connsiteY0"/>
                </a:cxn>
                <a:cxn ang="0">
                  <a:pos x="connsiteX1" y="connsiteY1"/>
                </a:cxn>
              </a:cxnLst>
              <a:rect l="l" t="t" r="r" b="b"/>
              <a:pathLst>
                <a:path w="5172892" h="2197661">
                  <a:moveTo>
                    <a:pt x="0" y="2159726"/>
                  </a:moveTo>
                  <a:cubicBezTo>
                    <a:pt x="2311587" y="2418405"/>
                    <a:pt x="4673314" y="1316585"/>
                    <a:pt x="5172892" y="0"/>
                  </a:cubicBezTo>
                </a:path>
              </a:pathLst>
            </a:custGeom>
            <a:ln w="12700" cap="flat">
              <a:solidFill>
                <a:schemeClr val="tx2"/>
              </a:solidFill>
              <a:prstDash val="solid"/>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a:solidFill>
                  <a:schemeClr val="tx2"/>
                </a:solidFill>
                <a:latin typeface="Segoe UI"/>
              </a:endParaRPr>
            </a:p>
          </p:txBody>
        </p:sp>
      </p:grpSp>
      <p:grpSp>
        <p:nvGrpSpPr>
          <p:cNvPr id="59" name="Group 58">
            <a:extLst>
              <a:ext uri="{FF2B5EF4-FFF2-40B4-BE49-F238E27FC236}">
                <a16:creationId xmlns:a16="http://schemas.microsoft.com/office/drawing/2014/main" id="{3AD73D1B-BCAB-4715-A435-4D0F1167D551}"/>
              </a:ext>
            </a:extLst>
          </p:cNvPr>
          <p:cNvGrpSpPr/>
          <p:nvPr/>
        </p:nvGrpSpPr>
        <p:grpSpPr>
          <a:xfrm>
            <a:off x="5986247" y="3551867"/>
            <a:ext cx="521211" cy="826941"/>
            <a:chOff x="5010556" y="4754747"/>
            <a:chExt cx="509855" cy="808924"/>
          </a:xfrm>
          <a:noFill/>
        </p:grpSpPr>
        <p:sp>
          <p:nvSpPr>
            <p:cNvPr id="60" name="Freeform: Shape 59">
              <a:extLst>
                <a:ext uri="{FF2B5EF4-FFF2-40B4-BE49-F238E27FC236}">
                  <a16:creationId xmlns:a16="http://schemas.microsoft.com/office/drawing/2014/main" id="{B7667183-34DD-46A3-8329-7342D3D6DC2A}"/>
                </a:ext>
              </a:extLst>
            </p:cNvPr>
            <p:cNvSpPr/>
            <p:nvPr/>
          </p:nvSpPr>
          <p:spPr bwMode="auto">
            <a:xfrm>
              <a:off x="5010556" y="4863567"/>
              <a:ext cx="509855" cy="182411"/>
            </a:xfrm>
            <a:custGeom>
              <a:avLst/>
              <a:gdLst>
                <a:gd name="connsiteX0" fmla="*/ 509395 w 509395"/>
                <a:gd name="connsiteY0" fmla="*/ 0 h 568538"/>
                <a:gd name="connsiteX1" fmla="*/ 509395 w 509395"/>
                <a:gd name="connsiteY1" fmla="*/ 0 h 568538"/>
                <a:gd name="connsiteX2" fmla="*/ 509394 w 509395"/>
                <a:gd name="connsiteY2" fmla="*/ 467856 h 568538"/>
                <a:gd name="connsiteX3" fmla="*/ 254697 w 509395"/>
                <a:gd name="connsiteY3" fmla="*/ 568538 h 568538"/>
                <a:gd name="connsiteX4" fmla="*/ 155558 w 509395"/>
                <a:gd name="connsiteY4" fmla="*/ 560626 h 568538"/>
                <a:gd name="connsiteX5" fmla="*/ 0 w 509395"/>
                <a:gd name="connsiteY5" fmla="*/ 467856 h 568538"/>
                <a:gd name="connsiteX6" fmla="*/ 0 w 509395"/>
                <a:gd name="connsiteY6" fmla="*/ 386128 h 568538"/>
                <a:gd name="connsiteX7" fmla="*/ 11451 w 509395"/>
                <a:gd name="connsiteY7" fmla="*/ 416067 h 568538"/>
                <a:gd name="connsiteX8" fmla="*/ 155558 w 509395"/>
                <a:gd name="connsiteY8" fmla="*/ 478897 h 568538"/>
                <a:gd name="connsiteX9" fmla="*/ 254697 w 509395"/>
                <a:gd name="connsiteY9" fmla="*/ 486809 h 568538"/>
                <a:gd name="connsiteX10" fmla="*/ 509394 w 509395"/>
                <a:gd name="connsiteY10" fmla="*/ 386127 h 568538"/>
                <a:gd name="connsiteX11" fmla="*/ 509395 w 509395"/>
                <a:gd name="connsiteY11" fmla="*/ 0 h 568538"/>
                <a:gd name="connsiteX0" fmla="*/ 509394 w 528260"/>
                <a:gd name="connsiteY0" fmla="*/ 386550 h 568961"/>
                <a:gd name="connsiteX1" fmla="*/ 509395 w 528260"/>
                <a:gd name="connsiteY1" fmla="*/ 423 h 568961"/>
                <a:gd name="connsiteX2" fmla="*/ 509394 w 528260"/>
                <a:gd name="connsiteY2" fmla="*/ 468279 h 568961"/>
                <a:gd name="connsiteX3" fmla="*/ 254697 w 528260"/>
                <a:gd name="connsiteY3" fmla="*/ 568961 h 568961"/>
                <a:gd name="connsiteX4" fmla="*/ 155558 w 528260"/>
                <a:gd name="connsiteY4" fmla="*/ 561049 h 568961"/>
                <a:gd name="connsiteX5" fmla="*/ 0 w 528260"/>
                <a:gd name="connsiteY5" fmla="*/ 468279 h 568961"/>
                <a:gd name="connsiteX6" fmla="*/ 0 w 528260"/>
                <a:gd name="connsiteY6" fmla="*/ 386551 h 568961"/>
                <a:gd name="connsiteX7" fmla="*/ 11451 w 528260"/>
                <a:gd name="connsiteY7" fmla="*/ 416490 h 568961"/>
                <a:gd name="connsiteX8" fmla="*/ 155558 w 528260"/>
                <a:gd name="connsiteY8" fmla="*/ 479320 h 568961"/>
                <a:gd name="connsiteX9" fmla="*/ 254697 w 528260"/>
                <a:gd name="connsiteY9" fmla="*/ 487232 h 568961"/>
                <a:gd name="connsiteX10" fmla="*/ 509394 w 528260"/>
                <a:gd name="connsiteY10" fmla="*/ 386550 h 568961"/>
                <a:gd name="connsiteX0" fmla="*/ 509394 w 541230"/>
                <a:gd name="connsiteY0" fmla="*/ 132 h 182543"/>
                <a:gd name="connsiteX1" fmla="*/ 509394 w 541230"/>
                <a:gd name="connsiteY1" fmla="*/ 81861 h 182543"/>
                <a:gd name="connsiteX2" fmla="*/ 254697 w 541230"/>
                <a:gd name="connsiteY2" fmla="*/ 182543 h 182543"/>
                <a:gd name="connsiteX3" fmla="*/ 155558 w 541230"/>
                <a:gd name="connsiteY3" fmla="*/ 174631 h 182543"/>
                <a:gd name="connsiteX4" fmla="*/ 0 w 541230"/>
                <a:gd name="connsiteY4" fmla="*/ 81861 h 182543"/>
                <a:gd name="connsiteX5" fmla="*/ 0 w 541230"/>
                <a:gd name="connsiteY5" fmla="*/ 133 h 182543"/>
                <a:gd name="connsiteX6" fmla="*/ 11451 w 541230"/>
                <a:gd name="connsiteY6" fmla="*/ 30072 h 182543"/>
                <a:gd name="connsiteX7" fmla="*/ 155558 w 541230"/>
                <a:gd name="connsiteY7" fmla="*/ 92902 h 182543"/>
                <a:gd name="connsiteX8" fmla="*/ 254697 w 541230"/>
                <a:gd name="connsiteY8" fmla="*/ 100814 h 182543"/>
                <a:gd name="connsiteX9" fmla="*/ 509394 w 541230"/>
                <a:gd name="connsiteY9" fmla="*/ 132 h 182543"/>
                <a:gd name="connsiteX0" fmla="*/ 509394 w 509394"/>
                <a:gd name="connsiteY0" fmla="*/ 0 h 182411"/>
                <a:gd name="connsiteX1" fmla="*/ 509394 w 509394"/>
                <a:gd name="connsiteY1" fmla="*/ 81729 h 182411"/>
                <a:gd name="connsiteX2" fmla="*/ 254697 w 509394"/>
                <a:gd name="connsiteY2" fmla="*/ 182411 h 182411"/>
                <a:gd name="connsiteX3" fmla="*/ 155558 w 509394"/>
                <a:gd name="connsiteY3" fmla="*/ 174499 h 182411"/>
                <a:gd name="connsiteX4" fmla="*/ 0 w 509394"/>
                <a:gd name="connsiteY4" fmla="*/ 81729 h 182411"/>
                <a:gd name="connsiteX5" fmla="*/ 0 w 509394"/>
                <a:gd name="connsiteY5" fmla="*/ 1 h 182411"/>
                <a:gd name="connsiteX6" fmla="*/ 11451 w 509394"/>
                <a:gd name="connsiteY6" fmla="*/ 29940 h 182411"/>
                <a:gd name="connsiteX7" fmla="*/ 155558 w 509394"/>
                <a:gd name="connsiteY7" fmla="*/ 92770 h 182411"/>
                <a:gd name="connsiteX8" fmla="*/ 254697 w 509394"/>
                <a:gd name="connsiteY8" fmla="*/ 100682 h 182411"/>
                <a:gd name="connsiteX9" fmla="*/ 509394 w 509394"/>
                <a:gd name="connsiteY9" fmla="*/ 0 h 182411"/>
                <a:gd name="connsiteX0" fmla="*/ 509394 w 509855"/>
                <a:gd name="connsiteY0" fmla="*/ 0 h 182411"/>
                <a:gd name="connsiteX1" fmla="*/ 509394 w 509855"/>
                <a:gd name="connsiteY1" fmla="*/ 81729 h 182411"/>
                <a:gd name="connsiteX2" fmla="*/ 254697 w 509855"/>
                <a:gd name="connsiteY2" fmla="*/ 182411 h 182411"/>
                <a:gd name="connsiteX3" fmla="*/ 155558 w 509855"/>
                <a:gd name="connsiteY3" fmla="*/ 174499 h 182411"/>
                <a:gd name="connsiteX4" fmla="*/ 0 w 509855"/>
                <a:gd name="connsiteY4" fmla="*/ 81729 h 182411"/>
                <a:gd name="connsiteX5" fmla="*/ 0 w 509855"/>
                <a:gd name="connsiteY5" fmla="*/ 1 h 182411"/>
                <a:gd name="connsiteX6" fmla="*/ 11451 w 509855"/>
                <a:gd name="connsiteY6" fmla="*/ 29940 h 182411"/>
                <a:gd name="connsiteX7" fmla="*/ 155558 w 509855"/>
                <a:gd name="connsiteY7" fmla="*/ 92770 h 182411"/>
                <a:gd name="connsiteX8" fmla="*/ 254697 w 509855"/>
                <a:gd name="connsiteY8" fmla="*/ 100682 h 182411"/>
                <a:gd name="connsiteX9" fmla="*/ 509394 w 509855"/>
                <a:gd name="connsiteY9" fmla="*/ 0 h 18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9855" h="182411">
                  <a:moveTo>
                    <a:pt x="509394" y="0"/>
                  </a:moveTo>
                  <a:cubicBezTo>
                    <a:pt x="509394" y="27243"/>
                    <a:pt x="510433" y="54506"/>
                    <a:pt x="509394" y="81729"/>
                  </a:cubicBezTo>
                  <a:cubicBezTo>
                    <a:pt x="507766" y="124378"/>
                    <a:pt x="395362" y="182411"/>
                    <a:pt x="254697" y="182411"/>
                  </a:cubicBezTo>
                  <a:cubicBezTo>
                    <a:pt x="219531" y="182411"/>
                    <a:pt x="186029" y="179594"/>
                    <a:pt x="155558" y="174499"/>
                  </a:cubicBezTo>
                  <a:cubicBezTo>
                    <a:pt x="64143" y="159215"/>
                    <a:pt x="0" y="123433"/>
                    <a:pt x="0" y="81729"/>
                  </a:cubicBezTo>
                  <a:lnTo>
                    <a:pt x="0" y="1"/>
                  </a:lnTo>
                  <a:lnTo>
                    <a:pt x="11451" y="29940"/>
                  </a:lnTo>
                  <a:cubicBezTo>
                    <a:pt x="33776" y="58314"/>
                    <a:pt x="86997" y="81307"/>
                    <a:pt x="155558" y="92770"/>
                  </a:cubicBezTo>
                  <a:cubicBezTo>
                    <a:pt x="186029" y="97865"/>
                    <a:pt x="219531" y="100682"/>
                    <a:pt x="254697" y="100682"/>
                  </a:cubicBezTo>
                  <a:cubicBezTo>
                    <a:pt x="395362" y="100682"/>
                    <a:pt x="509394" y="55605"/>
                    <a:pt x="509394" y="0"/>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a:solidFill>
                  <a:schemeClr val="tx2"/>
                </a:solidFill>
                <a:latin typeface="Segoe UI Light"/>
                <a:ea typeface="Segoe UI" pitchFamily="34" charset="0"/>
                <a:cs typeface="Segoe UI" pitchFamily="34" charset="0"/>
              </a:endParaRPr>
            </a:p>
          </p:txBody>
        </p:sp>
        <p:sp>
          <p:nvSpPr>
            <p:cNvPr id="61" name="Oval 60">
              <a:extLst>
                <a:ext uri="{FF2B5EF4-FFF2-40B4-BE49-F238E27FC236}">
                  <a16:creationId xmlns:a16="http://schemas.microsoft.com/office/drawing/2014/main" id="{04125E40-C099-46F1-83F4-EA4818F95E63}"/>
                </a:ext>
              </a:extLst>
            </p:cNvPr>
            <p:cNvSpPr/>
            <p:nvPr/>
          </p:nvSpPr>
          <p:spPr bwMode="auto">
            <a:xfrm>
              <a:off x="5010787" y="4754747"/>
              <a:ext cx="509393" cy="209041"/>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a:solidFill>
                  <a:schemeClr val="tx2"/>
                </a:solidFill>
                <a:latin typeface="Segoe UI Light"/>
                <a:cs typeface="Segoe UI" pitchFamily="34" charset="0"/>
              </a:endParaRPr>
            </a:p>
          </p:txBody>
        </p:sp>
        <p:sp>
          <p:nvSpPr>
            <p:cNvPr id="62" name="Freeform: Shape 61">
              <a:extLst>
                <a:ext uri="{FF2B5EF4-FFF2-40B4-BE49-F238E27FC236}">
                  <a16:creationId xmlns:a16="http://schemas.microsoft.com/office/drawing/2014/main" id="{1E98BB0F-96FE-4BCA-9C8D-A5A38B765A0E}"/>
                </a:ext>
              </a:extLst>
            </p:cNvPr>
            <p:cNvSpPr/>
            <p:nvPr/>
          </p:nvSpPr>
          <p:spPr bwMode="auto">
            <a:xfrm>
              <a:off x="5010556" y="4984295"/>
              <a:ext cx="509855" cy="182411"/>
            </a:xfrm>
            <a:custGeom>
              <a:avLst/>
              <a:gdLst>
                <a:gd name="connsiteX0" fmla="*/ 509395 w 509395"/>
                <a:gd name="connsiteY0" fmla="*/ 0 h 568538"/>
                <a:gd name="connsiteX1" fmla="*/ 509395 w 509395"/>
                <a:gd name="connsiteY1" fmla="*/ 0 h 568538"/>
                <a:gd name="connsiteX2" fmla="*/ 509394 w 509395"/>
                <a:gd name="connsiteY2" fmla="*/ 467856 h 568538"/>
                <a:gd name="connsiteX3" fmla="*/ 254697 w 509395"/>
                <a:gd name="connsiteY3" fmla="*/ 568538 h 568538"/>
                <a:gd name="connsiteX4" fmla="*/ 155558 w 509395"/>
                <a:gd name="connsiteY4" fmla="*/ 560626 h 568538"/>
                <a:gd name="connsiteX5" fmla="*/ 0 w 509395"/>
                <a:gd name="connsiteY5" fmla="*/ 467856 h 568538"/>
                <a:gd name="connsiteX6" fmla="*/ 0 w 509395"/>
                <a:gd name="connsiteY6" fmla="*/ 386128 h 568538"/>
                <a:gd name="connsiteX7" fmla="*/ 11451 w 509395"/>
                <a:gd name="connsiteY7" fmla="*/ 416067 h 568538"/>
                <a:gd name="connsiteX8" fmla="*/ 155558 w 509395"/>
                <a:gd name="connsiteY8" fmla="*/ 478897 h 568538"/>
                <a:gd name="connsiteX9" fmla="*/ 254697 w 509395"/>
                <a:gd name="connsiteY9" fmla="*/ 486809 h 568538"/>
                <a:gd name="connsiteX10" fmla="*/ 509394 w 509395"/>
                <a:gd name="connsiteY10" fmla="*/ 386127 h 568538"/>
                <a:gd name="connsiteX11" fmla="*/ 509395 w 509395"/>
                <a:gd name="connsiteY11" fmla="*/ 0 h 568538"/>
                <a:gd name="connsiteX0" fmla="*/ 509394 w 528260"/>
                <a:gd name="connsiteY0" fmla="*/ 386550 h 568961"/>
                <a:gd name="connsiteX1" fmla="*/ 509395 w 528260"/>
                <a:gd name="connsiteY1" fmla="*/ 423 h 568961"/>
                <a:gd name="connsiteX2" fmla="*/ 509394 w 528260"/>
                <a:gd name="connsiteY2" fmla="*/ 468279 h 568961"/>
                <a:gd name="connsiteX3" fmla="*/ 254697 w 528260"/>
                <a:gd name="connsiteY3" fmla="*/ 568961 h 568961"/>
                <a:gd name="connsiteX4" fmla="*/ 155558 w 528260"/>
                <a:gd name="connsiteY4" fmla="*/ 561049 h 568961"/>
                <a:gd name="connsiteX5" fmla="*/ 0 w 528260"/>
                <a:gd name="connsiteY5" fmla="*/ 468279 h 568961"/>
                <a:gd name="connsiteX6" fmla="*/ 0 w 528260"/>
                <a:gd name="connsiteY6" fmla="*/ 386551 h 568961"/>
                <a:gd name="connsiteX7" fmla="*/ 11451 w 528260"/>
                <a:gd name="connsiteY7" fmla="*/ 416490 h 568961"/>
                <a:gd name="connsiteX8" fmla="*/ 155558 w 528260"/>
                <a:gd name="connsiteY8" fmla="*/ 479320 h 568961"/>
                <a:gd name="connsiteX9" fmla="*/ 254697 w 528260"/>
                <a:gd name="connsiteY9" fmla="*/ 487232 h 568961"/>
                <a:gd name="connsiteX10" fmla="*/ 509394 w 528260"/>
                <a:gd name="connsiteY10" fmla="*/ 386550 h 568961"/>
                <a:gd name="connsiteX0" fmla="*/ 509394 w 541230"/>
                <a:gd name="connsiteY0" fmla="*/ 132 h 182543"/>
                <a:gd name="connsiteX1" fmla="*/ 509394 w 541230"/>
                <a:gd name="connsiteY1" fmla="*/ 81861 h 182543"/>
                <a:gd name="connsiteX2" fmla="*/ 254697 w 541230"/>
                <a:gd name="connsiteY2" fmla="*/ 182543 h 182543"/>
                <a:gd name="connsiteX3" fmla="*/ 155558 w 541230"/>
                <a:gd name="connsiteY3" fmla="*/ 174631 h 182543"/>
                <a:gd name="connsiteX4" fmla="*/ 0 w 541230"/>
                <a:gd name="connsiteY4" fmla="*/ 81861 h 182543"/>
                <a:gd name="connsiteX5" fmla="*/ 0 w 541230"/>
                <a:gd name="connsiteY5" fmla="*/ 133 h 182543"/>
                <a:gd name="connsiteX6" fmla="*/ 11451 w 541230"/>
                <a:gd name="connsiteY6" fmla="*/ 30072 h 182543"/>
                <a:gd name="connsiteX7" fmla="*/ 155558 w 541230"/>
                <a:gd name="connsiteY7" fmla="*/ 92902 h 182543"/>
                <a:gd name="connsiteX8" fmla="*/ 254697 w 541230"/>
                <a:gd name="connsiteY8" fmla="*/ 100814 h 182543"/>
                <a:gd name="connsiteX9" fmla="*/ 509394 w 541230"/>
                <a:gd name="connsiteY9" fmla="*/ 132 h 182543"/>
                <a:gd name="connsiteX0" fmla="*/ 509394 w 509394"/>
                <a:gd name="connsiteY0" fmla="*/ 0 h 182411"/>
                <a:gd name="connsiteX1" fmla="*/ 509394 w 509394"/>
                <a:gd name="connsiteY1" fmla="*/ 81729 h 182411"/>
                <a:gd name="connsiteX2" fmla="*/ 254697 w 509394"/>
                <a:gd name="connsiteY2" fmla="*/ 182411 h 182411"/>
                <a:gd name="connsiteX3" fmla="*/ 155558 w 509394"/>
                <a:gd name="connsiteY3" fmla="*/ 174499 h 182411"/>
                <a:gd name="connsiteX4" fmla="*/ 0 w 509394"/>
                <a:gd name="connsiteY4" fmla="*/ 81729 h 182411"/>
                <a:gd name="connsiteX5" fmla="*/ 0 w 509394"/>
                <a:gd name="connsiteY5" fmla="*/ 1 h 182411"/>
                <a:gd name="connsiteX6" fmla="*/ 11451 w 509394"/>
                <a:gd name="connsiteY6" fmla="*/ 29940 h 182411"/>
                <a:gd name="connsiteX7" fmla="*/ 155558 w 509394"/>
                <a:gd name="connsiteY7" fmla="*/ 92770 h 182411"/>
                <a:gd name="connsiteX8" fmla="*/ 254697 w 509394"/>
                <a:gd name="connsiteY8" fmla="*/ 100682 h 182411"/>
                <a:gd name="connsiteX9" fmla="*/ 509394 w 509394"/>
                <a:gd name="connsiteY9" fmla="*/ 0 h 182411"/>
                <a:gd name="connsiteX0" fmla="*/ 509394 w 509855"/>
                <a:gd name="connsiteY0" fmla="*/ 0 h 182411"/>
                <a:gd name="connsiteX1" fmla="*/ 509394 w 509855"/>
                <a:gd name="connsiteY1" fmla="*/ 81729 h 182411"/>
                <a:gd name="connsiteX2" fmla="*/ 254697 w 509855"/>
                <a:gd name="connsiteY2" fmla="*/ 182411 h 182411"/>
                <a:gd name="connsiteX3" fmla="*/ 155558 w 509855"/>
                <a:gd name="connsiteY3" fmla="*/ 174499 h 182411"/>
                <a:gd name="connsiteX4" fmla="*/ 0 w 509855"/>
                <a:gd name="connsiteY4" fmla="*/ 81729 h 182411"/>
                <a:gd name="connsiteX5" fmla="*/ 0 w 509855"/>
                <a:gd name="connsiteY5" fmla="*/ 1 h 182411"/>
                <a:gd name="connsiteX6" fmla="*/ 11451 w 509855"/>
                <a:gd name="connsiteY6" fmla="*/ 29940 h 182411"/>
                <a:gd name="connsiteX7" fmla="*/ 155558 w 509855"/>
                <a:gd name="connsiteY7" fmla="*/ 92770 h 182411"/>
                <a:gd name="connsiteX8" fmla="*/ 254697 w 509855"/>
                <a:gd name="connsiteY8" fmla="*/ 100682 h 182411"/>
                <a:gd name="connsiteX9" fmla="*/ 509394 w 509855"/>
                <a:gd name="connsiteY9" fmla="*/ 0 h 18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9855" h="182411">
                  <a:moveTo>
                    <a:pt x="509394" y="0"/>
                  </a:moveTo>
                  <a:cubicBezTo>
                    <a:pt x="509394" y="27243"/>
                    <a:pt x="510433" y="54506"/>
                    <a:pt x="509394" y="81729"/>
                  </a:cubicBezTo>
                  <a:cubicBezTo>
                    <a:pt x="507766" y="124378"/>
                    <a:pt x="395362" y="182411"/>
                    <a:pt x="254697" y="182411"/>
                  </a:cubicBezTo>
                  <a:cubicBezTo>
                    <a:pt x="219531" y="182411"/>
                    <a:pt x="186029" y="179594"/>
                    <a:pt x="155558" y="174499"/>
                  </a:cubicBezTo>
                  <a:cubicBezTo>
                    <a:pt x="64143" y="159215"/>
                    <a:pt x="0" y="123433"/>
                    <a:pt x="0" y="81729"/>
                  </a:cubicBezTo>
                  <a:lnTo>
                    <a:pt x="0" y="1"/>
                  </a:lnTo>
                  <a:lnTo>
                    <a:pt x="11451" y="29940"/>
                  </a:lnTo>
                  <a:cubicBezTo>
                    <a:pt x="33776" y="58314"/>
                    <a:pt x="86997" y="81307"/>
                    <a:pt x="155558" y="92770"/>
                  </a:cubicBezTo>
                  <a:cubicBezTo>
                    <a:pt x="186029" y="97865"/>
                    <a:pt x="219531" y="100682"/>
                    <a:pt x="254697" y="100682"/>
                  </a:cubicBezTo>
                  <a:cubicBezTo>
                    <a:pt x="395362" y="100682"/>
                    <a:pt x="509394" y="55605"/>
                    <a:pt x="509394" y="0"/>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a:solidFill>
                  <a:schemeClr val="tx2"/>
                </a:solidFill>
                <a:latin typeface="Segoe UI Light"/>
                <a:ea typeface="Segoe UI" pitchFamily="34" charset="0"/>
                <a:cs typeface="Segoe UI" pitchFamily="34" charset="0"/>
              </a:endParaRPr>
            </a:p>
          </p:txBody>
        </p:sp>
        <p:sp>
          <p:nvSpPr>
            <p:cNvPr id="63" name="Freeform: Shape 62">
              <a:extLst>
                <a:ext uri="{FF2B5EF4-FFF2-40B4-BE49-F238E27FC236}">
                  <a16:creationId xmlns:a16="http://schemas.microsoft.com/office/drawing/2014/main" id="{7BB8C7DC-E98A-44A7-B8E3-68E7BE953A54}"/>
                </a:ext>
              </a:extLst>
            </p:cNvPr>
            <p:cNvSpPr/>
            <p:nvPr/>
          </p:nvSpPr>
          <p:spPr bwMode="auto">
            <a:xfrm>
              <a:off x="5010556" y="5105023"/>
              <a:ext cx="509855" cy="182411"/>
            </a:xfrm>
            <a:custGeom>
              <a:avLst/>
              <a:gdLst>
                <a:gd name="connsiteX0" fmla="*/ 509395 w 509395"/>
                <a:gd name="connsiteY0" fmla="*/ 0 h 568538"/>
                <a:gd name="connsiteX1" fmla="*/ 509395 w 509395"/>
                <a:gd name="connsiteY1" fmla="*/ 0 h 568538"/>
                <a:gd name="connsiteX2" fmla="*/ 509394 w 509395"/>
                <a:gd name="connsiteY2" fmla="*/ 467856 h 568538"/>
                <a:gd name="connsiteX3" fmla="*/ 254697 w 509395"/>
                <a:gd name="connsiteY3" fmla="*/ 568538 h 568538"/>
                <a:gd name="connsiteX4" fmla="*/ 155558 w 509395"/>
                <a:gd name="connsiteY4" fmla="*/ 560626 h 568538"/>
                <a:gd name="connsiteX5" fmla="*/ 0 w 509395"/>
                <a:gd name="connsiteY5" fmla="*/ 467856 h 568538"/>
                <a:gd name="connsiteX6" fmla="*/ 0 w 509395"/>
                <a:gd name="connsiteY6" fmla="*/ 386128 h 568538"/>
                <a:gd name="connsiteX7" fmla="*/ 11451 w 509395"/>
                <a:gd name="connsiteY7" fmla="*/ 416067 h 568538"/>
                <a:gd name="connsiteX8" fmla="*/ 155558 w 509395"/>
                <a:gd name="connsiteY8" fmla="*/ 478897 h 568538"/>
                <a:gd name="connsiteX9" fmla="*/ 254697 w 509395"/>
                <a:gd name="connsiteY9" fmla="*/ 486809 h 568538"/>
                <a:gd name="connsiteX10" fmla="*/ 509394 w 509395"/>
                <a:gd name="connsiteY10" fmla="*/ 386127 h 568538"/>
                <a:gd name="connsiteX11" fmla="*/ 509395 w 509395"/>
                <a:gd name="connsiteY11" fmla="*/ 0 h 568538"/>
                <a:gd name="connsiteX0" fmla="*/ 509394 w 528260"/>
                <a:gd name="connsiteY0" fmla="*/ 386550 h 568961"/>
                <a:gd name="connsiteX1" fmla="*/ 509395 w 528260"/>
                <a:gd name="connsiteY1" fmla="*/ 423 h 568961"/>
                <a:gd name="connsiteX2" fmla="*/ 509394 w 528260"/>
                <a:gd name="connsiteY2" fmla="*/ 468279 h 568961"/>
                <a:gd name="connsiteX3" fmla="*/ 254697 w 528260"/>
                <a:gd name="connsiteY3" fmla="*/ 568961 h 568961"/>
                <a:gd name="connsiteX4" fmla="*/ 155558 w 528260"/>
                <a:gd name="connsiteY4" fmla="*/ 561049 h 568961"/>
                <a:gd name="connsiteX5" fmla="*/ 0 w 528260"/>
                <a:gd name="connsiteY5" fmla="*/ 468279 h 568961"/>
                <a:gd name="connsiteX6" fmla="*/ 0 w 528260"/>
                <a:gd name="connsiteY6" fmla="*/ 386551 h 568961"/>
                <a:gd name="connsiteX7" fmla="*/ 11451 w 528260"/>
                <a:gd name="connsiteY7" fmla="*/ 416490 h 568961"/>
                <a:gd name="connsiteX8" fmla="*/ 155558 w 528260"/>
                <a:gd name="connsiteY8" fmla="*/ 479320 h 568961"/>
                <a:gd name="connsiteX9" fmla="*/ 254697 w 528260"/>
                <a:gd name="connsiteY9" fmla="*/ 487232 h 568961"/>
                <a:gd name="connsiteX10" fmla="*/ 509394 w 528260"/>
                <a:gd name="connsiteY10" fmla="*/ 386550 h 568961"/>
                <a:gd name="connsiteX0" fmla="*/ 509394 w 541230"/>
                <a:gd name="connsiteY0" fmla="*/ 132 h 182543"/>
                <a:gd name="connsiteX1" fmla="*/ 509394 w 541230"/>
                <a:gd name="connsiteY1" fmla="*/ 81861 h 182543"/>
                <a:gd name="connsiteX2" fmla="*/ 254697 w 541230"/>
                <a:gd name="connsiteY2" fmla="*/ 182543 h 182543"/>
                <a:gd name="connsiteX3" fmla="*/ 155558 w 541230"/>
                <a:gd name="connsiteY3" fmla="*/ 174631 h 182543"/>
                <a:gd name="connsiteX4" fmla="*/ 0 w 541230"/>
                <a:gd name="connsiteY4" fmla="*/ 81861 h 182543"/>
                <a:gd name="connsiteX5" fmla="*/ 0 w 541230"/>
                <a:gd name="connsiteY5" fmla="*/ 133 h 182543"/>
                <a:gd name="connsiteX6" fmla="*/ 11451 w 541230"/>
                <a:gd name="connsiteY6" fmla="*/ 30072 h 182543"/>
                <a:gd name="connsiteX7" fmla="*/ 155558 w 541230"/>
                <a:gd name="connsiteY7" fmla="*/ 92902 h 182543"/>
                <a:gd name="connsiteX8" fmla="*/ 254697 w 541230"/>
                <a:gd name="connsiteY8" fmla="*/ 100814 h 182543"/>
                <a:gd name="connsiteX9" fmla="*/ 509394 w 541230"/>
                <a:gd name="connsiteY9" fmla="*/ 132 h 182543"/>
                <a:gd name="connsiteX0" fmla="*/ 509394 w 509394"/>
                <a:gd name="connsiteY0" fmla="*/ 0 h 182411"/>
                <a:gd name="connsiteX1" fmla="*/ 509394 w 509394"/>
                <a:gd name="connsiteY1" fmla="*/ 81729 h 182411"/>
                <a:gd name="connsiteX2" fmla="*/ 254697 w 509394"/>
                <a:gd name="connsiteY2" fmla="*/ 182411 h 182411"/>
                <a:gd name="connsiteX3" fmla="*/ 155558 w 509394"/>
                <a:gd name="connsiteY3" fmla="*/ 174499 h 182411"/>
                <a:gd name="connsiteX4" fmla="*/ 0 w 509394"/>
                <a:gd name="connsiteY4" fmla="*/ 81729 h 182411"/>
                <a:gd name="connsiteX5" fmla="*/ 0 w 509394"/>
                <a:gd name="connsiteY5" fmla="*/ 1 h 182411"/>
                <a:gd name="connsiteX6" fmla="*/ 11451 w 509394"/>
                <a:gd name="connsiteY6" fmla="*/ 29940 h 182411"/>
                <a:gd name="connsiteX7" fmla="*/ 155558 w 509394"/>
                <a:gd name="connsiteY7" fmla="*/ 92770 h 182411"/>
                <a:gd name="connsiteX8" fmla="*/ 254697 w 509394"/>
                <a:gd name="connsiteY8" fmla="*/ 100682 h 182411"/>
                <a:gd name="connsiteX9" fmla="*/ 509394 w 509394"/>
                <a:gd name="connsiteY9" fmla="*/ 0 h 182411"/>
                <a:gd name="connsiteX0" fmla="*/ 509394 w 509855"/>
                <a:gd name="connsiteY0" fmla="*/ 0 h 182411"/>
                <a:gd name="connsiteX1" fmla="*/ 509394 w 509855"/>
                <a:gd name="connsiteY1" fmla="*/ 81729 h 182411"/>
                <a:gd name="connsiteX2" fmla="*/ 254697 w 509855"/>
                <a:gd name="connsiteY2" fmla="*/ 182411 h 182411"/>
                <a:gd name="connsiteX3" fmla="*/ 155558 w 509855"/>
                <a:gd name="connsiteY3" fmla="*/ 174499 h 182411"/>
                <a:gd name="connsiteX4" fmla="*/ 0 w 509855"/>
                <a:gd name="connsiteY4" fmla="*/ 81729 h 182411"/>
                <a:gd name="connsiteX5" fmla="*/ 0 w 509855"/>
                <a:gd name="connsiteY5" fmla="*/ 1 h 182411"/>
                <a:gd name="connsiteX6" fmla="*/ 11451 w 509855"/>
                <a:gd name="connsiteY6" fmla="*/ 29940 h 182411"/>
                <a:gd name="connsiteX7" fmla="*/ 155558 w 509855"/>
                <a:gd name="connsiteY7" fmla="*/ 92770 h 182411"/>
                <a:gd name="connsiteX8" fmla="*/ 254697 w 509855"/>
                <a:gd name="connsiteY8" fmla="*/ 100682 h 182411"/>
                <a:gd name="connsiteX9" fmla="*/ 509394 w 509855"/>
                <a:gd name="connsiteY9" fmla="*/ 0 h 18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9855" h="182411">
                  <a:moveTo>
                    <a:pt x="509394" y="0"/>
                  </a:moveTo>
                  <a:cubicBezTo>
                    <a:pt x="509394" y="27243"/>
                    <a:pt x="510433" y="54506"/>
                    <a:pt x="509394" y="81729"/>
                  </a:cubicBezTo>
                  <a:cubicBezTo>
                    <a:pt x="507766" y="124378"/>
                    <a:pt x="395362" y="182411"/>
                    <a:pt x="254697" y="182411"/>
                  </a:cubicBezTo>
                  <a:cubicBezTo>
                    <a:pt x="219531" y="182411"/>
                    <a:pt x="186029" y="179594"/>
                    <a:pt x="155558" y="174499"/>
                  </a:cubicBezTo>
                  <a:cubicBezTo>
                    <a:pt x="64143" y="159215"/>
                    <a:pt x="0" y="123433"/>
                    <a:pt x="0" y="81729"/>
                  </a:cubicBezTo>
                  <a:lnTo>
                    <a:pt x="0" y="1"/>
                  </a:lnTo>
                  <a:lnTo>
                    <a:pt x="11451" y="29940"/>
                  </a:lnTo>
                  <a:cubicBezTo>
                    <a:pt x="33776" y="58314"/>
                    <a:pt x="86997" y="81307"/>
                    <a:pt x="155558" y="92770"/>
                  </a:cubicBezTo>
                  <a:cubicBezTo>
                    <a:pt x="186029" y="97865"/>
                    <a:pt x="219531" y="100682"/>
                    <a:pt x="254697" y="100682"/>
                  </a:cubicBezTo>
                  <a:cubicBezTo>
                    <a:pt x="395362" y="100682"/>
                    <a:pt x="509394" y="55605"/>
                    <a:pt x="509394" y="0"/>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a:solidFill>
                  <a:schemeClr val="tx2"/>
                </a:solidFill>
                <a:latin typeface="Segoe UI Light"/>
                <a:ea typeface="Segoe UI" pitchFamily="34" charset="0"/>
                <a:cs typeface="Segoe UI" pitchFamily="34" charset="0"/>
              </a:endParaRPr>
            </a:p>
          </p:txBody>
        </p:sp>
        <p:sp>
          <p:nvSpPr>
            <p:cNvPr id="105" name="Freeform: Shape 104">
              <a:extLst>
                <a:ext uri="{FF2B5EF4-FFF2-40B4-BE49-F238E27FC236}">
                  <a16:creationId xmlns:a16="http://schemas.microsoft.com/office/drawing/2014/main" id="{0A2EA5D9-885D-4FCF-8E16-0699A783EC02}"/>
                </a:ext>
              </a:extLst>
            </p:cNvPr>
            <p:cNvSpPr/>
            <p:nvPr/>
          </p:nvSpPr>
          <p:spPr bwMode="auto">
            <a:xfrm>
              <a:off x="5010556" y="5225750"/>
              <a:ext cx="509394" cy="337921"/>
            </a:xfrm>
            <a:custGeom>
              <a:avLst/>
              <a:gdLst>
                <a:gd name="connsiteX0" fmla="*/ 509394 w 509394"/>
                <a:gd name="connsiteY0" fmla="*/ 0 h 337921"/>
                <a:gd name="connsiteX1" fmla="*/ 509394 w 509394"/>
                <a:gd name="connsiteY1" fmla="*/ 68244 h 337921"/>
                <a:gd name="connsiteX2" fmla="*/ 509394 w 509394"/>
                <a:gd name="connsiteY2" fmla="*/ 81729 h 337921"/>
                <a:gd name="connsiteX3" fmla="*/ 509394 w 509394"/>
                <a:gd name="connsiteY3" fmla="*/ 101845 h 337921"/>
                <a:gd name="connsiteX4" fmla="*/ 509394 w 509394"/>
                <a:gd name="connsiteY4" fmla="*/ 149973 h 337921"/>
                <a:gd name="connsiteX5" fmla="*/ 509394 w 509394"/>
                <a:gd name="connsiteY5" fmla="*/ 155510 h 337921"/>
                <a:gd name="connsiteX6" fmla="*/ 509394 w 509394"/>
                <a:gd name="connsiteY6" fmla="*/ 183574 h 337921"/>
                <a:gd name="connsiteX7" fmla="*/ 509394 w 509394"/>
                <a:gd name="connsiteY7" fmla="*/ 237239 h 337921"/>
                <a:gd name="connsiteX8" fmla="*/ 254697 w 509394"/>
                <a:gd name="connsiteY8" fmla="*/ 337921 h 337921"/>
                <a:gd name="connsiteX9" fmla="*/ 155558 w 509394"/>
                <a:gd name="connsiteY9" fmla="*/ 330009 h 337921"/>
                <a:gd name="connsiteX10" fmla="*/ 0 w 509394"/>
                <a:gd name="connsiteY10" fmla="*/ 237239 h 337921"/>
                <a:gd name="connsiteX11" fmla="*/ 0 w 509394"/>
                <a:gd name="connsiteY11" fmla="*/ 183574 h 337921"/>
                <a:gd name="connsiteX12" fmla="*/ 0 w 509394"/>
                <a:gd name="connsiteY12" fmla="*/ 155511 h 337921"/>
                <a:gd name="connsiteX13" fmla="*/ 0 w 509394"/>
                <a:gd name="connsiteY13" fmla="*/ 149973 h 337921"/>
                <a:gd name="connsiteX14" fmla="*/ 0 w 509394"/>
                <a:gd name="connsiteY14" fmla="*/ 101846 h 337921"/>
                <a:gd name="connsiteX15" fmla="*/ 0 w 509394"/>
                <a:gd name="connsiteY15" fmla="*/ 81729 h 337921"/>
                <a:gd name="connsiteX16" fmla="*/ 0 w 509394"/>
                <a:gd name="connsiteY16" fmla="*/ 68245 h 337921"/>
                <a:gd name="connsiteX17" fmla="*/ 0 w 509394"/>
                <a:gd name="connsiteY17" fmla="*/ 1 h 337921"/>
                <a:gd name="connsiteX18" fmla="*/ 11451 w 509394"/>
                <a:gd name="connsiteY18" fmla="*/ 29940 h 337921"/>
                <a:gd name="connsiteX19" fmla="*/ 155558 w 509394"/>
                <a:gd name="connsiteY19" fmla="*/ 92770 h 337921"/>
                <a:gd name="connsiteX20" fmla="*/ 254697 w 509394"/>
                <a:gd name="connsiteY20" fmla="*/ 100682 h 337921"/>
                <a:gd name="connsiteX21" fmla="*/ 509394 w 509394"/>
                <a:gd name="connsiteY21" fmla="*/ 0 h 337921"/>
                <a:gd name="connsiteX0" fmla="*/ 509394 w 509394"/>
                <a:gd name="connsiteY0" fmla="*/ 0 h 337921"/>
                <a:gd name="connsiteX1" fmla="*/ 509394 w 509394"/>
                <a:gd name="connsiteY1" fmla="*/ 68244 h 337921"/>
                <a:gd name="connsiteX2" fmla="*/ 509394 w 509394"/>
                <a:gd name="connsiteY2" fmla="*/ 81729 h 337921"/>
                <a:gd name="connsiteX3" fmla="*/ 509394 w 509394"/>
                <a:gd name="connsiteY3" fmla="*/ 101845 h 337921"/>
                <a:gd name="connsiteX4" fmla="*/ 509394 w 509394"/>
                <a:gd name="connsiteY4" fmla="*/ 149973 h 337921"/>
                <a:gd name="connsiteX5" fmla="*/ 509394 w 509394"/>
                <a:gd name="connsiteY5" fmla="*/ 155510 h 337921"/>
                <a:gd name="connsiteX6" fmla="*/ 509394 w 509394"/>
                <a:gd name="connsiteY6" fmla="*/ 237239 h 337921"/>
                <a:gd name="connsiteX7" fmla="*/ 254697 w 509394"/>
                <a:gd name="connsiteY7" fmla="*/ 337921 h 337921"/>
                <a:gd name="connsiteX8" fmla="*/ 155558 w 509394"/>
                <a:gd name="connsiteY8" fmla="*/ 330009 h 337921"/>
                <a:gd name="connsiteX9" fmla="*/ 0 w 509394"/>
                <a:gd name="connsiteY9" fmla="*/ 237239 h 337921"/>
                <a:gd name="connsiteX10" fmla="*/ 0 w 509394"/>
                <a:gd name="connsiteY10" fmla="*/ 183574 h 337921"/>
                <a:gd name="connsiteX11" fmla="*/ 0 w 509394"/>
                <a:gd name="connsiteY11" fmla="*/ 155511 h 337921"/>
                <a:gd name="connsiteX12" fmla="*/ 0 w 509394"/>
                <a:gd name="connsiteY12" fmla="*/ 149973 h 337921"/>
                <a:gd name="connsiteX13" fmla="*/ 0 w 509394"/>
                <a:gd name="connsiteY13" fmla="*/ 101846 h 337921"/>
                <a:gd name="connsiteX14" fmla="*/ 0 w 509394"/>
                <a:gd name="connsiteY14" fmla="*/ 81729 h 337921"/>
                <a:gd name="connsiteX15" fmla="*/ 0 w 509394"/>
                <a:gd name="connsiteY15" fmla="*/ 68245 h 337921"/>
                <a:gd name="connsiteX16" fmla="*/ 0 w 509394"/>
                <a:gd name="connsiteY16" fmla="*/ 1 h 337921"/>
                <a:gd name="connsiteX17" fmla="*/ 11451 w 509394"/>
                <a:gd name="connsiteY17" fmla="*/ 29940 h 337921"/>
                <a:gd name="connsiteX18" fmla="*/ 155558 w 509394"/>
                <a:gd name="connsiteY18" fmla="*/ 92770 h 337921"/>
                <a:gd name="connsiteX19" fmla="*/ 254697 w 509394"/>
                <a:gd name="connsiteY19" fmla="*/ 100682 h 337921"/>
                <a:gd name="connsiteX20" fmla="*/ 509394 w 509394"/>
                <a:gd name="connsiteY20" fmla="*/ 0 h 337921"/>
                <a:gd name="connsiteX0" fmla="*/ 509394 w 509394"/>
                <a:gd name="connsiteY0" fmla="*/ 0 h 337921"/>
                <a:gd name="connsiteX1" fmla="*/ 509394 w 509394"/>
                <a:gd name="connsiteY1" fmla="*/ 68244 h 337921"/>
                <a:gd name="connsiteX2" fmla="*/ 509394 w 509394"/>
                <a:gd name="connsiteY2" fmla="*/ 81729 h 337921"/>
                <a:gd name="connsiteX3" fmla="*/ 509394 w 509394"/>
                <a:gd name="connsiteY3" fmla="*/ 101845 h 337921"/>
                <a:gd name="connsiteX4" fmla="*/ 509394 w 509394"/>
                <a:gd name="connsiteY4" fmla="*/ 149973 h 337921"/>
                <a:gd name="connsiteX5" fmla="*/ 509394 w 509394"/>
                <a:gd name="connsiteY5" fmla="*/ 237239 h 337921"/>
                <a:gd name="connsiteX6" fmla="*/ 254697 w 509394"/>
                <a:gd name="connsiteY6" fmla="*/ 337921 h 337921"/>
                <a:gd name="connsiteX7" fmla="*/ 155558 w 509394"/>
                <a:gd name="connsiteY7" fmla="*/ 330009 h 337921"/>
                <a:gd name="connsiteX8" fmla="*/ 0 w 509394"/>
                <a:gd name="connsiteY8" fmla="*/ 237239 h 337921"/>
                <a:gd name="connsiteX9" fmla="*/ 0 w 509394"/>
                <a:gd name="connsiteY9" fmla="*/ 183574 h 337921"/>
                <a:gd name="connsiteX10" fmla="*/ 0 w 509394"/>
                <a:gd name="connsiteY10" fmla="*/ 155511 h 337921"/>
                <a:gd name="connsiteX11" fmla="*/ 0 w 509394"/>
                <a:gd name="connsiteY11" fmla="*/ 149973 h 337921"/>
                <a:gd name="connsiteX12" fmla="*/ 0 w 509394"/>
                <a:gd name="connsiteY12" fmla="*/ 101846 h 337921"/>
                <a:gd name="connsiteX13" fmla="*/ 0 w 509394"/>
                <a:gd name="connsiteY13" fmla="*/ 81729 h 337921"/>
                <a:gd name="connsiteX14" fmla="*/ 0 w 509394"/>
                <a:gd name="connsiteY14" fmla="*/ 68245 h 337921"/>
                <a:gd name="connsiteX15" fmla="*/ 0 w 509394"/>
                <a:gd name="connsiteY15" fmla="*/ 1 h 337921"/>
                <a:gd name="connsiteX16" fmla="*/ 11451 w 509394"/>
                <a:gd name="connsiteY16" fmla="*/ 29940 h 337921"/>
                <a:gd name="connsiteX17" fmla="*/ 155558 w 509394"/>
                <a:gd name="connsiteY17" fmla="*/ 92770 h 337921"/>
                <a:gd name="connsiteX18" fmla="*/ 254697 w 509394"/>
                <a:gd name="connsiteY18" fmla="*/ 100682 h 337921"/>
                <a:gd name="connsiteX19" fmla="*/ 509394 w 509394"/>
                <a:gd name="connsiteY19" fmla="*/ 0 h 337921"/>
                <a:gd name="connsiteX0" fmla="*/ 509394 w 509394"/>
                <a:gd name="connsiteY0" fmla="*/ 0 h 337921"/>
                <a:gd name="connsiteX1" fmla="*/ 509394 w 509394"/>
                <a:gd name="connsiteY1" fmla="*/ 68244 h 337921"/>
                <a:gd name="connsiteX2" fmla="*/ 509394 w 509394"/>
                <a:gd name="connsiteY2" fmla="*/ 81729 h 337921"/>
                <a:gd name="connsiteX3" fmla="*/ 509394 w 509394"/>
                <a:gd name="connsiteY3" fmla="*/ 101845 h 337921"/>
                <a:gd name="connsiteX4" fmla="*/ 509394 w 509394"/>
                <a:gd name="connsiteY4" fmla="*/ 237239 h 337921"/>
                <a:gd name="connsiteX5" fmla="*/ 254697 w 509394"/>
                <a:gd name="connsiteY5" fmla="*/ 337921 h 337921"/>
                <a:gd name="connsiteX6" fmla="*/ 155558 w 509394"/>
                <a:gd name="connsiteY6" fmla="*/ 330009 h 337921"/>
                <a:gd name="connsiteX7" fmla="*/ 0 w 509394"/>
                <a:gd name="connsiteY7" fmla="*/ 237239 h 337921"/>
                <a:gd name="connsiteX8" fmla="*/ 0 w 509394"/>
                <a:gd name="connsiteY8" fmla="*/ 183574 h 337921"/>
                <a:gd name="connsiteX9" fmla="*/ 0 w 509394"/>
                <a:gd name="connsiteY9" fmla="*/ 155511 h 337921"/>
                <a:gd name="connsiteX10" fmla="*/ 0 w 509394"/>
                <a:gd name="connsiteY10" fmla="*/ 149973 h 337921"/>
                <a:gd name="connsiteX11" fmla="*/ 0 w 509394"/>
                <a:gd name="connsiteY11" fmla="*/ 101846 h 337921"/>
                <a:gd name="connsiteX12" fmla="*/ 0 w 509394"/>
                <a:gd name="connsiteY12" fmla="*/ 81729 h 337921"/>
                <a:gd name="connsiteX13" fmla="*/ 0 w 509394"/>
                <a:gd name="connsiteY13" fmla="*/ 68245 h 337921"/>
                <a:gd name="connsiteX14" fmla="*/ 0 w 509394"/>
                <a:gd name="connsiteY14" fmla="*/ 1 h 337921"/>
                <a:gd name="connsiteX15" fmla="*/ 11451 w 509394"/>
                <a:gd name="connsiteY15" fmla="*/ 29940 h 337921"/>
                <a:gd name="connsiteX16" fmla="*/ 155558 w 509394"/>
                <a:gd name="connsiteY16" fmla="*/ 92770 h 337921"/>
                <a:gd name="connsiteX17" fmla="*/ 254697 w 509394"/>
                <a:gd name="connsiteY17" fmla="*/ 100682 h 337921"/>
                <a:gd name="connsiteX18" fmla="*/ 509394 w 509394"/>
                <a:gd name="connsiteY18" fmla="*/ 0 h 337921"/>
                <a:gd name="connsiteX0" fmla="*/ 509394 w 509394"/>
                <a:gd name="connsiteY0" fmla="*/ 0 h 337921"/>
                <a:gd name="connsiteX1" fmla="*/ 509394 w 509394"/>
                <a:gd name="connsiteY1" fmla="*/ 68244 h 337921"/>
                <a:gd name="connsiteX2" fmla="*/ 509394 w 509394"/>
                <a:gd name="connsiteY2" fmla="*/ 81729 h 337921"/>
                <a:gd name="connsiteX3" fmla="*/ 509394 w 509394"/>
                <a:gd name="connsiteY3" fmla="*/ 237239 h 337921"/>
                <a:gd name="connsiteX4" fmla="*/ 254697 w 509394"/>
                <a:gd name="connsiteY4" fmla="*/ 337921 h 337921"/>
                <a:gd name="connsiteX5" fmla="*/ 155558 w 509394"/>
                <a:gd name="connsiteY5" fmla="*/ 330009 h 337921"/>
                <a:gd name="connsiteX6" fmla="*/ 0 w 509394"/>
                <a:gd name="connsiteY6" fmla="*/ 237239 h 337921"/>
                <a:gd name="connsiteX7" fmla="*/ 0 w 509394"/>
                <a:gd name="connsiteY7" fmla="*/ 183574 h 337921"/>
                <a:gd name="connsiteX8" fmla="*/ 0 w 509394"/>
                <a:gd name="connsiteY8" fmla="*/ 155511 h 337921"/>
                <a:gd name="connsiteX9" fmla="*/ 0 w 509394"/>
                <a:gd name="connsiteY9" fmla="*/ 149973 h 337921"/>
                <a:gd name="connsiteX10" fmla="*/ 0 w 509394"/>
                <a:gd name="connsiteY10" fmla="*/ 101846 h 337921"/>
                <a:gd name="connsiteX11" fmla="*/ 0 w 509394"/>
                <a:gd name="connsiteY11" fmla="*/ 81729 h 337921"/>
                <a:gd name="connsiteX12" fmla="*/ 0 w 509394"/>
                <a:gd name="connsiteY12" fmla="*/ 68245 h 337921"/>
                <a:gd name="connsiteX13" fmla="*/ 0 w 509394"/>
                <a:gd name="connsiteY13" fmla="*/ 1 h 337921"/>
                <a:gd name="connsiteX14" fmla="*/ 11451 w 509394"/>
                <a:gd name="connsiteY14" fmla="*/ 29940 h 337921"/>
                <a:gd name="connsiteX15" fmla="*/ 155558 w 509394"/>
                <a:gd name="connsiteY15" fmla="*/ 92770 h 337921"/>
                <a:gd name="connsiteX16" fmla="*/ 254697 w 509394"/>
                <a:gd name="connsiteY16" fmla="*/ 100682 h 337921"/>
                <a:gd name="connsiteX17" fmla="*/ 509394 w 509394"/>
                <a:gd name="connsiteY17" fmla="*/ 0 h 337921"/>
                <a:gd name="connsiteX0" fmla="*/ 509394 w 509394"/>
                <a:gd name="connsiteY0" fmla="*/ 0 h 337921"/>
                <a:gd name="connsiteX1" fmla="*/ 509394 w 509394"/>
                <a:gd name="connsiteY1" fmla="*/ 68244 h 337921"/>
                <a:gd name="connsiteX2" fmla="*/ 509394 w 509394"/>
                <a:gd name="connsiteY2" fmla="*/ 237239 h 337921"/>
                <a:gd name="connsiteX3" fmla="*/ 254697 w 509394"/>
                <a:gd name="connsiteY3" fmla="*/ 337921 h 337921"/>
                <a:gd name="connsiteX4" fmla="*/ 155558 w 509394"/>
                <a:gd name="connsiteY4" fmla="*/ 330009 h 337921"/>
                <a:gd name="connsiteX5" fmla="*/ 0 w 509394"/>
                <a:gd name="connsiteY5" fmla="*/ 237239 h 337921"/>
                <a:gd name="connsiteX6" fmla="*/ 0 w 509394"/>
                <a:gd name="connsiteY6" fmla="*/ 183574 h 337921"/>
                <a:gd name="connsiteX7" fmla="*/ 0 w 509394"/>
                <a:gd name="connsiteY7" fmla="*/ 155511 h 337921"/>
                <a:gd name="connsiteX8" fmla="*/ 0 w 509394"/>
                <a:gd name="connsiteY8" fmla="*/ 149973 h 337921"/>
                <a:gd name="connsiteX9" fmla="*/ 0 w 509394"/>
                <a:gd name="connsiteY9" fmla="*/ 101846 h 337921"/>
                <a:gd name="connsiteX10" fmla="*/ 0 w 509394"/>
                <a:gd name="connsiteY10" fmla="*/ 81729 h 337921"/>
                <a:gd name="connsiteX11" fmla="*/ 0 w 509394"/>
                <a:gd name="connsiteY11" fmla="*/ 68245 h 337921"/>
                <a:gd name="connsiteX12" fmla="*/ 0 w 509394"/>
                <a:gd name="connsiteY12" fmla="*/ 1 h 337921"/>
                <a:gd name="connsiteX13" fmla="*/ 11451 w 509394"/>
                <a:gd name="connsiteY13" fmla="*/ 29940 h 337921"/>
                <a:gd name="connsiteX14" fmla="*/ 155558 w 509394"/>
                <a:gd name="connsiteY14" fmla="*/ 92770 h 337921"/>
                <a:gd name="connsiteX15" fmla="*/ 254697 w 509394"/>
                <a:gd name="connsiteY15" fmla="*/ 100682 h 337921"/>
                <a:gd name="connsiteX16" fmla="*/ 509394 w 509394"/>
                <a:gd name="connsiteY16" fmla="*/ 0 h 337921"/>
                <a:gd name="connsiteX0" fmla="*/ 509394 w 509394"/>
                <a:gd name="connsiteY0" fmla="*/ 0 h 337921"/>
                <a:gd name="connsiteX1" fmla="*/ 509394 w 509394"/>
                <a:gd name="connsiteY1" fmla="*/ 237239 h 337921"/>
                <a:gd name="connsiteX2" fmla="*/ 254697 w 509394"/>
                <a:gd name="connsiteY2" fmla="*/ 337921 h 337921"/>
                <a:gd name="connsiteX3" fmla="*/ 155558 w 509394"/>
                <a:gd name="connsiteY3" fmla="*/ 330009 h 337921"/>
                <a:gd name="connsiteX4" fmla="*/ 0 w 509394"/>
                <a:gd name="connsiteY4" fmla="*/ 237239 h 337921"/>
                <a:gd name="connsiteX5" fmla="*/ 0 w 509394"/>
                <a:gd name="connsiteY5" fmla="*/ 183574 h 337921"/>
                <a:gd name="connsiteX6" fmla="*/ 0 w 509394"/>
                <a:gd name="connsiteY6" fmla="*/ 155511 h 337921"/>
                <a:gd name="connsiteX7" fmla="*/ 0 w 509394"/>
                <a:gd name="connsiteY7" fmla="*/ 149973 h 337921"/>
                <a:gd name="connsiteX8" fmla="*/ 0 w 509394"/>
                <a:gd name="connsiteY8" fmla="*/ 101846 h 337921"/>
                <a:gd name="connsiteX9" fmla="*/ 0 w 509394"/>
                <a:gd name="connsiteY9" fmla="*/ 81729 h 337921"/>
                <a:gd name="connsiteX10" fmla="*/ 0 w 509394"/>
                <a:gd name="connsiteY10" fmla="*/ 68245 h 337921"/>
                <a:gd name="connsiteX11" fmla="*/ 0 w 509394"/>
                <a:gd name="connsiteY11" fmla="*/ 1 h 337921"/>
                <a:gd name="connsiteX12" fmla="*/ 11451 w 509394"/>
                <a:gd name="connsiteY12" fmla="*/ 29940 h 337921"/>
                <a:gd name="connsiteX13" fmla="*/ 155558 w 509394"/>
                <a:gd name="connsiteY13" fmla="*/ 92770 h 337921"/>
                <a:gd name="connsiteX14" fmla="*/ 254697 w 509394"/>
                <a:gd name="connsiteY14" fmla="*/ 100682 h 337921"/>
                <a:gd name="connsiteX15" fmla="*/ 509394 w 509394"/>
                <a:gd name="connsiteY15" fmla="*/ 0 h 337921"/>
                <a:gd name="connsiteX0" fmla="*/ 509394 w 509394"/>
                <a:gd name="connsiteY0" fmla="*/ 0 h 337921"/>
                <a:gd name="connsiteX1" fmla="*/ 509394 w 509394"/>
                <a:gd name="connsiteY1" fmla="*/ 237239 h 337921"/>
                <a:gd name="connsiteX2" fmla="*/ 254697 w 509394"/>
                <a:gd name="connsiteY2" fmla="*/ 337921 h 337921"/>
                <a:gd name="connsiteX3" fmla="*/ 155558 w 509394"/>
                <a:gd name="connsiteY3" fmla="*/ 330009 h 337921"/>
                <a:gd name="connsiteX4" fmla="*/ 0 w 509394"/>
                <a:gd name="connsiteY4" fmla="*/ 237239 h 337921"/>
                <a:gd name="connsiteX5" fmla="*/ 0 w 509394"/>
                <a:gd name="connsiteY5" fmla="*/ 183574 h 337921"/>
                <a:gd name="connsiteX6" fmla="*/ 0 w 509394"/>
                <a:gd name="connsiteY6" fmla="*/ 155511 h 337921"/>
                <a:gd name="connsiteX7" fmla="*/ 0 w 509394"/>
                <a:gd name="connsiteY7" fmla="*/ 149973 h 337921"/>
                <a:gd name="connsiteX8" fmla="*/ 0 w 509394"/>
                <a:gd name="connsiteY8" fmla="*/ 101846 h 337921"/>
                <a:gd name="connsiteX9" fmla="*/ 0 w 509394"/>
                <a:gd name="connsiteY9" fmla="*/ 81729 h 337921"/>
                <a:gd name="connsiteX10" fmla="*/ 0 w 509394"/>
                <a:gd name="connsiteY10" fmla="*/ 1 h 337921"/>
                <a:gd name="connsiteX11" fmla="*/ 11451 w 509394"/>
                <a:gd name="connsiteY11" fmla="*/ 29940 h 337921"/>
                <a:gd name="connsiteX12" fmla="*/ 155558 w 509394"/>
                <a:gd name="connsiteY12" fmla="*/ 92770 h 337921"/>
                <a:gd name="connsiteX13" fmla="*/ 254697 w 509394"/>
                <a:gd name="connsiteY13" fmla="*/ 100682 h 337921"/>
                <a:gd name="connsiteX14" fmla="*/ 509394 w 509394"/>
                <a:gd name="connsiteY14" fmla="*/ 0 h 337921"/>
                <a:gd name="connsiteX0" fmla="*/ 509394 w 509394"/>
                <a:gd name="connsiteY0" fmla="*/ 0 h 337921"/>
                <a:gd name="connsiteX1" fmla="*/ 509394 w 509394"/>
                <a:gd name="connsiteY1" fmla="*/ 237239 h 337921"/>
                <a:gd name="connsiteX2" fmla="*/ 254697 w 509394"/>
                <a:gd name="connsiteY2" fmla="*/ 337921 h 337921"/>
                <a:gd name="connsiteX3" fmla="*/ 155558 w 509394"/>
                <a:gd name="connsiteY3" fmla="*/ 330009 h 337921"/>
                <a:gd name="connsiteX4" fmla="*/ 0 w 509394"/>
                <a:gd name="connsiteY4" fmla="*/ 237239 h 337921"/>
                <a:gd name="connsiteX5" fmla="*/ 0 w 509394"/>
                <a:gd name="connsiteY5" fmla="*/ 183574 h 337921"/>
                <a:gd name="connsiteX6" fmla="*/ 0 w 509394"/>
                <a:gd name="connsiteY6" fmla="*/ 155511 h 337921"/>
                <a:gd name="connsiteX7" fmla="*/ 0 w 509394"/>
                <a:gd name="connsiteY7" fmla="*/ 149973 h 337921"/>
                <a:gd name="connsiteX8" fmla="*/ 0 w 509394"/>
                <a:gd name="connsiteY8" fmla="*/ 101846 h 337921"/>
                <a:gd name="connsiteX9" fmla="*/ 0 w 509394"/>
                <a:gd name="connsiteY9" fmla="*/ 1 h 337921"/>
                <a:gd name="connsiteX10" fmla="*/ 11451 w 509394"/>
                <a:gd name="connsiteY10" fmla="*/ 29940 h 337921"/>
                <a:gd name="connsiteX11" fmla="*/ 155558 w 509394"/>
                <a:gd name="connsiteY11" fmla="*/ 92770 h 337921"/>
                <a:gd name="connsiteX12" fmla="*/ 254697 w 509394"/>
                <a:gd name="connsiteY12" fmla="*/ 100682 h 337921"/>
                <a:gd name="connsiteX13" fmla="*/ 509394 w 509394"/>
                <a:gd name="connsiteY13" fmla="*/ 0 h 337921"/>
                <a:gd name="connsiteX0" fmla="*/ 509394 w 509394"/>
                <a:gd name="connsiteY0" fmla="*/ 0 h 337921"/>
                <a:gd name="connsiteX1" fmla="*/ 509394 w 509394"/>
                <a:gd name="connsiteY1" fmla="*/ 237239 h 337921"/>
                <a:gd name="connsiteX2" fmla="*/ 254697 w 509394"/>
                <a:gd name="connsiteY2" fmla="*/ 337921 h 337921"/>
                <a:gd name="connsiteX3" fmla="*/ 155558 w 509394"/>
                <a:gd name="connsiteY3" fmla="*/ 330009 h 337921"/>
                <a:gd name="connsiteX4" fmla="*/ 0 w 509394"/>
                <a:gd name="connsiteY4" fmla="*/ 237239 h 337921"/>
                <a:gd name="connsiteX5" fmla="*/ 0 w 509394"/>
                <a:gd name="connsiteY5" fmla="*/ 183574 h 337921"/>
                <a:gd name="connsiteX6" fmla="*/ 0 w 509394"/>
                <a:gd name="connsiteY6" fmla="*/ 155511 h 337921"/>
                <a:gd name="connsiteX7" fmla="*/ 0 w 509394"/>
                <a:gd name="connsiteY7" fmla="*/ 149973 h 337921"/>
                <a:gd name="connsiteX8" fmla="*/ 0 w 509394"/>
                <a:gd name="connsiteY8" fmla="*/ 1 h 337921"/>
                <a:gd name="connsiteX9" fmla="*/ 11451 w 509394"/>
                <a:gd name="connsiteY9" fmla="*/ 29940 h 337921"/>
                <a:gd name="connsiteX10" fmla="*/ 155558 w 509394"/>
                <a:gd name="connsiteY10" fmla="*/ 92770 h 337921"/>
                <a:gd name="connsiteX11" fmla="*/ 254697 w 509394"/>
                <a:gd name="connsiteY11" fmla="*/ 100682 h 337921"/>
                <a:gd name="connsiteX12" fmla="*/ 509394 w 509394"/>
                <a:gd name="connsiteY12" fmla="*/ 0 h 337921"/>
                <a:gd name="connsiteX0" fmla="*/ 509394 w 509394"/>
                <a:gd name="connsiteY0" fmla="*/ 0 h 337921"/>
                <a:gd name="connsiteX1" fmla="*/ 509394 w 509394"/>
                <a:gd name="connsiteY1" fmla="*/ 237239 h 337921"/>
                <a:gd name="connsiteX2" fmla="*/ 254697 w 509394"/>
                <a:gd name="connsiteY2" fmla="*/ 337921 h 337921"/>
                <a:gd name="connsiteX3" fmla="*/ 155558 w 509394"/>
                <a:gd name="connsiteY3" fmla="*/ 330009 h 337921"/>
                <a:gd name="connsiteX4" fmla="*/ 0 w 509394"/>
                <a:gd name="connsiteY4" fmla="*/ 237239 h 337921"/>
                <a:gd name="connsiteX5" fmla="*/ 0 w 509394"/>
                <a:gd name="connsiteY5" fmla="*/ 183574 h 337921"/>
                <a:gd name="connsiteX6" fmla="*/ 0 w 509394"/>
                <a:gd name="connsiteY6" fmla="*/ 155511 h 337921"/>
                <a:gd name="connsiteX7" fmla="*/ 0 w 509394"/>
                <a:gd name="connsiteY7" fmla="*/ 1 h 337921"/>
                <a:gd name="connsiteX8" fmla="*/ 11451 w 509394"/>
                <a:gd name="connsiteY8" fmla="*/ 29940 h 337921"/>
                <a:gd name="connsiteX9" fmla="*/ 155558 w 509394"/>
                <a:gd name="connsiteY9" fmla="*/ 92770 h 337921"/>
                <a:gd name="connsiteX10" fmla="*/ 254697 w 509394"/>
                <a:gd name="connsiteY10" fmla="*/ 100682 h 337921"/>
                <a:gd name="connsiteX11" fmla="*/ 509394 w 509394"/>
                <a:gd name="connsiteY11" fmla="*/ 0 h 337921"/>
                <a:gd name="connsiteX0" fmla="*/ 509394 w 509394"/>
                <a:gd name="connsiteY0" fmla="*/ 0 h 337921"/>
                <a:gd name="connsiteX1" fmla="*/ 509394 w 509394"/>
                <a:gd name="connsiteY1" fmla="*/ 237239 h 337921"/>
                <a:gd name="connsiteX2" fmla="*/ 254697 w 509394"/>
                <a:gd name="connsiteY2" fmla="*/ 337921 h 337921"/>
                <a:gd name="connsiteX3" fmla="*/ 155558 w 509394"/>
                <a:gd name="connsiteY3" fmla="*/ 330009 h 337921"/>
                <a:gd name="connsiteX4" fmla="*/ 0 w 509394"/>
                <a:gd name="connsiteY4" fmla="*/ 237239 h 337921"/>
                <a:gd name="connsiteX5" fmla="*/ 0 w 509394"/>
                <a:gd name="connsiteY5" fmla="*/ 183574 h 337921"/>
                <a:gd name="connsiteX6" fmla="*/ 0 w 509394"/>
                <a:gd name="connsiteY6" fmla="*/ 1 h 337921"/>
                <a:gd name="connsiteX7" fmla="*/ 11451 w 509394"/>
                <a:gd name="connsiteY7" fmla="*/ 29940 h 337921"/>
                <a:gd name="connsiteX8" fmla="*/ 155558 w 509394"/>
                <a:gd name="connsiteY8" fmla="*/ 92770 h 337921"/>
                <a:gd name="connsiteX9" fmla="*/ 254697 w 509394"/>
                <a:gd name="connsiteY9" fmla="*/ 100682 h 337921"/>
                <a:gd name="connsiteX10" fmla="*/ 509394 w 509394"/>
                <a:gd name="connsiteY10" fmla="*/ 0 h 337921"/>
                <a:gd name="connsiteX0" fmla="*/ 509394 w 509394"/>
                <a:gd name="connsiteY0" fmla="*/ 0 h 337921"/>
                <a:gd name="connsiteX1" fmla="*/ 509394 w 509394"/>
                <a:gd name="connsiteY1" fmla="*/ 237239 h 337921"/>
                <a:gd name="connsiteX2" fmla="*/ 254697 w 509394"/>
                <a:gd name="connsiteY2" fmla="*/ 337921 h 337921"/>
                <a:gd name="connsiteX3" fmla="*/ 155558 w 509394"/>
                <a:gd name="connsiteY3" fmla="*/ 330009 h 337921"/>
                <a:gd name="connsiteX4" fmla="*/ 0 w 509394"/>
                <a:gd name="connsiteY4" fmla="*/ 237239 h 337921"/>
                <a:gd name="connsiteX5" fmla="*/ 0 w 509394"/>
                <a:gd name="connsiteY5" fmla="*/ 1 h 337921"/>
                <a:gd name="connsiteX6" fmla="*/ 11451 w 509394"/>
                <a:gd name="connsiteY6" fmla="*/ 29940 h 337921"/>
                <a:gd name="connsiteX7" fmla="*/ 155558 w 509394"/>
                <a:gd name="connsiteY7" fmla="*/ 92770 h 337921"/>
                <a:gd name="connsiteX8" fmla="*/ 254697 w 509394"/>
                <a:gd name="connsiteY8" fmla="*/ 100682 h 337921"/>
                <a:gd name="connsiteX9" fmla="*/ 509394 w 509394"/>
                <a:gd name="connsiteY9" fmla="*/ 0 h 337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9394" h="337921">
                  <a:moveTo>
                    <a:pt x="509394" y="0"/>
                  </a:moveTo>
                  <a:lnTo>
                    <a:pt x="509394" y="237239"/>
                  </a:lnTo>
                  <a:cubicBezTo>
                    <a:pt x="507766" y="279888"/>
                    <a:pt x="395362" y="337921"/>
                    <a:pt x="254697" y="337921"/>
                  </a:cubicBezTo>
                  <a:cubicBezTo>
                    <a:pt x="219531" y="337921"/>
                    <a:pt x="186029" y="335104"/>
                    <a:pt x="155558" y="330009"/>
                  </a:cubicBezTo>
                  <a:cubicBezTo>
                    <a:pt x="64143" y="314725"/>
                    <a:pt x="0" y="278943"/>
                    <a:pt x="0" y="237239"/>
                  </a:cubicBezTo>
                  <a:lnTo>
                    <a:pt x="0" y="1"/>
                  </a:lnTo>
                  <a:lnTo>
                    <a:pt x="11451" y="29940"/>
                  </a:lnTo>
                  <a:cubicBezTo>
                    <a:pt x="33776" y="58314"/>
                    <a:pt x="86997" y="81307"/>
                    <a:pt x="155558" y="92770"/>
                  </a:cubicBezTo>
                  <a:cubicBezTo>
                    <a:pt x="186029" y="97865"/>
                    <a:pt x="219531" y="100682"/>
                    <a:pt x="254697" y="100682"/>
                  </a:cubicBezTo>
                  <a:cubicBezTo>
                    <a:pt x="395362" y="100682"/>
                    <a:pt x="509394" y="55605"/>
                    <a:pt x="509394" y="0"/>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a:solidFill>
                  <a:schemeClr val="tx2"/>
                </a:solidFill>
                <a:latin typeface="Segoe UI Light"/>
                <a:ea typeface="Segoe UI" pitchFamily="34" charset="0"/>
                <a:cs typeface="Segoe UI" pitchFamily="34" charset="0"/>
              </a:endParaRPr>
            </a:p>
          </p:txBody>
        </p:sp>
      </p:grpSp>
      <p:sp>
        <p:nvSpPr>
          <p:cNvPr id="36" name="Title 1">
            <a:extLst>
              <a:ext uri="{FF2B5EF4-FFF2-40B4-BE49-F238E27FC236}">
                <a16:creationId xmlns:a16="http://schemas.microsoft.com/office/drawing/2014/main" id="{37E8F9E8-AB83-3E4A-9862-805CDD8E3DC7}"/>
              </a:ext>
            </a:extLst>
          </p:cNvPr>
          <p:cNvSpPr txBox="1">
            <a:spLocks/>
          </p:cNvSpPr>
          <p:nvPr/>
        </p:nvSpPr>
        <p:spPr>
          <a:xfrm>
            <a:off x="273115" y="941126"/>
            <a:ext cx="8156826" cy="273488"/>
          </a:xfrm>
          <a:prstGeom prst="rect">
            <a:avLst/>
          </a:prstGeom>
          <a:ln>
            <a:noFill/>
          </a:ln>
        </p:spPr>
        <p:txBody>
          <a:bodyPr wrap="square" lIns="93260" tIns="46630" rIns="93260" anchor="ctr">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lnSpc>
                <a:spcPct val="80000"/>
              </a:lnSpc>
              <a:spcBef>
                <a:spcPts val="1224"/>
              </a:spcBef>
              <a:defRPr/>
            </a:pPr>
            <a:r>
              <a:rPr lang="en-US" sz="1428" b="1" spc="51">
                <a:solidFill>
                  <a:schemeClr val="tx2"/>
                </a:solidFill>
                <a:latin typeface="Segoe UI Semibold" panose="020B0502040204020203" pitchFamily="34" charset="0"/>
                <a:ea typeface="Segoe UI Semilight" charset="0"/>
                <a:cs typeface="Segoe UI Semibold" panose="020B0502040204020203" pitchFamily="34" charset="0"/>
              </a:rPr>
              <a:t>The intelligent relational cloud database service </a:t>
            </a:r>
          </a:p>
        </p:txBody>
      </p:sp>
    </p:spTree>
    <p:extLst>
      <p:ext uri="{BB962C8B-B14F-4D97-AF65-F5344CB8AC3E}">
        <p14:creationId xmlns:p14="http://schemas.microsoft.com/office/powerpoint/2010/main" val="217486286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5481" y="1212851"/>
            <a:ext cx="11885514" cy="5926958"/>
          </a:xfrm>
        </p:spPr>
        <p:txBody>
          <a:bodyPr/>
          <a:lstStyle/>
          <a:p>
            <a:pPr lvl="0"/>
            <a:r>
              <a:rPr lang="en-US" sz="3264"/>
              <a:t>Host machine</a:t>
            </a:r>
          </a:p>
          <a:p>
            <a:pPr lvl="1"/>
            <a:r>
              <a:rPr lang="en-US" sz="2000"/>
              <a:t>CPU, Memory, Disk, Network</a:t>
            </a:r>
            <a:r>
              <a:rPr lang="en-US" sz="1696"/>
              <a:t> </a:t>
            </a:r>
          </a:p>
          <a:p>
            <a:r>
              <a:rPr lang="en-US" sz="3264"/>
              <a:t>Containers</a:t>
            </a:r>
          </a:p>
          <a:p>
            <a:pPr lvl="1"/>
            <a:r>
              <a:rPr lang="en-US" sz="2000"/>
              <a:t>CPU, Memory, Disk, Network</a:t>
            </a:r>
          </a:p>
          <a:p>
            <a:pPr lvl="1"/>
            <a:r>
              <a:rPr lang="en-US" sz="2000"/>
              <a:t>Container events</a:t>
            </a:r>
          </a:p>
          <a:p>
            <a:pPr lvl="1"/>
            <a:r>
              <a:rPr lang="en-US" sz="2000"/>
              <a:t>Link container data to host data</a:t>
            </a:r>
          </a:p>
          <a:p>
            <a:r>
              <a:rPr lang="en-US" sz="3568"/>
              <a:t>Services</a:t>
            </a:r>
          </a:p>
          <a:p>
            <a:pPr lvl="1"/>
            <a:r>
              <a:rPr lang="en-US" sz="2000"/>
              <a:t>Log aggregation &amp; analytics</a:t>
            </a:r>
          </a:p>
          <a:p>
            <a:pPr lvl="1"/>
            <a:r>
              <a:rPr lang="en-US" sz="2000"/>
              <a:t>Use activity or correlation id’s</a:t>
            </a:r>
          </a:p>
          <a:p>
            <a:pPr lvl="1"/>
            <a:r>
              <a:rPr lang="en-US" sz="2000"/>
              <a:t>Consider an agent as an operations adapter</a:t>
            </a:r>
          </a:p>
          <a:p>
            <a:pPr lvl="1"/>
            <a:r>
              <a:rPr lang="en-US" sz="2000"/>
              <a:t>Use a common log format (UTC)</a:t>
            </a:r>
          </a:p>
        </p:txBody>
      </p:sp>
      <p:sp>
        <p:nvSpPr>
          <p:cNvPr id="3" name="Title 2"/>
          <p:cNvSpPr>
            <a:spLocks noGrp="1"/>
          </p:cNvSpPr>
          <p:nvPr>
            <p:ph type="title"/>
          </p:nvPr>
        </p:nvSpPr>
        <p:spPr/>
        <p:txBody>
          <a:bodyPr/>
          <a:lstStyle/>
          <a:p>
            <a:r>
              <a:rPr lang="en-US"/>
              <a:t>Monitoring &amp; diagnostics</a:t>
            </a:r>
          </a:p>
        </p:txBody>
      </p:sp>
    </p:spTree>
    <p:extLst>
      <p:ext uri="{BB962C8B-B14F-4D97-AF65-F5344CB8AC3E}">
        <p14:creationId xmlns:p14="http://schemas.microsoft.com/office/powerpoint/2010/main" val="314496166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solidFill>
                  <a:schemeClr val="tx1"/>
                </a:solidFill>
              </a:rPr>
              <a:t>Diagnostics and Monitoring</a:t>
            </a:r>
          </a:p>
        </p:txBody>
      </p:sp>
      <p:sp>
        <p:nvSpPr>
          <p:cNvPr id="6" name="Text Placeholder 5">
            <a:extLst>
              <a:ext uri="{FF2B5EF4-FFF2-40B4-BE49-F238E27FC236}">
                <a16:creationId xmlns:a16="http://schemas.microsoft.com/office/drawing/2014/main" id="{0042A5C9-78F5-4404-A23E-1386DD761AA1}"/>
              </a:ext>
            </a:extLst>
          </p:cNvPr>
          <p:cNvSpPr>
            <a:spLocks noGrp="1"/>
          </p:cNvSpPr>
          <p:nvPr>
            <p:ph type="body" sz="quarter" idx="10"/>
          </p:nvPr>
        </p:nvSpPr>
        <p:spPr>
          <a:xfrm>
            <a:off x="597715" y="1252653"/>
            <a:ext cx="11237870" cy="1518836"/>
          </a:xfrm>
        </p:spPr>
        <p:txBody>
          <a:bodyPr/>
          <a:lstStyle/>
          <a:p>
            <a:r>
              <a:rPr lang="en-US" sz="2448">
                <a:solidFill>
                  <a:schemeClr val="tx1"/>
                </a:solidFill>
              </a:rPr>
              <a:t>Use your favorite APM platform to monitor apps inside containers</a:t>
            </a:r>
          </a:p>
          <a:p>
            <a:r>
              <a:rPr lang="en-US" sz="2448">
                <a:solidFill>
                  <a:schemeClr val="tx1"/>
                </a:solidFill>
              </a:rPr>
              <a:t>Containers write out </a:t>
            </a:r>
            <a:r>
              <a:rPr lang="en-US" sz="2448" err="1">
                <a:solidFill>
                  <a:schemeClr val="tx1"/>
                </a:solidFill>
              </a:rPr>
              <a:t>stdout</a:t>
            </a:r>
            <a:r>
              <a:rPr lang="en-US" sz="2448">
                <a:solidFill>
                  <a:schemeClr val="tx1"/>
                </a:solidFill>
              </a:rPr>
              <a:t>/stderr logs</a:t>
            </a:r>
          </a:p>
          <a:p>
            <a:r>
              <a:rPr lang="en-US" sz="2448">
                <a:solidFill>
                  <a:schemeClr val="tx1"/>
                </a:solidFill>
              </a:rPr>
              <a:t>Azure Monitor for platform events and container metrics</a:t>
            </a:r>
          </a:p>
        </p:txBody>
      </p:sp>
      <p:grpSp>
        <p:nvGrpSpPr>
          <p:cNvPr id="49" name="Group 48">
            <a:extLst>
              <a:ext uri="{FF2B5EF4-FFF2-40B4-BE49-F238E27FC236}">
                <a16:creationId xmlns:a16="http://schemas.microsoft.com/office/drawing/2014/main" id="{945D86B1-7380-4376-9B11-E880B07A7BF5}"/>
              </a:ext>
            </a:extLst>
          </p:cNvPr>
          <p:cNvGrpSpPr/>
          <p:nvPr/>
        </p:nvGrpSpPr>
        <p:grpSpPr>
          <a:xfrm>
            <a:off x="1300139" y="3143783"/>
            <a:ext cx="3085066" cy="2303802"/>
            <a:chOff x="1273897" y="2803247"/>
            <a:chExt cx="3024849" cy="2258834"/>
          </a:xfrm>
        </p:grpSpPr>
        <p:grpSp>
          <p:nvGrpSpPr>
            <p:cNvPr id="58" name="Group 57">
              <a:extLst>
                <a:ext uri="{FF2B5EF4-FFF2-40B4-BE49-F238E27FC236}">
                  <a16:creationId xmlns:a16="http://schemas.microsoft.com/office/drawing/2014/main" id="{9827DE01-6350-4367-9880-9CF76703FB38}"/>
                </a:ext>
              </a:extLst>
            </p:cNvPr>
            <p:cNvGrpSpPr/>
            <p:nvPr/>
          </p:nvGrpSpPr>
          <p:grpSpPr>
            <a:xfrm>
              <a:off x="2068931" y="3578488"/>
              <a:ext cx="1519358" cy="374846"/>
              <a:chOff x="2624428" y="4560219"/>
              <a:chExt cx="1519358" cy="374846"/>
            </a:xfrm>
          </p:grpSpPr>
          <p:sp>
            <p:nvSpPr>
              <p:cNvPr id="67" name="Archive_F03F" title="Icon of an archival box">
                <a:extLst>
                  <a:ext uri="{FF2B5EF4-FFF2-40B4-BE49-F238E27FC236}">
                    <a16:creationId xmlns:a16="http://schemas.microsoft.com/office/drawing/2014/main" id="{6EAC9DD5-7260-479D-90D7-FA63FE55E513}"/>
                  </a:ext>
                </a:extLst>
              </p:cNvPr>
              <p:cNvSpPr>
                <a:spLocks noChangeAspect="1" noEditPoints="1"/>
              </p:cNvSpPr>
              <p:nvPr/>
            </p:nvSpPr>
            <p:spPr bwMode="auto">
              <a:xfrm>
                <a:off x="2624428" y="4574311"/>
                <a:ext cx="321594" cy="278882"/>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sp>
            <p:nvSpPr>
              <p:cNvPr id="68" name="Rectangle 67">
                <a:extLst>
                  <a:ext uri="{FF2B5EF4-FFF2-40B4-BE49-F238E27FC236}">
                    <a16:creationId xmlns:a16="http://schemas.microsoft.com/office/drawing/2014/main" id="{F3CCC845-ACF7-467F-A7D0-89E42B873577}"/>
                  </a:ext>
                </a:extLst>
              </p:cNvPr>
              <p:cNvSpPr/>
              <p:nvPr/>
            </p:nvSpPr>
            <p:spPr>
              <a:xfrm>
                <a:off x="2946022" y="4560219"/>
                <a:ext cx="1197764" cy="374846"/>
              </a:xfrm>
              <a:prstGeom prst="rect">
                <a:avLst/>
              </a:prstGeom>
            </p:spPr>
            <p:txBody>
              <a:bodyPr wrap="none">
                <a:spAutoFit/>
              </a:bodyPr>
              <a:lstStyle/>
              <a:p>
                <a:r>
                  <a:rPr lang="en-US">
                    <a:solidFill>
                      <a:schemeClr val="accent1"/>
                    </a:solidFill>
                  </a:rPr>
                  <a:t>Container</a:t>
                </a:r>
                <a:endParaRPr lang="en-US" sz="1428"/>
              </a:p>
            </p:txBody>
          </p:sp>
        </p:grpSp>
        <p:grpSp>
          <p:nvGrpSpPr>
            <p:cNvPr id="48" name="Group 47">
              <a:extLst>
                <a:ext uri="{FF2B5EF4-FFF2-40B4-BE49-F238E27FC236}">
                  <a16:creationId xmlns:a16="http://schemas.microsoft.com/office/drawing/2014/main" id="{E6571BFC-9C25-4845-8124-845F6F299182}"/>
                </a:ext>
              </a:extLst>
            </p:cNvPr>
            <p:cNvGrpSpPr/>
            <p:nvPr/>
          </p:nvGrpSpPr>
          <p:grpSpPr>
            <a:xfrm>
              <a:off x="1273897" y="2803247"/>
              <a:ext cx="3024849" cy="2258834"/>
              <a:chOff x="1273897" y="2803247"/>
              <a:chExt cx="3024849" cy="2258834"/>
            </a:xfrm>
          </p:grpSpPr>
          <p:sp>
            <p:nvSpPr>
              <p:cNvPr id="52" name="Rectangle 51">
                <a:extLst>
                  <a:ext uri="{FF2B5EF4-FFF2-40B4-BE49-F238E27FC236}">
                    <a16:creationId xmlns:a16="http://schemas.microsoft.com/office/drawing/2014/main" id="{29A97EAF-2D35-41BD-AAB1-02BEF23B25A8}"/>
                  </a:ext>
                </a:extLst>
              </p:cNvPr>
              <p:cNvSpPr/>
              <p:nvPr/>
            </p:nvSpPr>
            <p:spPr bwMode="auto">
              <a:xfrm>
                <a:off x="1273897" y="2803247"/>
                <a:ext cx="3024849" cy="2258834"/>
              </a:xfrm>
              <a:prstGeom prst="rect">
                <a:avLst/>
              </a:prstGeom>
              <a:noFill/>
              <a:ln w="19050">
                <a:solidFill>
                  <a:schemeClr val="accent2">
                    <a:lumMod val="9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1428" err="1">
                  <a:gradFill>
                    <a:gsLst>
                      <a:gs pos="0">
                        <a:srgbClr val="FFFFFF"/>
                      </a:gs>
                      <a:gs pos="100000">
                        <a:srgbClr val="FFFFFF"/>
                      </a:gs>
                    </a:gsLst>
                    <a:lin ang="5400000" scaled="0"/>
                  </a:gradFill>
                  <a:ea typeface="Segoe UI" pitchFamily="34" charset="0"/>
                  <a:cs typeface="Segoe UI" pitchFamily="34" charset="0"/>
                </a:endParaRPr>
              </a:p>
            </p:txBody>
          </p:sp>
          <p:grpSp>
            <p:nvGrpSpPr>
              <p:cNvPr id="60" name="Group 59">
                <a:extLst>
                  <a:ext uri="{FF2B5EF4-FFF2-40B4-BE49-F238E27FC236}">
                    <a16:creationId xmlns:a16="http://schemas.microsoft.com/office/drawing/2014/main" id="{98B58013-DDFB-42EC-9FFE-CFD93D6252EE}"/>
                  </a:ext>
                </a:extLst>
              </p:cNvPr>
              <p:cNvGrpSpPr/>
              <p:nvPr/>
            </p:nvGrpSpPr>
            <p:grpSpPr>
              <a:xfrm>
                <a:off x="2117483" y="2926015"/>
                <a:ext cx="1183683" cy="297283"/>
                <a:chOff x="945405" y="2120060"/>
                <a:chExt cx="1183683" cy="297283"/>
              </a:xfrm>
            </p:grpSpPr>
            <p:sp>
              <p:nvSpPr>
                <p:cNvPr id="65" name="Processing_E9F5" title="Icon of two interlocked gears">
                  <a:extLst>
                    <a:ext uri="{FF2B5EF4-FFF2-40B4-BE49-F238E27FC236}">
                      <a16:creationId xmlns:a16="http://schemas.microsoft.com/office/drawing/2014/main" id="{F8EB594A-9647-4EF2-A360-29E633DC5F6E}"/>
                    </a:ext>
                  </a:extLst>
                </p:cNvPr>
                <p:cNvSpPr>
                  <a:spLocks noChangeAspect="1" noEditPoints="1"/>
                </p:cNvSpPr>
                <p:nvPr/>
              </p:nvSpPr>
              <p:spPr bwMode="auto">
                <a:xfrm>
                  <a:off x="945405" y="2120060"/>
                  <a:ext cx="341337" cy="297283"/>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solidFill>
                      <a:schemeClr val="accent5">
                        <a:lumMod val="75000"/>
                      </a:schemeClr>
                    </a:solidFill>
                  </a:endParaRPr>
                </a:p>
              </p:txBody>
            </p:sp>
            <p:sp>
              <p:nvSpPr>
                <p:cNvPr id="66" name="TextBox 65">
                  <a:extLst>
                    <a:ext uri="{FF2B5EF4-FFF2-40B4-BE49-F238E27FC236}">
                      <a16:creationId xmlns:a16="http://schemas.microsoft.com/office/drawing/2014/main" id="{81E77591-038A-4271-A3B6-50784366FC0B}"/>
                    </a:ext>
                  </a:extLst>
                </p:cNvPr>
                <p:cNvSpPr txBox="1"/>
                <p:nvPr/>
              </p:nvSpPr>
              <p:spPr>
                <a:xfrm>
                  <a:off x="1387090" y="2126347"/>
                  <a:ext cx="741998" cy="282513"/>
                </a:xfrm>
                <a:prstGeom prst="rect">
                  <a:avLst/>
                </a:prstGeom>
                <a:noFill/>
                <a:ln>
                  <a:noFill/>
                </a:ln>
              </p:spPr>
              <p:txBody>
                <a:bodyPr wrap="none" lIns="0" tIns="0" rIns="0" bIns="0" rtlCol="0">
                  <a:spAutoFit/>
                </a:bodyPr>
                <a:lstStyle/>
                <a:p>
                  <a:pPr algn="l"/>
                  <a:r>
                    <a:rPr lang="en-US">
                      <a:solidFill>
                        <a:schemeClr val="accent5">
                          <a:lumMod val="75000"/>
                        </a:schemeClr>
                      </a:solidFill>
                    </a:rPr>
                    <a:t>Service</a:t>
                  </a:r>
                  <a:endParaRPr lang="en-US" sz="2040">
                    <a:solidFill>
                      <a:schemeClr val="accent5">
                        <a:lumMod val="75000"/>
                      </a:schemeClr>
                    </a:solidFill>
                  </a:endParaRPr>
                </a:p>
              </p:txBody>
            </p:sp>
          </p:grpSp>
          <p:cxnSp>
            <p:nvCxnSpPr>
              <p:cNvPr id="62" name="Straight Connector 61">
                <a:extLst>
                  <a:ext uri="{FF2B5EF4-FFF2-40B4-BE49-F238E27FC236}">
                    <a16:creationId xmlns:a16="http://schemas.microsoft.com/office/drawing/2014/main" id="{07DD641D-E3E5-48B3-90C0-BE513AED03D9}"/>
                  </a:ext>
                </a:extLst>
              </p:cNvPr>
              <p:cNvCxnSpPr>
                <a:cxnSpLocks/>
              </p:cNvCxnSpPr>
              <p:nvPr/>
            </p:nvCxnSpPr>
            <p:spPr>
              <a:xfrm>
                <a:off x="1479457" y="3355127"/>
                <a:ext cx="2613727" cy="0"/>
              </a:xfrm>
              <a:prstGeom prst="line">
                <a:avLst/>
              </a:prstGeom>
              <a:ln>
                <a:solidFill>
                  <a:schemeClr val="accent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A27C7044-CF5E-475A-8B14-A837C9EFB75E}"/>
                </a:ext>
              </a:extLst>
            </p:cNvPr>
            <p:cNvGrpSpPr/>
            <p:nvPr/>
          </p:nvGrpSpPr>
          <p:grpSpPr>
            <a:xfrm>
              <a:off x="2165434" y="4395075"/>
              <a:ext cx="1058809" cy="381105"/>
              <a:chOff x="3267173" y="4007831"/>
              <a:chExt cx="1058809" cy="381105"/>
            </a:xfrm>
          </p:grpSpPr>
          <p:sp>
            <p:nvSpPr>
              <p:cNvPr id="64" name="Rectangle 63">
                <a:extLst>
                  <a:ext uri="{FF2B5EF4-FFF2-40B4-BE49-F238E27FC236}">
                    <a16:creationId xmlns:a16="http://schemas.microsoft.com/office/drawing/2014/main" id="{35A51358-9404-4B7A-B80C-34DD612AA6BF}"/>
                  </a:ext>
                </a:extLst>
              </p:cNvPr>
              <p:cNvSpPr/>
              <p:nvPr/>
            </p:nvSpPr>
            <p:spPr>
              <a:xfrm>
                <a:off x="3596295" y="4014090"/>
                <a:ext cx="729687" cy="374846"/>
              </a:xfrm>
              <a:prstGeom prst="rect">
                <a:avLst/>
              </a:prstGeom>
            </p:spPr>
            <p:txBody>
              <a:bodyPr wrap="none">
                <a:spAutoFit/>
              </a:bodyPr>
              <a:lstStyle/>
              <a:p>
                <a:r>
                  <a:rPr lang="en-US">
                    <a:solidFill>
                      <a:schemeClr val="accent1"/>
                    </a:solidFill>
                  </a:rPr>
                  <a:t>Code</a:t>
                </a:r>
                <a:endParaRPr lang="en-US"/>
              </a:p>
            </p:txBody>
          </p:sp>
          <p:pic>
            <p:nvPicPr>
              <p:cNvPr id="13" name="Graphic 12">
                <a:extLst>
                  <a:ext uri="{FF2B5EF4-FFF2-40B4-BE49-F238E27FC236}">
                    <a16:creationId xmlns:a16="http://schemas.microsoft.com/office/drawing/2014/main" id="{C36E31A2-FA26-4828-962F-0787ADDF67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67173" y="4007831"/>
                <a:ext cx="368004" cy="368004"/>
              </a:xfrm>
              <a:prstGeom prst="rect">
                <a:avLst/>
              </a:prstGeom>
            </p:spPr>
          </p:pic>
        </p:grpSp>
      </p:grpSp>
      <p:grpSp>
        <p:nvGrpSpPr>
          <p:cNvPr id="47" name="Group 46">
            <a:extLst>
              <a:ext uri="{FF2B5EF4-FFF2-40B4-BE49-F238E27FC236}">
                <a16:creationId xmlns:a16="http://schemas.microsoft.com/office/drawing/2014/main" id="{1758D0C9-E716-4BA2-B788-112736D64477}"/>
              </a:ext>
            </a:extLst>
          </p:cNvPr>
          <p:cNvGrpSpPr/>
          <p:nvPr/>
        </p:nvGrpSpPr>
        <p:grpSpPr>
          <a:xfrm>
            <a:off x="1300140" y="5651982"/>
            <a:ext cx="3085066" cy="692525"/>
            <a:chOff x="1273898" y="5262488"/>
            <a:chExt cx="3024849" cy="679008"/>
          </a:xfrm>
        </p:grpSpPr>
        <p:sp>
          <p:nvSpPr>
            <p:cNvPr id="69" name="Rectangle 68">
              <a:extLst>
                <a:ext uri="{FF2B5EF4-FFF2-40B4-BE49-F238E27FC236}">
                  <a16:creationId xmlns:a16="http://schemas.microsoft.com/office/drawing/2014/main" id="{40683D8B-90EE-4E97-9CE1-E92A3758E49E}"/>
                </a:ext>
              </a:extLst>
            </p:cNvPr>
            <p:cNvSpPr/>
            <p:nvPr/>
          </p:nvSpPr>
          <p:spPr bwMode="auto">
            <a:xfrm>
              <a:off x="1273898" y="5262488"/>
              <a:ext cx="3024849" cy="679008"/>
            </a:xfrm>
            <a:prstGeom prst="rect">
              <a:avLst/>
            </a:prstGeom>
            <a:noFill/>
            <a:ln w="19050">
              <a:solidFill>
                <a:schemeClr val="accent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a:solidFill>
                  <a:schemeClr val="accent1"/>
                </a:solidFill>
                <a:ea typeface="Segoe UI" pitchFamily="34" charset="0"/>
                <a:cs typeface="Segoe UI" pitchFamily="34" charset="0"/>
              </a:endParaRPr>
            </a:p>
          </p:txBody>
        </p:sp>
        <p:sp>
          <p:nvSpPr>
            <p:cNvPr id="102" name="Rectangle 101">
              <a:extLst>
                <a:ext uri="{FF2B5EF4-FFF2-40B4-BE49-F238E27FC236}">
                  <a16:creationId xmlns:a16="http://schemas.microsoft.com/office/drawing/2014/main" id="{FE13C608-666A-4173-8498-4DC82E695CA8}"/>
                </a:ext>
              </a:extLst>
            </p:cNvPr>
            <p:cNvSpPr/>
            <p:nvPr/>
          </p:nvSpPr>
          <p:spPr>
            <a:xfrm>
              <a:off x="1884935" y="5401760"/>
              <a:ext cx="2319485" cy="374846"/>
            </a:xfrm>
            <a:prstGeom prst="rect">
              <a:avLst/>
            </a:prstGeom>
          </p:spPr>
          <p:txBody>
            <a:bodyPr wrap="square">
              <a:spAutoFit/>
            </a:bodyPr>
            <a:lstStyle/>
            <a:p>
              <a:r>
                <a:rPr lang="en-US">
                  <a:solidFill>
                    <a:schemeClr val="accent1"/>
                  </a:solidFill>
                </a:rPr>
                <a:t>Azure Compute</a:t>
              </a:r>
              <a:endParaRPr lang="en-US"/>
            </a:p>
          </p:txBody>
        </p:sp>
      </p:grpSp>
      <p:grpSp>
        <p:nvGrpSpPr>
          <p:cNvPr id="71" name="Group 70">
            <a:extLst>
              <a:ext uri="{FF2B5EF4-FFF2-40B4-BE49-F238E27FC236}">
                <a16:creationId xmlns:a16="http://schemas.microsoft.com/office/drawing/2014/main" id="{1125D335-5AE3-4C6F-8B8D-7E0A6ACE74C3}"/>
              </a:ext>
            </a:extLst>
          </p:cNvPr>
          <p:cNvGrpSpPr/>
          <p:nvPr/>
        </p:nvGrpSpPr>
        <p:grpSpPr>
          <a:xfrm>
            <a:off x="3964075" y="3723507"/>
            <a:ext cx="7704491" cy="2486843"/>
            <a:chOff x="3885837" y="3650828"/>
            <a:chExt cx="7554108" cy="2438303"/>
          </a:xfrm>
        </p:grpSpPr>
        <p:grpSp>
          <p:nvGrpSpPr>
            <p:cNvPr id="37" name="Group 36">
              <a:extLst>
                <a:ext uri="{FF2B5EF4-FFF2-40B4-BE49-F238E27FC236}">
                  <a16:creationId xmlns:a16="http://schemas.microsoft.com/office/drawing/2014/main" id="{91F455A6-D59E-4D0D-B1EF-100A7AF29FB9}"/>
                </a:ext>
              </a:extLst>
            </p:cNvPr>
            <p:cNvGrpSpPr/>
            <p:nvPr/>
          </p:nvGrpSpPr>
          <p:grpSpPr>
            <a:xfrm>
              <a:off x="8121387" y="4674249"/>
              <a:ext cx="3318558" cy="427895"/>
              <a:chOff x="8160307" y="4349189"/>
              <a:chExt cx="3318558" cy="427895"/>
            </a:xfrm>
          </p:grpSpPr>
          <p:pic>
            <p:nvPicPr>
              <p:cNvPr id="5" name="Picture 4">
                <a:extLst>
                  <a:ext uri="{FF2B5EF4-FFF2-40B4-BE49-F238E27FC236}">
                    <a16:creationId xmlns:a16="http://schemas.microsoft.com/office/drawing/2014/main" id="{68A88E0F-E7D4-42CF-B811-B8A3DA0E91F1}"/>
                  </a:ext>
                </a:extLst>
              </p:cNvPr>
              <p:cNvPicPr>
                <a:picLocks noChangeAspect="1"/>
              </p:cNvPicPr>
              <p:nvPr/>
            </p:nvPicPr>
            <p:blipFill>
              <a:blip r:embed="rId5"/>
              <a:stretch>
                <a:fillRect/>
              </a:stretch>
            </p:blipFill>
            <p:spPr>
              <a:xfrm>
                <a:off x="8160307" y="4349189"/>
                <a:ext cx="427895" cy="427895"/>
              </a:xfrm>
              <a:prstGeom prst="rect">
                <a:avLst/>
              </a:prstGeom>
            </p:spPr>
          </p:pic>
          <p:sp>
            <p:nvSpPr>
              <p:cNvPr id="54" name="Rectangle 53">
                <a:extLst>
                  <a:ext uri="{FF2B5EF4-FFF2-40B4-BE49-F238E27FC236}">
                    <a16:creationId xmlns:a16="http://schemas.microsoft.com/office/drawing/2014/main" id="{D9BC4CBD-C0DE-471E-A78C-D3733447CDE1}"/>
                  </a:ext>
                </a:extLst>
              </p:cNvPr>
              <p:cNvSpPr/>
              <p:nvPr/>
            </p:nvSpPr>
            <p:spPr>
              <a:xfrm>
                <a:off x="8588202" y="4369573"/>
                <a:ext cx="2890663" cy="374846"/>
              </a:xfrm>
              <a:prstGeom prst="rect">
                <a:avLst/>
              </a:prstGeom>
            </p:spPr>
            <p:txBody>
              <a:bodyPr wrap="none">
                <a:spAutoFit/>
              </a:bodyPr>
              <a:lstStyle/>
              <a:p>
                <a:r>
                  <a:rPr lang="en-US">
                    <a:solidFill>
                      <a:schemeClr val="accent1"/>
                    </a:solidFill>
                  </a:rPr>
                  <a:t>Azure Application Insights</a:t>
                </a:r>
                <a:endParaRPr lang="en-US"/>
              </a:p>
            </p:txBody>
          </p:sp>
        </p:grpSp>
        <p:grpSp>
          <p:nvGrpSpPr>
            <p:cNvPr id="35" name="Group 34">
              <a:extLst>
                <a:ext uri="{FF2B5EF4-FFF2-40B4-BE49-F238E27FC236}">
                  <a16:creationId xmlns:a16="http://schemas.microsoft.com/office/drawing/2014/main" id="{DE1BCC30-C42D-4776-9799-C499BAC39254}"/>
                </a:ext>
              </a:extLst>
            </p:cNvPr>
            <p:cNvGrpSpPr/>
            <p:nvPr/>
          </p:nvGrpSpPr>
          <p:grpSpPr>
            <a:xfrm>
              <a:off x="8122289" y="5661236"/>
              <a:ext cx="2152753" cy="427895"/>
              <a:chOff x="8160307" y="5296519"/>
              <a:chExt cx="2152753" cy="427895"/>
            </a:xfrm>
          </p:grpSpPr>
          <p:pic>
            <p:nvPicPr>
              <p:cNvPr id="9" name="Picture 8">
                <a:extLst>
                  <a:ext uri="{FF2B5EF4-FFF2-40B4-BE49-F238E27FC236}">
                    <a16:creationId xmlns:a16="http://schemas.microsoft.com/office/drawing/2014/main" id="{43EC9E25-4814-46CB-AA31-B74FF5A2A01F}"/>
                  </a:ext>
                </a:extLst>
              </p:cNvPr>
              <p:cNvPicPr>
                <a:picLocks noChangeAspect="1"/>
              </p:cNvPicPr>
              <p:nvPr/>
            </p:nvPicPr>
            <p:blipFill>
              <a:blip r:embed="rId6"/>
              <a:stretch>
                <a:fillRect/>
              </a:stretch>
            </p:blipFill>
            <p:spPr>
              <a:xfrm>
                <a:off x="8160307" y="5296519"/>
                <a:ext cx="427895" cy="427895"/>
              </a:xfrm>
              <a:prstGeom prst="rect">
                <a:avLst/>
              </a:prstGeom>
            </p:spPr>
          </p:pic>
          <p:sp>
            <p:nvSpPr>
              <p:cNvPr id="55" name="Rectangle 54">
                <a:extLst>
                  <a:ext uri="{FF2B5EF4-FFF2-40B4-BE49-F238E27FC236}">
                    <a16:creationId xmlns:a16="http://schemas.microsoft.com/office/drawing/2014/main" id="{B7928B37-C956-433A-8B18-1EE48D184C5B}"/>
                  </a:ext>
                </a:extLst>
              </p:cNvPr>
              <p:cNvSpPr/>
              <p:nvPr/>
            </p:nvSpPr>
            <p:spPr>
              <a:xfrm>
                <a:off x="8632920" y="5310253"/>
                <a:ext cx="1680140" cy="374846"/>
              </a:xfrm>
              <a:prstGeom prst="rect">
                <a:avLst/>
              </a:prstGeom>
            </p:spPr>
            <p:txBody>
              <a:bodyPr wrap="none">
                <a:spAutoFit/>
              </a:bodyPr>
              <a:lstStyle/>
              <a:p>
                <a:r>
                  <a:rPr lang="en-US">
                    <a:solidFill>
                      <a:schemeClr val="accent1"/>
                    </a:solidFill>
                  </a:rPr>
                  <a:t>Azure Monitor</a:t>
                </a:r>
                <a:endParaRPr lang="en-US"/>
              </a:p>
            </p:txBody>
          </p:sp>
        </p:grpSp>
        <p:grpSp>
          <p:nvGrpSpPr>
            <p:cNvPr id="38" name="Group 37">
              <a:extLst>
                <a:ext uri="{FF2B5EF4-FFF2-40B4-BE49-F238E27FC236}">
                  <a16:creationId xmlns:a16="http://schemas.microsoft.com/office/drawing/2014/main" id="{9AD308CA-19A8-4AED-B198-16988ABB277C}"/>
                </a:ext>
              </a:extLst>
            </p:cNvPr>
            <p:cNvGrpSpPr/>
            <p:nvPr/>
          </p:nvGrpSpPr>
          <p:grpSpPr>
            <a:xfrm>
              <a:off x="8182979" y="3845801"/>
              <a:ext cx="1328639" cy="394426"/>
              <a:chOff x="8222534" y="3324051"/>
              <a:chExt cx="1328639" cy="394426"/>
            </a:xfrm>
          </p:grpSpPr>
          <p:sp>
            <p:nvSpPr>
              <p:cNvPr id="57" name="Database_EFC7" title="Icon of a cylinder">
                <a:extLst>
                  <a:ext uri="{FF2B5EF4-FFF2-40B4-BE49-F238E27FC236}">
                    <a16:creationId xmlns:a16="http://schemas.microsoft.com/office/drawing/2014/main" id="{0BA7A05C-9153-4058-A978-182E30920E97}"/>
                  </a:ext>
                </a:extLst>
              </p:cNvPr>
              <p:cNvSpPr>
                <a:spLocks noChangeAspect="1" noEditPoints="1"/>
              </p:cNvSpPr>
              <p:nvPr/>
            </p:nvSpPr>
            <p:spPr bwMode="auto">
              <a:xfrm>
                <a:off x="8222534" y="3324051"/>
                <a:ext cx="303442" cy="394426"/>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79D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solidFill>
                    <a:schemeClr val="accent1"/>
                  </a:solidFill>
                </a:endParaRPr>
              </a:p>
            </p:txBody>
          </p:sp>
          <p:sp>
            <p:nvSpPr>
              <p:cNvPr id="46" name="Rectangle 45">
                <a:extLst>
                  <a:ext uri="{FF2B5EF4-FFF2-40B4-BE49-F238E27FC236}">
                    <a16:creationId xmlns:a16="http://schemas.microsoft.com/office/drawing/2014/main" id="{2F43D221-245C-4817-A564-6EFDEC634076}"/>
                  </a:ext>
                </a:extLst>
              </p:cNvPr>
              <p:cNvSpPr/>
              <p:nvPr/>
            </p:nvSpPr>
            <p:spPr>
              <a:xfrm>
                <a:off x="8579817" y="3343386"/>
                <a:ext cx="971356" cy="374846"/>
              </a:xfrm>
              <a:prstGeom prst="rect">
                <a:avLst/>
              </a:prstGeom>
            </p:spPr>
            <p:txBody>
              <a:bodyPr wrap="none">
                <a:spAutoFit/>
              </a:bodyPr>
              <a:lstStyle/>
              <a:p>
                <a:r>
                  <a:rPr lang="en-US">
                    <a:solidFill>
                      <a:schemeClr val="accent1"/>
                    </a:solidFill>
                  </a:rPr>
                  <a:t>Volume</a:t>
                </a:r>
                <a:endParaRPr lang="en-US"/>
              </a:p>
            </p:txBody>
          </p:sp>
        </p:grpSp>
        <p:sp>
          <p:nvSpPr>
            <p:cNvPr id="39" name="Arrow: Right 38">
              <a:extLst>
                <a:ext uri="{FF2B5EF4-FFF2-40B4-BE49-F238E27FC236}">
                  <a16:creationId xmlns:a16="http://schemas.microsoft.com/office/drawing/2014/main" id="{9B37D39D-F8FF-4CA6-9879-41472C59E0B8}"/>
                </a:ext>
              </a:extLst>
            </p:cNvPr>
            <p:cNvSpPr/>
            <p:nvPr/>
          </p:nvSpPr>
          <p:spPr bwMode="auto">
            <a:xfrm>
              <a:off x="3885837" y="3901151"/>
              <a:ext cx="4149557" cy="301542"/>
            </a:xfrm>
            <a:prstGeom prst="rightArrow">
              <a:avLst/>
            </a:prstGeom>
            <a:solidFill>
              <a:schemeClr val="bg1"/>
            </a:solid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8" name="Arrow: Right 97">
              <a:extLst>
                <a:ext uri="{FF2B5EF4-FFF2-40B4-BE49-F238E27FC236}">
                  <a16:creationId xmlns:a16="http://schemas.microsoft.com/office/drawing/2014/main" id="{BF3770DC-748C-406E-95B4-47527E53A28B}"/>
                </a:ext>
              </a:extLst>
            </p:cNvPr>
            <p:cNvSpPr/>
            <p:nvPr/>
          </p:nvSpPr>
          <p:spPr bwMode="auto">
            <a:xfrm>
              <a:off x="3885837" y="4729978"/>
              <a:ext cx="4149557" cy="301542"/>
            </a:xfrm>
            <a:prstGeom prst="rightArrow">
              <a:avLst/>
            </a:prstGeom>
            <a:solidFill>
              <a:schemeClr val="bg1"/>
            </a:solid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93543A00-B0F7-4B6D-8FF7-63DF35880C2E}"/>
                </a:ext>
              </a:extLst>
            </p:cNvPr>
            <p:cNvSpPr txBox="1"/>
            <p:nvPr/>
          </p:nvSpPr>
          <p:spPr>
            <a:xfrm>
              <a:off x="5219418" y="3650828"/>
              <a:ext cx="1509516" cy="313932"/>
            </a:xfrm>
            <a:prstGeom prst="rect">
              <a:avLst/>
            </a:prstGeom>
            <a:noFill/>
          </p:spPr>
          <p:txBody>
            <a:bodyPr wrap="none" lIns="0" tIns="0" rIns="0" bIns="0" rtlCol="0">
              <a:spAutoFit/>
            </a:bodyPr>
            <a:lstStyle/>
            <a:p>
              <a:pPr algn="l"/>
              <a:r>
                <a:rPr lang="en-US" sz="2040" err="1">
                  <a:solidFill>
                    <a:schemeClr val="accent2">
                      <a:lumMod val="50000"/>
                    </a:schemeClr>
                  </a:solidFill>
                </a:rPr>
                <a:t>stdout</a:t>
              </a:r>
              <a:r>
                <a:rPr lang="en-US" sz="2040">
                  <a:solidFill>
                    <a:schemeClr val="accent2">
                      <a:lumMod val="50000"/>
                    </a:schemeClr>
                  </a:solidFill>
                </a:rPr>
                <a:t>/stderr</a:t>
              </a:r>
            </a:p>
          </p:txBody>
        </p:sp>
        <p:sp>
          <p:nvSpPr>
            <p:cNvPr id="100" name="TextBox 99">
              <a:extLst>
                <a:ext uri="{FF2B5EF4-FFF2-40B4-BE49-F238E27FC236}">
                  <a16:creationId xmlns:a16="http://schemas.microsoft.com/office/drawing/2014/main" id="{3B48268C-DC93-421A-AD3A-DE0CE0539891}"/>
                </a:ext>
              </a:extLst>
            </p:cNvPr>
            <p:cNvSpPr txBox="1"/>
            <p:nvPr/>
          </p:nvSpPr>
          <p:spPr>
            <a:xfrm>
              <a:off x="5083593" y="4462770"/>
              <a:ext cx="1913985" cy="313932"/>
            </a:xfrm>
            <a:prstGeom prst="rect">
              <a:avLst/>
            </a:prstGeom>
            <a:noFill/>
          </p:spPr>
          <p:txBody>
            <a:bodyPr wrap="none" lIns="0" tIns="0" rIns="0" bIns="0" rtlCol="0">
              <a:spAutoFit/>
            </a:bodyPr>
            <a:lstStyle/>
            <a:p>
              <a:pPr algn="l"/>
              <a:r>
                <a:rPr lang="en-US" sz="2040">
                  <a:solidFill>
                    <a:schemeClr val="accent2">
                      <a:lumMod val="50000"/>
                    </a:schemeClr>
                  </a:solidFill>
                </a:rPr>
                <a:t>AppInsights SDK</a:t>
              </a:r>
            </a:p>
          </p:txBody>
        </p:sp>
        <p:sp>
          <p:nvSpPr>
            <p:cNvPr id="101" name="TextBox 100">
              <a:extLst>
                <a:ext uri="{FF2B5EF4-FFF2-40B4-BE49-F238E27FC236}">
                  <a16:creationId xmlns:a16="http://schemas.microsoft.com/office/drawing/2014/main" id="{C6434C53-D227-4B30-9356-347C185F0B5A}"/>
                </a:ext>
              </a:extLst>
            </p:cNvPr>
            <p:cNvSpPr txBox="1"/>
            <p:nvPr/>
          </p:nvSpPr>
          <p:spPr>
            <a:xfrm>
              <a:off x="4654405" y="5452187"/>
              <a:ext cx="2989152" cy="313932"/>
            </a:xfrm>
            <a:prstGeom prst="rect">
              <a:avLst/>
            </a:prstGeom>
            <a:noFill/>
          </p:spPr>
          <p:txBody>
            <a:bodyPr wrap="none" lIns="0" tIns="0" rIns="0" bIns="0" rtlCol="0">
              <a:spAutoFit/>
            </a:bodyPr>
            <a:lstStyle/>
            <a:p>
              <a:pPr algn="l"/>
              <a:r>
                <a:rPr lang="en-US" sz="2040">
                  <a:solidFill>
                    <a:schemeClr val="accent2">
                      <a:lumMod val="50000"/>
                    </a:schemeClr>
                  </a:solidFill>
                </a:rPr>
                <a:t>Platform events &amp; metrics</a:t>
              </a:r>
            </a:p>
          </p:txBody>
        </p:sp>
        <p:sp>
          <p:nvSpPr>
            <p:cNvPr id="45" name="Arrow: Bent-Up 44">
              <a:extLst>
                <a:ext uri="{FF2B5EF4-FFF2-40B4-BE49-F238E27FC236}">
                  <a16:creationId xmlns:a16="http://schemas.microsoft.com/office/drawing/2014/main" id="{B04B87EE-5600-4CE0-9FF2-86020C534524}"/>
                </a:ext>
              </a:extLst>
            </p:cNvPr>
            <p:cNvSpPr/>
            <p:nvPr/>
          </p:nvSpPr>
          <p:spPr bwMode="auto">
            <a:xfrm flipV="1">
              <a:off x="9546480" y="4007791"/>
              <a:ext cx="703329" cy="588637"/>
            </a:xfrm>
            <a:prstGeom prst="bentUpArrow">
              <a:avLst/>
            </a:prstGeom>
            <a:solidFill>
              <a:schemeClr val="bg1"/>
            </a:solidFill>
            <a:ln w="19050">
              <a:solidFill>
                <a:schemeClr val="accent1">
                  <a:lumMod val="60000"/>
                  <a:lumOff val="4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9" name="Arrow: Right 98">
              <a:extLst>
                <a:ext uri="{FF2B5EF4-FFF2-40B4-BE49-F238E27FC236}">
                  <a16:creationId xmlns:a16="http://schemas.microsoft.com/office/drawing/2014/main" id="{2572E524-F52E-4A46-A059-81F59FD49C77}"/>
                </a:ext>
              </a:extLst>
            </p:cNvPr>
            <p:cNvSpPr/>
            <p:nvPr/>
          </p:nvSpPr>
          <p:spPr bwMode="auto">
            <a:xfrm>
              <a:off x="3885837" y="5724413"/>
              <a:ext cx="4149557" cy="301542"/>
            </a:xfrm>
            <a:prstGeom prst="rightArrow">
              <a:avLst/>
            </a:prstGeom>
            <a:solidFill>
              <a:schemeClr val="bg1"/>
            </a:solid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39694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71"/>
                                        </p:tgtEl>
                                        <p:attrNameLst>
                                          <p:attrName>style.visibility</p:attrName>
                                        </p:attrNameLst>
                                      </p:cBhvr>
                                      <p:to>
                                        <p:strVal val="visible"/>
                                      </p:to>
                                    </p:set>
                                    <p:animEffect transition="in" filter="wipe(left)">
                                      <p:cBhvr>
                                        <p:cTn id="14"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0" name="Group 279">
            <a:extLst>
              <a:ext uri="{FF2B5EF4-FFF2-40B4-BE49-F238E27FC236}">
                <a16:creationId xmlns:a16="http://schemas.microsoft.com/office/drawing/2014/main" id="{C2AFAC30-D40F-4432-9B7B-02AA23B4D1FF}"/>
              </a:ext>
            </a:extLst>
          </p:cNvPr>
          <p:cNvGrpSpPr/>
          <p:nvPr/>
        </p:nvGrpSpPr>
        <p:grpSpPr>
          <a:xfrm>
            <a:off x="-226230" y="4584522"/>
            <a:ext cx="13154807" cy="2748832"/>
            <a:chOff x="-359166" y="3595461"/>
            <a:chExt cx="13154807" cy="2748832"/>
          </a:xfrm>
        </p:grpSpPr>
        <p:grpSp>
          <p:nvGrpSpPr>
            <p:cNvPr id="284" name="Group 283">
              <a:extLst>
                <a:ext uri="{FF2B5EF4-FFF2-40B4-BE49-F238E27FC236}">
                  <a16:creationId xmlns:a16="http://schemas.microsoft.com/office/drawing/2014/main" id="{09149BA9-8F85-428E-86DC-289E01E4136E}"/>
                </a:ext>
              </a:extLst>
            </p:cNvPr>
            <p:cNvGrpSpPr/>
            <p:nvPr/>
          </p:nvGrpSpPr>
          <p:grpSpPr>
            <a:xfrm>
              <a:off x="-359166" y="4877425"/>
              <a:ext cx="13154807" cy="1466868"/>
              <a:chOff x="-359166" y="1894404"/>
              <a:chExt cx="13154807" cy="1466868"/>
            </a:xfrm>
          </p:grpSpPr>
          <p:grpSp>
            <p:nvGrpSpPr>
              <p:cNvPr id="462" name="Group 461">
                <a:extLst>
                  <a:ext uri="{FF2B5EF4-FFF2-40B4-BE49-F238E27FC236}">
                    <a16:creationId xmlns:a16="http://schemas.microsoft.com/office/drawing/2014/main" id="{3C3F7627-0D81-4E22-9364-78F1C48317DC}"/>
                  </a:ext>
                </a:extLst>
              </p:cNvPr>
              <p:cNvGrpSpPr/>
              <p:nvPr/>
            </p:nvGrpSpPr>
            <p:grpSpPr>
              <a:xfrm>
                <a:off x="166743" y="2868963"/>
                <a:ext cx="12106163" cy="492309"/>
                <a:chOff x="166743" y="3220231"/>
                <a:chExt cx="12106163" cy="492309"/>
              </a:xfrm>
              <a:noFill/>
            </p:grpSpPr>
            <p:sp>
              <p:nvSpPr>
                <p:cNvPr id="517" name="Hexagon 516">
                  <a:extLst>
                    <a:ext uri="{FF2B5EF4-FFF2-40B4-BE49-F238E27FC236}">
                      <a16:creationId xmlns:a16="http://schemas.microsoft.com/office/drawing/2014/main" id="{84985EFB-44A2-4179-A4DA-454C93B4E5F8}"/>
                    </a:ext>
                  </a:extLst>
                </p:cNvPr>
                <p:cNvSpPr/>
                <p:nvPr/>
              </p:nvSpPr>
              <p:spPr bwMode="auto">
                <a:xfrm>
                  <a:off x="16674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18" name="Hexagon 517">
                  <a:extLst>
                    <a:ext uri="{FF2B5EF4-FFF2-40B4-BE49-F238E27FC236}">
                      <a16:creationId xmlns:a16="http://schemas.microsoft.com/office/drawing/2014/main" id="{C5218DC9-61EB-435C-A335-AA415727D43D}"/>
                    </a:ext>
                  </a:extLst>
                </p:cNvPr>
                <p:cNvSpPr/>
                <p:nvPr/>
              </p:nvSpPr>
              <p:spPr bwMode="auto">
                <a:xfrm>
                  <a:off x="121538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19" name="Hexagon 518">
                  <a:extLst>
                    <a:ext uri="{FF2B5EF4-FFF2-40B4-BE49-F238E27FC236}">
                      <a16:creationId xmlns:a16="http://schemas.microsoft.com/office/drawing/2014/main" id="{76399B7F-E5D6-435C-961D-801028A5C151}"/>
                    </a:ext>
                  </a:extLst>
                </p:cNvPr>
                <p:cNvSpPr/>
                <p:nvPr/>
              </p:nvSpPr>
              <p:spPr bwMode="auto">
                <a:xfrm>
                  <a:off x="2264031"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20" name="Hexagon 519">
                  <a:extLst>
                    <a:ext uri="{FF2B5EF4-FFF2-40B4-BE49-F238E27FC236}">
                      <a16:creationId xmlns:a16="http://schemas.microsoft.com/office/drawing/2014/main" id="{5C4AC373-7C76-4987-9732-3816DE6DDD94}"/>
                    </a:ext>
                  </a:extLst>
                </p:cNvPr>
                <p:cNvSpPr/>
                <p:nvPr/>
              </p:nvSpPr>
              <p:spPr bwMode="auto">
                <a:xfrm>
                  <a:off x="3312675"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21" name="Hexagon 520">
                  <a:extLst>
                    <a:ext uri="{FF2B5EF4-FFF2-40B4-BE49-F238E27FC236}">
                      <a16:creationId xmlns:a16="http://schemas.microsoft.com/office/drawing/2014/main" id="{4BBF8CFE-C819-4BFE-974D-4D3601EFF89B}"/>
                    </a:ext>
                  </a:extLst>
                </p:cNvPr>
                <p:cNvSpPr/>
                <p:nvPr/>
              </p:nvSpPr>
              <p:spPr bwMode="auto">
                <a:xfrm>
                  <a:off x="4361319"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22" name="Hexagon 521">
                  <a:extLst>
                    <a:ext uri="{FF2B5EF4-FFF2-40B4-BE49-F238E27FC236}">
                      <a16:creationId xmlns:a16="http://schemas.microsoft.com/office/drawing/2014/main" id="{5807FFD7-78F0-4EE3-9D5D-99305615C8EA}"/>
                    </a:ext>
                  </a:extLst>
                </p:cNvPr>
                <p:cNvSpPr/>
                <p:nvPr/>
              </p:nvSpPr>
              <p:spPr bwMode="auto">
                <a:xfrm>
                  <a:off x="540996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23" name="Hexagon 522">
                  <a:extLst>
                    <a:ext uri="{FF2B5EF4-FFF2-40B4-BE49-F238E27FC236}">
                      <a16:creationId xmlns:a16="http://schemas.microsoft.com/office/drawing/2014/main" id="{024DDF9F-0480-4135-8125-A4B4D5E038D1}"/>
                    </a:ext>
                  </a:extLst>
                </p:cNvPr>
                <p:cNvSpPr/>
                <p:nvPr/>
              </p:nvSpPr>
              <p:spPr bwMode="auto">
                <a:xfrm>
                  <a:off x="645860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24" name="Hexagon 523">
                  <a:extLst>
                    <a:ext uri="{FF2B5EF4-FFF2-40B4-BE49-F238E27FC236}">
                      <a16:creationId xmlns:a16="http://schemas.microsoft.com/office/drawing/2014/main" id="{487B4B04-65F8-446A-BF8E-A41FC08036E0}"/>
                    </a:ext>
                  </a:extLst>
                </p:cNvPr>
                <p:cNvSpPr/>
                <p:nvPr/>
              </p:nvSpPr>
              <p:spPr bwMode="auto">
                <a:xfrm>
                  <a:off x="7507251"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25" name="Hexagon 524">
                  <a:extLst>
                    <a:ext uri="{FF2B5EF4-FFF2-40B4-BE49-F238E27FC236}">
                      <a16:creationId xmlns:a16="http://schemas.microsoft.com/office/drawing/2014/main" id="{92B2F909-A89B-4FB8-8481-A6EBBE3BC00E}"/>
                    </a:ext>
                  </a:extLst>
                </p:cNvPr>
                <p:cNvSpPr/>
                <p:nvPr/>
              </p:nvSpPr>
              <p:spPr bwMode="auto">
                <a:xfrm>
                  <a:off x="8555895"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26" name="Hexagon 525">
                  <a:extLst>
                    <a:ext uri="{FF2B5EF4-FFF2-40B4-BE49-F238E27FC236}">
                      <a16:creationId xmlns:a16="http://schemas.microsoft.com/office/drawing/2014/main" id="{A023712C-6EF4-43A2-BEBA-1E094F1AC8A4}"/>
                    </a:ext>
                  </a:extLst>
                </p:cNvPr>
                <p:cNvSpPr/>
                <p:nvPr/>
              </p:nvSpPr>
              <p:spPr bwMode="auto">
                <a:xfrm>
                  <a:off x="9604539"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27" name="Hexagon 526">
                  <a:extLst>
                    <a:ext uri="{FF2B5EF4-FFF2-40B4-BE49-F238E27FC236}">
                      <a16:creationId xmlns:a16="http://schemas.microsoft.com/office/drawing/2014/main" id="{4F548604-7A40-4DC5-9F5A-B0DDCFDC3225}"/>
                    </a:ext>
                  </a:extLst>
                </p:cNvPr>
                <p:cNvSpPr/>
                <p:nvPr/>
              </p:nvSpPr>
              <p:spPr bwMode="auto">
                <a:xfrm>
                  <a:off x="1065318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28" name="Hexagon 527">
                  <a:extLst>
                    <a:ext uri="{FF2B5EF4-FFF2-40B4-BE49-F238E27FC236}">
                      <a16:creationId xmlns:a16="http://schemas.microsoft.com/office/drawing/2014/main" id="{5D189ABD-17A7-44D5-B3EF-9DCC96E6CC6D}"/>
                    </a:ext>
                  </a:extLst>
                </p:cNvPr>
                <p:cNvSpPr/>
                <p:nvPr/>
              </p:nvSpPr>
              <p:spPr bwMode="auto">
                <a:xfrm>
                  <a:off x="1170182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463" name="Group 462">
                <a:extLst>
                  <a:ext uri="{FF2B5EF4-FFF2-40B4-BE49-F238E27FC236}">
                    <a16:creationId xmlns:a16="http://schemas.microsoft.com/office/drawing/2014/main" id="{F930509F-DEF3-4A75-99ED-4EB9B8023F6D}"/>
                  </a:ext>
                </a:extLst>
              </p:cNvPr>
              <p:cNvGrpSpPr/>
              <p:nvPr/>
            </p:nvGrpSpPr>
            <p:grpSpPr>
              <a:xfrm>
                <a:off x="-359166" y="1894404"/>
                <a:ext cx="12106163" cy="492309"/>
                <a:chOff x="-359166" y="1894404"/>
                <a:chExt cx="12106163" cy="492309"/>
              </a:xfrm>
            </p:grpSpPr>
            <p:sp>
              <p:nvSpPr>
                <p:cNvPr id="505" name="Hexagon 504">
                  <a:extLst>
                    <a:ext uri="{FF2B5EF4-FFF2-40B4-BE49-F238E27FC236}">
                      <a16:creationId xmlns:a16="http://schemas.microsoft.com/office/drawing/2014/main" id="{2BB5DE43-6020-460D-AE44-09EE3B832788}"/>
                    </a:ext>
                  </a:extLst>
                </p:cNvPr>
                <p:cNvSpPr/>
                <p:nvPr/>
              </p:nvSpPr>
              <p:spPr bwMode="auto">
                <a:xfrm>
                  <a:off x="-359166"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06" name="Hexagon 505">
                  <a:extLst>
                    <a:ext uri="{FF2B5EF4-FFF2-40B4-BE49-F238E27FC236}">
                      <a16:creationId xmlns:a16="http://schemas.microsoft.com/office/drawing/2014/main" id="{FC185248-B55E-49EA-9349-14C257BDEA4A}"/>
                    </a:ext>
                  </a:extLst>
                </p:cNvPr>
                <p:cNvSpPr/>
                <p:nvPr/>
              </p:nvSpPr>
              <p:spPr bwMode="auto">
                <a:xfrm>
                  <a:off x="68947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07" name="Hexagon 506">
                  <a:extLst>
                    <a:ext uri="{FF2B5EF4-FFF2-40B4-BE49-F238E27FC236}">
                      <a16:creationId xmlns:a16="http://schemas.microsoft.com/office/drawing/2014/main" id="{93940686-1B80-4934-888F-B90EAC481A8F}"/>
                    </a:ext>
                  </a:extLst>
                </p:cNvPr>
                <p:cNvSpPr/>
                <p:nvPr/>
              </p:nvSpPr>
              <p:spPr bwMode="auto">
                <a:xfrm>
                  <a:off x="1738122"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08" name="Hexagon 507">
                  <a:extLst>
                    <a:ext uri="{FF2B5EF4-FFF2-40B4-BE49-F238E27FC236}">
                      <a16:creationId xmlns:a16="http://schemas.microsoft.com/office/drawing/2014/main" id="{7E9E8D51-B5E5-4C85-9B89-034B0C42B020}"/>
                    </a:ext>
                  </a:extLst>
                </p:cNvPr>
                <p:cNvSpPr/>
                <p:nvPr/>
              </p:nvSpPr>
              <p:spPr bwMode="auto">
                <a:xfrm>
                  <a:off x="2786766"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09" name="Hexagon 508">
                  <a:extLst>
                    <a:ext uri="{FF2B5EF4-FFF2-40B4-BE49-F238E27FC236}">
                      <a16:creationId xmlns:a16="http://schemas.microsoft.com/office/drawing/2014/main" id="{17A49241-95F5-408D-9B9A-F68A1E28086B}"/>
                    </a:ext>
                  </a:extLst>
                </p:cNvPr>
                <p:cNvSpPr/>
                <p:nvPr/>
              </p:nvSpPr>
              <p:spPr bwMode="auto">
                <a:xfrm>
                  <a:off x="3835410"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10" name="Hexagon 509">
                  <a:extLst>
                    <a:ext uri="{FF2B5EF4-FFF2-40B4-BE49-F238E27FC236}">
                      <a16:creationId xmlns:a16="http://schemas.microsoft.com/office/drawing/2014/main" id="{BDF3C6B3-426F-44CF-9931-A2277A182C99}"/>
                    </a:ext>
                  </a:extLst>
                </p:cNvPr>
                <p:cNvSpPr/>
                <p:nvPr/>
              </p:nvSpPr>
              <p:spPr bwMode="auto">
                <a:xfrm>
                  <a:off x="4884054"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11" name="Hexagon 510">
                  <a:extLst>
                    <a:ext uri="{FF2B5EF4-FFF2-40B4-BE49-F238E27FC236}">
                      <a16:creationId xmlns:a16="http://schemas.microsoft.com/office/drawing/2014/main" id="{CAA7E7EE-E261-4AEE-BE56-F8206558BB0D}"/>
                    </a:ext>
                  </a:extLst>
                </p:cNvPr>
                <p:cNvSpPr/>
                <p:nvPr/>
              </p:nvSpPr>
              <p:spPr bwMode="auto">
                <a:xfrm>
                  <a:off x="593269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12" name="Hexagon 511">
                  <a:extLst>
                    <a:ext uri="{FF2B5EF4-FFF2-40B4-BE49-F238E27FC236}">
                      <a16:creationId xmlns:a16="http://schemas.microsoft.com/office/drawing/2014/main" id="{E10B9F9A-8D2E-45D7-A5F9-ADE8E0298DC7}"/>
                    </a:ext>
                  </a:extLst>
                </p:cNvPr>
                <p:cNvSpPr/>
                <p:nvPr/>
              </p:nvSpPr>
              <p:spPr bwMode="auto">
                <a:xfrm>
                  <a:off x="6981342"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13" name="Hexagon 512">
                  <a:extLst>
                    <a:ext uri="{FF2B5EF4-FFF2-40B4-BE49-F238E27FC236}">
                      <a16:creationId xmlns:a16="http://schemas.microsoft.com/office/drawing/2014/main" id="{F46CAA94-BC66-41DF-8846-5D689E9DE522}"/>
                    </a:ext>
                  </a:extLst>
                </p:cNvPr>
                <p:cNvSpPr/>
                <p:nvPr/>
              </p:nvSpPr>
              <p:spPr bwMode="auto">
                <a:xfrm>
                  <a:off x="8029986"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14" name="Hexagon 513">
                  <a:extLst>
                    <a:ext uri="{FF2B5EF4-FFF2-40B4-BE49-F238E27FC236}">
                      <a16:creationId xmlns:a16="http://schemas.microsoft.com/office/drawing/2014/main" id="{02FC7B70-D9DC-4AF3-93DD-437F56BB2F77}"/>
                    </a:ext>
                  </a:extLst>
                </p:cNvPr>
                <p:cNvSpPr/>
                <p:nvPr/>
              </p:nvSpPr>
              <p:spPr bwMode="auto">
                <a:xfrm>
                  <a:off x="9078630"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15" name="Hexagon 514">
                  <a:extLst>
                    <a:ext uri="{FF2B5EF4-FFF2-40B4-BE49-F238E27FC236}">
                      <a16:creationId xmlns:a16="http://schemas.microsoft.com/office/drawing/2014/main" id="{16E5868E-C0C1-44E5-A32A-2FA2AD7D5CA6}"/>
                    </a:ext>
                  </a:extLst>
                </p:cNvPr>
                <p:cNvSpPr/>
                <p:nvPr/>
              </p:nvSpPr>
              <p:spPr bwMode="auto">
                <a:xfrm>
                  <a:off x="10127274"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16" name="Hexagon 515">
                  <a:extLst>
                    <a:ext uri="{FF2B5EF4-FFF2-40B4-BE49-F238E27FC236}">
                      <a16:creationId xmlns:a16="http://schemas.microsoft.com/office/drawing/2014/main" id="{23F36C1D-FD07-42B5-8AA2-7346D6E5BC85}"/>
                    </a:ext>
                  </a:extLst>
                </p:cNvPr>
                <p:cNvSpPr/>
                <p:nvPr/>
              </p:nvSpPr>
              <p:spPr bwMode="auto">
                <a:xfrm>
                  <a:off x="1117591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464" name="Group 463">
                <a:extLst>
                  <a:ext uri="{FF2B5EF4-FFF2-40B4-BE49-F238E27FC236}">
                    <a16:creationId xmlns:a16="http://schemas.microsoft.com/office/drawing/2014/main" id="{80978E0A-23D1-4F6C-A60D-765C0D36558F}"/>
                  </a:ext>
                </a:extLst>
              </p:cNvPr>
              <p:cNvGrpSpPr/>
              <p:nvPr/>
            </p:nvGrpSpPr>
            <p:grpSpPr>
              <a:xfrm>
                <a:off x="166743" y="2231934"/>
                <a:ext cx="12106163" cy="492309"/>
                <a:chOff x="166743" y="2231934"/>
                <a:chExt cx="12106163" cy="492309"/>
              </a:xfrm>
            </p:grpSpPr>
            <p:sp>
              <p:nvSpPr>
                <p:cNvPr id="493" name="Hexagon 492">
                  <a:extLst>
                    <a:ext uri="{FF2B5EF4-FFF2-40B4-BE49-F238E27FC236}">
                      <a16:creationId xmlns:a16="http://schemas.microsoft.com/office/drawing/2014/main" id="{FB8E3663-8E6D-4769-A37C-CF8DD3019426}"/>
                    </a:ext>
                  </a:extLst>
                </p:cNvPr>
                <p:cNvSpPr/>
                <p:nvPr/>
              </p:nvSpPr>
              <p:spPr bwMode="auto">
                <a:xfrm>
                  <a:off x="16674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4" name="Hexagon 493">
                  <a:extLst>
                    <a:ext uri="{FF2B5EF4-FFF2-40B4-BE49-F238E27FC236}">
                      <a16:creationId xmlns:a16="http://schemas.microsoft.com/office/drawing/2014/main" id="{639060C7-EE9B-499E-97A6-A9EAFB1D56B3}"/>
                    </a:ext>
                  </a:extLst>
                </p:cNvPr>
                <p:cNvSpPr/>
                <p:nvPr/>
              </p:nvSpPr>
              <p:spPr bwMode="auto">
                <a:xfrm>
                  <a:off x="121538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5" name="Hexagon 494">
                  <a:extLst>
                    <a:ext uri="{FF2B5EF4-FFF2-40B4-BE49-F238E27FC236}">
                      <a16:creationId xmlns:a16="http://schemas.microsoft.com/office/drawing/2014/main" id="{F1E7F1E0-1F2B-445A-9BB3-08A65B313DF1}"/>
                    </a:ext>
                  </a:extLst>
                </p:cNvPr>
                <p:cNvSpPr/>
                <p:nvPr/>
              </p:nvSpPr>
              <p:spPr bwMode="auto">
                <a:xfrm>
                  <a:off x="2264031"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6" name="Hexagon 495">
                  <a:extLst>
                    <a:ext uri="{FF2B5EF4-FFF2-40B4-BE49-F238E27FC236}">
                      <a16:creationId xmlns:a16="http://schemas.microsoft.com/office/drawing/2014/main" id="{9AF354C5-C23D-4417-A293-A3390708A3F5}"/>
                    </a:ext>
                  </a:extLst>
                </p:cNvPr>
                <p:cNvSpPr/>
                <p:nvPr/>
              </p:nvSpPr>
              <p:spPr bwMode="auto">
                <a:xfrm>
                  <a:off x="3312675"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7" name="Hexagon 496">
                  <a:extLst>
                    <a:ext uri="{FF2B5EF4-FFF2-40B4-BE49-F238E27FC236}">
                      <a16:creationId xmlns:a16="http://schemas.microsoft.com/office/drawing/2014/main" id="{AE50E9AE-1C2F-4ABE-A0D2-9CCA680CB66D}"/>
                    </a:ext>
                  </a:extLst>
                </p:cNvPr>
                <p:cNvSpPr/>
                <p:nvPr/>
              </p:nvSpPr>
              <p:spPr bwMode="auto">
                <a:xfrm>
                  <a:off x="4361319"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8" name="Hexagon 497">
                  <a:extLst>
                    <a:ext uri="{FF2B5EF4-FFF2-40B4-BE49-F238E27FC236}">
                      <a16:creationId xmlns:a16="http://schemas.microsoft.com/office/drawing/2014/main" id="{5EED87FA-7629-43C4-8963-D1AE4F6B136E}"/>
                    </a:ext>
                  </a:extLst>
                </p:cNvPr>
                <p:cNvSpPr/>
                <p:nvPr/>
              </p:nvSpPr>
              <p:spPr bwMode="auto">
                <a:xfrm>
                  <a:off x="540996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9" name="Hexagon 498">
                  <a:extLst>
                    <a:ext uri="{FF2B5EF4-FFF2-40B4-BE49-F238E27FC236}">
                      <a16:creationId xmlns:a16="http://schemas.microsoft.com/office/drawing/2014/main" id="{5D6AE06E-2C7A-474F-9066-E8CA888F4298}"/>
                    </a:ext>
                  </a:extLst>
                </p:cNvPr>
                <p:cNvSpPr/>
                <p:nvPr/>
              </p:nvSpPr>
              <p:spPr bwMode="auto">
                <a:xfrm>
                  <a:off x="645860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00" name="Hexagon 499">
                  <a:extLst>
                    <a:ext uri="{FF2B5EF4-FFF2-40B4-BE49-F238E27FC236}">
                      <a16:creationId xmlns:a16="http://schemas.microsoft.com/office/drawing/2014/main" id="{DAEA1DF8-CFDB-4526-8B9C-70B8AF3CD898}"/>
                    </a:ext>
                  </a:extLst>
                </p:cNvPr>
                <p:cNvSpPr/>
                <p:nvPr/>
              </p:nvSpPr>
              <p:spPr bwMode="auto">
                <a:xfrm>
                  <a:off x="7507251"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01" name="Hexagon 500">
                  <a:extLst>
                    <a:ext uri="{FF2B5EF4-FFF2-40B4-BE49-F238E27FC236}">
                      <a16:creationId xmlns:a16="http://schemas.microsoft.com/office/drawing/2014/main" id="{F2E17623-B763-4DF3-8C75-08C4660237A1}"/>
                    </a:ext>
                  </a:extLst>
                </p:cNvPr>
                <p:cNvSpPr/>
                <p:nvPr/>
              </p:nvSpPr>
              <p:spPr bwMode="auto">
                <a:xfrm>
                  <a:off x="8555895"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02" name="Hexagon 501">
                  <a:extLst>
                    <a:ext uri="{FF2B5EF4-FFF2-40B4-BE49-F238E27FC236}">
                      <a16:creationId xmlns:a16="http://schemas.microsoft.com/office/drawing/2014/main" id="{E1444EEF-02E6-47D3-80B4-6D7AF0AF6ADD}"/>
                    </a:ext>
                  </a:extLst>
                </p:cNvPr>
                <p:cNvSpPr/>
                <p:nvPr/>
              </p:nvSpPr>
              <p:spPr bwMode="auto">
                <a:xfrm>
                  <a:off x="9604539"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03" name="Hexagon 502">
                  <a:extLst>
                    <a:ext uri="{FF2B5EF4-FFF2-40B4-BE49-F238E27FC236}">
                      <a16:creationId xmlns:a16="http://schemas.microsoft.com/office/drawing/2014/main" id="{A1E2BAFE-A38E-431E-9379-A40CE7892D18}"/>
                    </a:ext>
                  </a:extLst>
                </p:cNvPr>
                <p:cNvSpPr/>
                <p:nvPr/>
              </p:nvSpPr>
              <p:spPr bwMode="auto">
                <a:xfrm>
                  <a:off x="1065318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04" name="Hexagon 503">
                  <a:extLst>
                    <a:ext uri="{FF2B5EF4-FFF2-40B4-BE49-F238E27FC236}">
                      <a16:creationId xmlns:a16="http://schemas.microsoft.com/office/drawing/2014/main" id="{2ABCEA59-F7DC-43B4-8032-FDF37DF221AC}"/>
                    </a:ext>
                  </a:extLst>
                </p:cNvPr>
                <p:cNvSpPr/>
                <p:nvPr/>
              </p:nvSpPr>
              <p:spPr bwMode="auto">
                <a:xfrm>
                  <a:off x="1170182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78" name="Hexagon 477">
                <a:extLst>
                  <a:ext uri="{FF2B5EF4-FFF2-40B4-BE49-F238E27FC236}">
                    <a16:creationId xmlns:a16="http://schemas.microsoft.com/office/drawing/2014/main" id="{71D3B4D5-053D-4E50-AA9E-7AE7DC3F1753}"/>
                  </a:ext>
                </a:extLst>
              </p:cNvPr>
              <p:cNvSpPr/>
              <p:nvPr/>
            </p:nvSpPr>
            <p:spPr bwMode="auto">
              <a:xfrm>
                <a:off x="12224562"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79" name="Group 478">
                <a:extLst>
                  <a:ext uri="{FF2B5EF4-FFF2-40B4-BE49-F238E27FC236}">
                    <a16:creationId xmlns:a16="http://schemas.microsoft.com/office/drawing/2014/main" id="{4313B567-4354-40AB-B173-1D3C5314D3C6}"/>
                  </a:ext>
                </a:extLst>
              </p:cNvPr>
              <p:cNvGrpSpPr/>
              <p:nvPr/>
            </p:nvGrpSpPr>
            <p:grpSpPr>
              <a:xfrm>
                <a:off x="-359166" y="2546046"/>
                <a:ext cx="12106163" cy="492309"/>
                <a:chOff x="-359166" y="2546046"/>
                <a:chExt cx="12106163" cy="492309"/>
              </a:xfrm>
            </p:grpSpPr>
            <p:sp>
              <p:nvSpPr>
                <p:cNvPr id="481" name="Hexagon 480">
                  <a:extLst>
                    <a:ext uri="{FF2B5EF4-FFF2-40B4-BE49-F238E27FC236}">
                      <a16:creationId xmlns:a16="http://schemas.microsoft.com/office/drawing/2014/main" id="{37982C7E-E410-4940-8C3E-834A48473768}"/>
                    </a:ext>
                  </a:extLst>
                </p:cNvPr>
                <p:cNvSpPr/>
                <p:nvPr/>
              </p:nvSpPr>
              <p:spPr bwMode="auto">
                <a:xfrm>
                  <a:off x="-35916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2" name="Hexagon 481">
                  <a:extLst>
                    <a:ext uri="{FF2B5EF4-FFF2-40B4-BE49-F238E27FC236}">
                      <a16:creationId xmlns:a16="http://schemas.microsoft.com/office/drawing/2014/main" id="{3DD0F78A-5D40-4696-9721-9EA13AD2E38C}"/>
                    </a:ext>
                  </a:extLst>
                </p:cNvPr>
                <p:cNvSpPr/>
                <p:nvPr/>
              </p:nvSpPr>
              <p:spPr bwMode="auto">
                <a:xfrm>
                  <a:off x="68947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3" name="Hexagon 482">
                  <a:extLst>
                    <a:ext uri="{FF2B5EF4-FFF2-40B4-BE49-F238E27FC236}">
                      <a16:creationId xmlns:a16="http://schemas.microsoft.com/office/drawing/2014/main" id="{6D605F8F-16FC-4C4F-80D9-491B397CBB42}"/>
                    </a:ext>
                  </a:extLst>
                </p:cNvPr>
                <p:cNvSpPr/>
                <p:nvPr/>
              </p:nvSpPr>
              <p:spPr bwMode="auto">
                <a:xfrm>
                  <a:off x="173812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4" name="Hexagon 483">
                  <a:extLst>
                    <a:ext uri="{FF2B5EF4-FFF2-40B4-BE49-F238E27FC236}">
                      <a16:creationId xmlns:a16="http://schemas.microsoft.com/office/drawing/2014/main" id="{AE45A1D4-33C8-4A2D-BD09-94023CA90652}"/>
                    </a:ext>
                  </a:extLst>
                </p:cNvPr>
                <p:cNvSpPr/>
                <p:nvPr/>
              </p:nvSpPr>
              <p:spPr bwMode="auto">
                <a:xfrm>
                  <a:off x="278676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5" name="Hexagon 484">
                  <a:extLst>
                    <a:ext uri="{FF2B5EF4-FFF2-40B4-BE49-F238E27FC236}">
                      <a16:creationId xmlns:a16="http://schemas.microsoft.com/office/drawing/2014/main" id="{D4946C30-87E9-4483-AE9D-1C773A10C9DC}"/>
                    </a:ext>
                  </a:extLst>
                </p:cNvPr>
                <p:cNvSpPr/>
                <p:nvPr/>
              </p:nvSpPr>
              <p:spPr bwMode="auto">
                <a:xfrm>
                  <a:off x="3835410"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6" name="Hexagon 485">
                  <a:extLst>
                    <a:ext uri="{FF2B5EF4-FFF2-40B4-BE49-F238E27FC236}">
                      <a16:creationId xmlns:a16="http://schemas.microsoft.com/office/drawing/2014/main" id="{1345A86A-6874-41A9-B8E7-B3913F9B9EE9}"/>
                    </a:ext>
                  </a:extLst>
                </p:cNvPr>
                <p:cNvSpPr/>
                <p:nvPr/>
              </p:nvSpPr>
              <p:spPr bwMode="auto">
                <a:xfrm>
                  <a:off x="4884054"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7" name="Hexagon 486">
                  <a:extLst>
                    <a:ext uri="{FF2B5EF4-FFF2-40B4-BE49-F238E27FC236}">
                      <a16:creationId xmlns:a16="http://schemas.microsoft.com/office/drawing/2014/main" id="{F66AA9D6-99DD-4904-B822-A87C5A365C8D}"/>
                    </a:ext>
                  </a:extLst>
                </p:cNvPr>
                <p:cNvSpPr/>
                <p:nvPr/>
              </p:nvSpPr>
              <p:spPr bwMode="auto">
                <a:xfrm>
                  <a:off x="593269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8" name="Hexagon 487">
                  <a:extLst>
                    <a:ext uri="{FF2B5EF4-FFF2-40B4-BE49-F238E27FC236}">
                      <a16:creationId xmlns:a16="http://schemas.microsoft.com/office/drawing/2014/main" id="{87B2E010-FA13-44DE-9F01-336CBF53409E}"/>
                    </a:ext>
                  </a:extLst>
                </p:cNvPr>
                <p:cNvSpPr/>
                <p:nvPr/>
              </p:nvSpPr>
              <p:spPr bwMode="auto">
                <a:xfrm>
                  <a:off x="698134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9" name="Hexagon 488">
                  <a:extLst>
                    <a:ext uri="{FF2B5EF4-FFF2-40B4-BE49-F238E27FC236}">
                      <a16:creationId xmlns:a16="http://schemas.microsoft.com/office/drawing/2014/main" id="{AB92C921-CD27-47D9-B723-3B80270D9DE7}"/>
                    </a:ext>
                  </a:extLst>
                </p:cNvPr>
                <p:cNvSpPr/>
                <p:nvPr/>
              </p:nvSpPr>
              <p:spPr bwMode="auto">
                <a:xfrm>
                  <a:off x="802998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0" name="Hexagon 489">
                  <a:extLst>
                    <a:ext uri="{FF2B5EF4-FFF2-40B4-BE49-F238E27FC236}">
                      <a16:creationId xmlns:a16="http://schemas.microsoft.com/office/drawing/2014/main" id="{E0CD0412-688F-4621-AFA8-D139572B29E5}"/>
                    </a:ext>
                  </a:extLst>
                </p:cNvPr>
                <p:cNvSpPr/>
                <p:nvPr/>
              </p:nvSpPr>
              <p:spPr bwMode="auto">
                <a:xfrm>
                  <a:off x="9078630"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1" name="Hexagon 490">
                  <a:extLst>
                    <a:ext uri="{FF2B5EF4-FFF2-40B4-BE49-F238E27FC236}">
                      <a16:creationId xmlns:a16="http://schemas.microsoft.com/office/drawing/2014/main" id="{AA20127F-DEDE-495B-99D7-639A6AC3416C}"/>
                    </a:ext>
                  </a:extLst>
                </p:cNvPr>
                <p:cNvSpPr/>
                <p:nvPr/>
              </p:nvSpPr>
              <p:spPr bwMode="auto">
                <a:xfrm>
                  <a:off x="10127274"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2" name="Hexagon 491">
                  <a:extLst>
                    <a:ext uri="{FF2B5EF4-FFF2-40B4-BE49-F238E27FC236}">
                      <a16:creationId xmlns:a16="http://schemas.microsoft.com/office/drawing/2014/main" id="{26643A1F-3C54-4B18-AFC6-336D643D6FE1}"/>
                    </a:ext>
                  </a:extLst>
                </p:cNvPr>
                <p:cNvSpPr/>
                <p:nvPr/>
              </p:nvSpPr>
              <p:spPr bwMode="auto">
                <a:xfrm>
                  <a:off x="1117591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80" name="Hexagon 479">
                <a:extLst>
                  <a:ext uri="{FF2B5EF4-FFF2-40B4-BE49-F238E27FC236}">
                    <a16:creationId xmlns:a16="http://schemas.microsoft.com/office/drawing/2014/main" id="{144512F8-C321-46A4-8460-6227B7767CBB}"/>
                  </a:ext>
                </a:extLst>
              </p:cNvPr>
              <p:cNvSpPr/>
              <p:nvPr/>
            </p:nvSpPr>
            <p:spPr bwMode="auto">
              <a:xfrm>
                <a:off x="1222456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85" name="Group 284">
              <a:extLst>
                <a:ext uri="{FF2B5EF4-FFF2-40B4-BE49-F238E27FC236}">
                  <a16:creationId xmlns:a16="http://schemas.microsoft.com/office/drawing/2014/main" id="{2D0EC24F-1B57-4879-97C5-6BED98065E6B}"/>
                </a:ext>
              </a:extLst>
            </p:cNvPr>
            <p:cNvGrpSpPr/>
            <p:nvPr/>
          </p:nvGrpSpPr>
          <p:grpSpPr>
            <a:xfrm>
              <a:off x="-359166" y="3595461"/>
              <a:ext cx="13154807" cy="1466868"/>
              <a:chOff x="-359166" y="1894404"/>
              <a:chExt cx="13154807" cy="1466868"/>
            </a:xfrm>
          </p:grpSpPr>
          <p:grpSp>
            <p:nvGrpSpPr>
              <p:cNvPr id="286" name="Group 285">
                <a:extLst>
                  <a:ext uri="{FF2B5EF4-FFF2-40B4-BE49-F238E27FC236}">
                    <a16:creationId xmlns:a16="http://schemas.microsoft.com/office/drawing/2014/main" id="{9C28E8B9-4613-4623-B5E7-D37B45D05BF0}"/>
                  </a:ext>
                </a:extLst>
              </p:cNvPr>
              <p:cNvGrpSpPr/>
              <p:nvPr/>
            </p:nvGrpSpPr>
            <p:grpSpPr>
              <a:xfrm>
                <a:off x="166743" y="2868963"/>
                <a:ext cx="12106163" cy="492309"/>
                <a:chOff x="166743" y="3220231"/>
                <a:chExt cx="12106163" cy="492309"/>
              </a:xfrm>
              <a:noFill/>
            </p:grpSpPr>
            <p:sp>
              <p:nvSpPr>
                <p:cNvPr id="444" name="Hexagon 443">
                  <a:extLst>
                    <a:ext uri="{FF2B5EF4-FFF2-40B4-BE49-F238E27FC236}">
                      <a16:creationId xmlns:a16="http://schemas.microsoft.com/office/drawing/2014/main" id="{451D4F81-DD25-4E10-8DA7-B3F7DB5106C2}"/>
                    </a:ext>
                  </a:extLst>
                </p:cNvPr>
                <p:cNvSpPr/>
                <p:nvPr/>
              </p:nvSpPr>
              <p:spPr bwMode="auto">
                <a:xfrm>
                  <a:off x="16674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45" name="Hexagon 444">
                  <a:extLst>
                    <a:ext uri="{FF2B5EF4-FFF2-40B4-BE49-F238E27FC236}">
                      <a16:creationId xmlns:a16="http://schemas.microsoft.com/office/drawing/2014/main" id="{55D82241-861A-44F8-8CA3-481F87883020}"/>
                    </a:ext>
                  </a:extLst>
                </p:cNvPr>
                <p:cNvSpPr/>
                <p:nvPr/>
              </p:nvSpPr>
              <p:spPr bwMode="auto">
                <a:xfrm>
                  <a:off x="121538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50" name="Hexagon 449">
                  <a:extLst>
                    <a:ext uri="{FF2B5EF4-FFF2-40B4-BE49-F238E27FC236}">
                      <a16:creationId xmlns:a16="http://schemas.microsoft.com/office/drawing/2014/main" id="{AA891EFC-DED6-4783-9D5A-A797F6ED85CA}"/>
                    </a:ext>
                  </a:extLst>
                </p:cNvPr>
                <p:cNvSpPr/>
                <p:nvPr/>
              </p:nvSpPr>
              <p:spPr bwMode="auto">
                <a:xfrm>
                  <a:off x="2264031"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51" name="Hexagon 450">
                  <a:extLst>
                    <a:ext uri="{FF2B5EF4-FFF2-40B4-BE49-F238E27FC236}">
                      <a16:creationId xmlns:a16="http://schemas.microsoft.com/office/drawing/2014/main" id="{94BB67F2-E98C-4CEC-A580-F9593931B67F}"/>
                    </a:ext>
                  </a:extLst>
                </p:cNvPr>
                <p:cNvSpPr/>
                <p:nvPr/>
              </p:nvSpPr>
              <p:spPr bwMode="auto">
                <a:xfrm>
                  <a:off x="3312675"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52" name="Hexagon 451">
                  <a:extLst>
                    <a:ext uri="{FF2B5EF4-FFF2-40B4-BE49-F238E27FC236}">
                      <a16:creationId xmlns:a16="http://schemas.microsoft.com/office/drawing/2014/main" id="{EC10EEB6-A51F-446B-919B-AA895B9AEC0C}"/>
                    </a:ext>
                  </a:extLst>
                </p:cNvPr>
                <p:cNvSpPr/>
                <p:nvPr/>
              </p:nvSpPr>
              <p:spPr bwMode="auto">
                <a:xfrm>
                  <a:off x="4361319"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53" name="Hexagon 452">
                  <a:extLst>
                    <a:ext uri="{FF2B5EF4-FFF2-40B4-BE49-F238E27FC236}">
                      <a16:creationId xmlns:a16="http://schemas.microsoft.com/office/drawing/2014/main" id="{C3BD72DB-92EA-4AFF-8218-B1F9F757A4CC}"/>
                    </a:ext>
                  </a:extLst>
                </p:cNvPr>
                <p:cNvSpPr/>
                <p:nvPr/>
              </p:nvSpPr>
              <p:spPr bwMode="auto">
                <a:xfrm>
                  <a:off x="540996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54" name="Hexagon 453">
                  <a:extLst>
                    <a:ext uri="{FF2B5EF4-FFF2-40B4-BE49-F238E27FC236}">
                      <a16:creationId xmlns:a16="http://schemas.microsoft.com/office/drawing/2014/main" id="{371CD8E8-3B21-4297-8366-3DA117833298}"/>
                    </a:ext>
                  </a:extLst>
                </p:cNvPr>
                <p:cNvSpPr/>
                <p:nvPr/>
              </p:nvSpPr>
              <p:spPr bwMode="auto">
                <a:xfrm>
                  <a:off x="645860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56" name="Hexagon 455">
                  <a:extLst>
                    <a:ext uri="{FF2B5EF4-FFF2-40B4-BE49-F238E27FC236}">
                      <a16:creationId xmlns:a16="http://schemas.microsoft.com/office/drawing/2014/main" id="{3155F876-895D-448E-AB12-B88D5BA48C00}"/>
                    </a:ext>
                  </a:extLst>
                </p:cNvPr>
                <p:cNvSpPr/>
                <p:nvPr/>
              </p:nvSpPr>
              <p:spPr bwMode="auto">
                <a:xfrm>
                  <a:off x="7507251"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57" name="Hexagon 456">
                  <a:extLst>
                    <a:ext uri="{FF2B5EF4-FFF2-40B4-BE49-F238E27FC236}">
                      <a16:creationId xmlns:a16="http://schemas.microsoft.com/office/drawing/2014/main" id="{EBAD1359-40CE-48B4-8C7C-6A81B45FB6C1}"/>
                    </a:ext>
                  </a:extLst>
                </p:cNvPr>
                <p:cNvSpPr/>
                <p:nvPr/>
              </p:nvSpPr>
              <p:spPr bwMode="auto">
                <a:xfrm>
                  <a:off x="8555895"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58" name="Hexagon 457">
                  <a:extLst>
                    <a:ext uri="{FF2B5EF4-FFF2-40B4-BE49-F238E27FC236}">
                      <a16:creationId xmlns:a16="http://schemas.microsoft.com/office/drawing/2014/main" id="{C2DE725C-D134-49E2-9003-9329711205B5}"/>
                    </a:ext>
                  </a:extLst>
                </p:cNvPr>
                <p:cNvSpPr/>
                <p:nvPr/>
              </p:nvSpPr>
              <p:spPr bwMode="auto">
                <a:xfrm>
                  <a:off x="9604539"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59" name="Hexagon 458">
                  <a:extLst>
                    <a:ext uri="{FF2B5EF4-FFF2-40B4-BE49-F238E27FC236}">
                      <a16:creationId xmlns:a16="http://schemas.microsoft.com/office/drawing/2014/main" id="{1908BDFA-83E5-4BCA-86D0-D7F60BF95088}"/>
                    </a:ext>
                  </a:extLst>
                </p:cNvPr>
                <p:cNvSpPr/>
                <p:nvPr/>
              </p:nvSpPr>
              <p:spPr bwMode="auto">
                <a:xfrm>
                  <a:off x="1065318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61" name="Hexagon 460">
                  <a:extLst>
                    <a:ext uri="{FF2B5EF4-FFF2-40B4-BE49-F238E27FC236}">
                      <a16:creationId xmlns:a16="http://schemas.microsoft.com/office/drawing/2014/main" id="{2203C073-257B-4A2C-915B-3324EDF5982D}"/>
                    </a:ext>
                  </a:extLst>
                </p:cNvPr>
                <p:cNvSpPr/>
                <p:nvPr/>
              </p:nvSpPr>
              <p:spPr bwMode="auto">
                <a:xfrm>
                  <a:off x="1170182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87" name="Group 286">
                <a:extLst>
                  <a:ext uri="{FF2B5EF4-FFF2-40B4-BE49-F238E27FC236}">
                    <a16:creationId xmlns:a16="http://schemas.microsoft.com/office/drawing/2014/main" id="{FCF805C9-7E0F-455F-8C65-1BC081E64B92}"/>
                  </a:ext>
                </a:extLst>
              </p:cNvPr>
              <p:cNvGrpSpPr/>
              <p:nvPr/>
            </p:nvGrpSpPr>
            <p:grpSpPr>
              <a:xfrm>
                <a:off x="689478" y="1894404"/>
                <a:ext cx="11057519" cy="492309"/>
                <a:chOff x="689478" y="1894404"/>
                <a:chExt cx="11057519" cy="492309"/>
              </a:xfrm>
            </p:grpSpPr>
            <p:sp>
              <p:nvSpPr>
                <p:cNvPr id="440" name="Hexagon 439">
                  <a:extLst>
                    <a:ext uri="{FF2B5EF4-FFF2-40B4-BE49-F238E27FC236}">
                      <a16:creationId xmlns:a16="http://schemas.microsoft.com/office/drawing/2014/main" id="{38019D20-B239-47FC-84FE-2177288DA5BA}"/>
                    </a:ext>
                  </a:extLst>
                </p:cNvPr>
                <p:cNvSpPr/>
                <p:nvPr/>
              </p:nvSpPr>
              <p:spPr bwMode="auto">
                <a:xfrm>
                  <a:off x="68947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41" name="Hexagon 440">
                  <a:extLst>
                    <a:ext uri="{FF2B5EF4-FFF2-40B4-BE49-F238E27FC236}">
                      <a16:creationId xmlns:a16="http://schemas.microsoft.com/office/drawing/2014/main" id="{A5CD7D8A-7773-4C8A-941E-341A505658AB}"/>
                    </a:ext>
                  </a:extLst>
                </p:cNvPr>
                <p:cNvSpPr/>
                <p:nvPr/>
              </p:nvSpPr>
              <p:spPr bwMode="auto">
                <a:xfrm>
                  <a:off x="4884054"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42" name="Hexagon 441">
                  <a:extLst>
                    <a:ext uri="{FF2B5EF4-FFF2-40B4-BE49-F238E27FC236}">
                      <a16:creationId xmlns:a16="http://schemas.microsoft.com/office/drawing/2014/main" id="{998ED5C9-D7FE-4838-8454-B3E7EC96A97A}"/>
                    </a:ext>
                  </a:extLst>
                </p:cNvPr>
                <p:cNvSpPr/>
                <p:nvPr/>
              </p:nvSpPr>
              <p:spPr bwMode="auto">
                <a:xfrm>
                  <a:off x="9078630"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43" name="Hexagon 442">
                  <a:extLst>
                    <a:ext uri="{FF2B5EF4-FFF2-40B4-BE49-F238E27FC236}">
                      <a16:creationId xmlns:a16="http://schemas.microsoft.com/office/drawing/2014/main" id="{ED645549-5BFF-49C7-9655-95B1B8AC9E22}"/>
                    </a:ext>
                  </a:extLst>
                </p:cNvPr>
                <p:cNvSpPr/>
                <p:nvPr/>
              </p:nvSpPr>
              <p:spPr bwMode="auto">
                <a:xfrm>
                  <a:off x="1117591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88" name="Group 287">
                <a:extLst>
                  <a:ext uri="{FF2B5EF4-FFF2-40B4-BE49-F238E27FC236}">
                    <a16:creationId xmlns:a16="http://schemas.microsoft.com/office/drawing/2014/main" id="{43E6B572-91BB-4300-BE10-9543F00B4BE5}"/>
                  </a:ext>
                </a:extLst>
              </p:cNvPr>
              <p:cNvGrpSpPr/>
              <p:nvPr/>
            </p:nvGrpSpPr>
            <p:grpSpPr>
              <a:xfrm>
                <a:off x="166743" y="2231934"/>
                <a:ext cx="12106163" cy="492309"/>
                <a:chOff x="166743" y="2231934"/>
                <a:chExt cx="12106163" cy="492309"/>
              </a:xfrm>
            </p:grpSpPr>
            <p:sp>
              <p:nvSpPr>
                <p:cNvPr id="314" name="Hexagon 313">
                  <a:extLst>
                    <a:ext uri="{FF2B5EF4-FFF2-40B4-BE49-F238E27FC236}">
                      <a16:creationId xmlns:a16="http://schemas.microsoft.com/office/drawing/2014/main" id="{F3031CAA-90C7-4BFA-8058-98D4725530F4}"/>
                    </a:ext>
                  </a:extLst>
                </p:cNvPr>
                <p:cNvSpPr/>
                <p:nvPr/>
              </p:nvSpPr>
              <p:spPr bwMode="auto">
                <a:xfrm>
                  <a:off x="16674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17" name="Hexagon 316">
                  <a:extLst>
                    <a:ext uri="{FF2B5EF4-FFF2-40B4-BE49-F238E27FC236}">
                      <a16:creationId xmlns:a16="http://schemas.microsoft.com/office/drawing/2014/main" id="{B269528F-A36B-424F-A597-71D3E3FAF93B}"/>
                    </a:ext>
                  </a:extLst>
                </p:cNvPr>
                <p:cNvSpPr/>
                <p:nvPr/>
              </p:nvSpPr>
              <p:spPr bwMode="auto">
                <a:xfrm>
                  <a:off x="121538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41" name="Hexagon 340">
                  <a:extLst>
                    <a:ext uri="{FF2B5EF4-FFF2-40B4-BE49-F238E27FC236}">
                      <a16:creationId xmlns:a16="http://schemas.microsoft.com/office/drawing/2014/main" id="{F09BF0E5-AB2A-462E-B5C4-2FCD87A981B2}"/>
                    </a:ext>
                  </a:extLst>
                </p:cNvPr>
                <p:cNvSpPr/>
                <p:nvPr/>
              </p:nvSpPr>
              <p:spPr bwMode="auto">
                <a:xfrm>
                  <a:off x="3312675"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55" name="Hexagon 354">
                  <a:extLst>
                    <a:ext uri="{FF2B5EF4-FFF2-40B4-BE49-F238E27FC236}">
                      <a16:creationId xmlns:a16="http://schemas.microsoft.com/office/drawing/2014/main" id="{57010BF7-6D9B-4D9B-9E76-B5DD5663228C}"/>
                    </a:ext>
                  </a:extLst>
                </p:cNvPr>
                <p:cNvSpPr/>
                <p:nvPr/>
              </p:nvSpPr>
              <p:spPr bwMode="auto">
                <a:xfrm>
                  <a:off x="4361319"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59" name="Hexagon 358">
                  <a:extLst>
                    <a:ext uri="{FF2B5EF4-FFF2-40B4-BE49-F238E27FC236}">
                      <a16:creationId xmlns:a16="http://schemas.microsoft.com/office/drawing/2014/main" id="{5249AD99-2375-4FD7-AE01-C039FCE61378}"/>
                    </a:ext>
                  </a:extLst>
                </p:cNvPr>
                <p:cNvSpPr/>
                <p:nvPr/>
              </p:nvSpPr>
              <p:spPr bwMode="auto">
                <a:xfrm>
                  <a:off x="540996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61" name="Hexagon 360">
                  <a:extLst>
                    <a:ext uri="{FF2B5EF4-FFF2-40B4-BE49-F238E27FC236}">
                      <a16:creationId xmlns:a16="http://schemas.microsoft.com/office/drawing/2014/main" id="{A59FD887-4473-4103-A8D9-A855D186D2A9}"/>
                    </a:ext>
                  </a:extLst>
                </p:cNvPr>
                <p:cNvSpPr/>
                <p:nvPr/>
              </p:nvSpPr>
              <p:spPr bwMode="auto">
                <a:xfrm>
                  <a:off x="8555895"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29" name="Hexagon 428">
                  <a:extLst>
                    <a:ext uri="{FF2B5EF4-FFF2-40B4-BE49-F238E27FC236}">
                      <a16:creationId xmlns:a16="http://schemas.microsoft.com/office/drawing/2014/main" id="{8C5598D7-ACE7-4DEB-ABD7-B4AC5ED63E69}"/>
                    </a:ext>
                  </a:extLst>
                </p:cNvPr>
                <p:cNvSpPr/>
                <p:nvPr/>
              </p:nvSpPr>
              <p:spPr bwMode="auto">
                <a:xfrm>
                  <a:off x="9604539"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0" name="Hexagon 429">
                  <a:extLst>
                    <a:ext uri="{FF2B5EF4-FFF2-40B4-BE49-F238E27FC236}">
                      <a16:creationId xmlns:a16="http://schemas.microsoft.com/office/drawing/2014/main" id="{4D2CE037-076E-43D0-952A-E11786477520}"/>
                    </a:ext>
                  </a:extLst>
                </p:cNvPr>
                <p:cNvSpPr/>
                <p:nvPr/>
              </p:nvSpPr>
              <p:spPr bwMode="auto">
                <a:xfrm>
                  <a:off x="1065318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1" name="Hexagon 430">
                  <a:extLst>
                    <a:ext uri="{FF2B5EF4-FFF2-40B4-BE49-F238E27FC236}">
                      <a16:creationId xmlns:a16="http://schemas.microsoft.com/office/drawing/2014/main" id="{B9F5E782-6D86-4863-A63B-317E965BFC46}"/>
                    </a:ext>
                  </a:extLst>
                </p:cNvPr>
                <p:cNvSpPr/>
                <p:nvPr/>
              </p:nvSpPr>
              <p:spPr bwMode="auto">
                <a:xfrm>
                  <a:off x="1170182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89" name="Group 288">
                <a:extLst>
                  <a:ext uri="{FF2B5EF4-FFF2-40B4-BE49-F238E27FC236}">
                    <a16:creationId xmlns:a16="http://schemas.microsoft.com/office/drawing/2014/main" id="{E4F67FB0-13CF-4773-8F21-8E330CA2E49B}"/>
                  </a:ext>
                </a:extLst>
              </p:cNvPr>
              <p:cNvGrpSpPr/>
              <p:nvPr/>
            </p:nvGrpSpPr>
            <p:grpSpPr>
              <a:xfrm>
                <a:off x="-359166" y="2546046"/>
                <a:ext cx="12106163" cy="492309"/>
                <a:chOff x="-359166" y="2546046"/>
                <a:chExt cx="12106163" cy="492309"/>
              </a:xfrm>
            </p:grpSpPr>
            <p:sp>
              <p:nvSpPr>
                <p:cNvPr id="291" name="Hexagon 290">
                  <a:extLst>
                    <a:ext uri="{FF2B5EF4-FFF2-40B4-BE49-F238E27FC236}">
                      <a16:creationId xmlns:a16="http://schemas.microsoft.com/office/drawing/2014/main" id="{64CF7AE8-8090-426A-956F-A3F15D74A98E}"/>
                    </a:ext>
                  </a:extLst>
                </p:cNvPr>
                <p:cNvSpPr/>
                <p:nvPr/>
              </p:nvSpPr>
              <p:spPr bwMode="auto">
                <a:xfrm>
                  <a:off x="-35916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0" name="Hexagon 299">
                  <a:extLst>
                    <a:ext uri="{FF2B5EF4-FFF2-40B4-BE49-F238E27FC236}">
                      <a16:creationId xmlns:a16="http://schemas.microsoft.com/office/drawing/2014/main" id="{36140C01-BCCA-4D7D-92A3-3FBFBF1508C5}"/>
                    </a:ext>
                  </a:extLst>
                </p:cNvPr>
                <p:cNvSpPr/>
                <p:nvPr/>
              </p:nvSpPr>
              <p:spPr bwMode="auto">
                <a:xfrm>
                  <a:off x="68947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1" name="Hexagon 300">
                  <a:extLst>
                    <a:ext uri="{FF2B5EF4-FFF2-40B4-BE49-F238E27FC236}">
                      <a16:creationId xmlns:a16="http://schemas.microsoft.com/office/drawing/2014/main" id="{6F3A4D2D-88FB-4BFE-8482-FE0821904E76}"/>
                    </a:ext>
                  </a:extLst>
                </p:cNvPr>
                <p:cNvSpPr/>
                <p:nvPr/>
              </p:nvSpPr>
              <p:spPr bwMode="auto">
                <a:xfrm>
                  <a:off x="173812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3" name="Hexagon 302">
                  <a:extLst>
                    <a:ext uri="{FF2B5EF4-FFF2-40B4-BE49-F238E27FC236}">
                      <a16:creationId xmlns:a16="http://schemas.microsoft.com/office/drawing/2014/main" id="{76C7A70C-A9CE-42F7-B849-9BBC7CA8D2E8}"/>
                    </a:ext>
                  </a:extLst>
                </p:cNvPr>
                <p:cNvSpPr/>
                <p:nvPr/>
              </p:nvSpPr>
              <p:spPr bwMode="auto">
                <a:xfrm>
                  <a:off x="278676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4" name="Hexagon 303">
                  <a:extLst>
                    <a:ext uri="{FF2B5EF4-FFF2-40B4-BE49-F238E27FC236}">
                      <a16:creationId xmlns:a16="http://schemas.microsoft.com/office/drawing/2014/main" id="{BC46B7C1-A74B-478A-95FD-EE93A9B465F6}"/>
                    </a:ext>
                  </a:extLst>
                </p:cNvPr>
                <p:cNvSpPr/>
                <p:nvPr/>
              </p:nvSpPr>
              <p:spPr bwMode="auto">
                <a:xfrm>
                  <a:off x="3835410"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5" name="Hexagon 304">
                  <a:extLst>
                    <a:ext uri="{FF2B5EF4-FFF2-40B4-BE49-F238E27FC236}">
                      <a16:creationId xmlns:a16="http://schemas.microsoft.com/office/drawing/2014/main" id="{D1263BE5-FE2B-4C9B-A381-41FD53B44B11}"/>
                    </a:ext>
                  </a:extLst>
                </p:cNvPr>
                <p:cNvSpPr/>
                <p:nvPr/>
              </p:nvSpPr>
              <p:spPr bwMode="auto">
                <a:xfrm>
                  <a:off x="4884054"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9" name="Hexagon 308">
                  <a:extLst>
                    <a:ext uri="{FF2B5EF4-FFF2-40B4-BE49-F238E27FC236}">
                      <a16:creationId xmlns:a16="http://schemas.microsoft.com/office/drawing/2014/main" id="{5F8479F4-59EB-458A-9A99-53D599B6393C}"/>
                    </a:ext>
                  </a:extLst>
                </p:cNvPr>
                <p:cNvSpPr/>
                <p:nvPr/>
              </p:nvSpPr>
              <p:spPr bwMode="auto">
                <a:xfrm>
                  <a:off x="593269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10" name="Hexagon 309">
                  <a:extLst>
                    <a:ext uri="{FF2B5EF4-FFF2-40B4-BE49-F238E27FC236}">
                      <a16:creationId xmlns:a16="http://schemas.microsoft.com/office/drawing/2014/main" id="{8266A87A-9CBF-433F-BF67-6CCC9BF591B6}"/>
                    </a:ext>
                  </a:extLst>
                </p:cNvPr>
                <p:cNvSpPr/>
                <p:nvPr/>
              </p:nvSpPr>
              <p:spPr bwMode="auto">
                <a:xfrm>
                  <a:off x="802998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11" name="Hexagon 310">
                  <a:extLst>
                    <a:ext uri="{FF2B5EF4-FFF2-40B4-BE49-F238E27FC236}">
                      <a16:creationId xmlns:a16="http://schemas.microsoft.com/office/drawing/2014/main" id="{DEE4FEB1-05F1-4909-B453-807762639C1C}"/>
                    </a:ext>
                  </a:extLst>
                </p:cNvPr>
                <p:cNvSpPr/>
                <p:nvPr/>
              </p:nvSpPr>
              <p:spPr bwMode="auto">
                <a:xfrm>
                  <a:off x="9078630"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12" name="Hexagon 311">
                  <a:extLst>
                    <a:ext uri="{FF2B5EF4-FFF2-40B4-BE49-F238E27FC236}">
                      <a16:creationId xmlns:a16="http://schemas.microsoft.com/office/drawing/2014/main" id="{42F40B32-D33D-43CE-B9E5-4F0C3027434E}"/>
                    </a:ext>
                  </a:extLst>
                </p:cNvPr>
                <p:cNvSpPr/>
                <p:nvPr/>
              </p:nvSpPr>
              <p:spPr bwMode="auto">
                <a:xfrm>
                  <a:off x="10127274"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13" name="Hexagon 312">
                  <a:extLst>
                    <a:ext uri="{FF2B5EF4-FFF2-40B4-BE49-F238E27FC236}">
                      <a16:creationId xmlns:a16="http://schemas.microsoft.com/office/drawing/2014/main" id="{7A55A7EB-9607-4D82-A9F2-27898CD96D90}"/>
                    </a:ext>
                  </a:extLst>
                </p:cNvPr>
                <p:cNvSpPr/>
                <p:nvPr/>
              </p:nvSpPr>
              <p:spPr bwMode="auto">
                <a:xfrm>
                  <a:off x="1117591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290" name="Hexagon 289">
                <a:extLst>
                  <a:ext uri="{FF2B5EF4-FFF2-40B4-BE49-F238E27FC236}">
                    <a16:creationId xmlns:a16="http://schemas.microsoft.com/office/drawing/2014/main" id="{E3369E76-6A20-4F7C-A42B-9300D520AD5D}"/>
                  </a:ext>
                </a:extLst>
              </p:cNvPr>
              <p:cNvSpPr/>
              <p:nvPr/>
            </p:nvSpPr>
            <p:spPr bwMode="auto">
              <a:xfrm>
                <a:off x="1222456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2" name="Title 1"/>
          <p:cNvSpPr>
            <a:spLocks noGrp="1"/>
          </p:cNvSpPr>
          <p:nvPr>
            <p:ph type="title"/>
          </p:nvPr>
        </p:nvSpPr>
        <p:spPr>
          <a:xfrm>
            <a:off x="274320" y="271260"/>
            <a:ext cx="11889564" cy="917575"/>
          </a:xfrm>
        </p:spPr>
        <p:txBody>
          <a:bodyPr/>
          <a:lstStyle/>
          <a:p>
            <a:r>
              <a:rPr lang="en-US">
                <a:solidFill>
                  <a:schemeClr val="tx1"/>
                </a:solidFill>
                <a:cs typeface="Segoe UI Semibold" panose="020B0702040204020203" pitchFamily="34" charset="0"/>
              </a:rPr>
              <a:t>Deploy: any code on any OS</a:t>
            </a:r>
          </a:p>
        </p:txBody>
      </p:sp>
      <p:sp>
        <p:nvSpPr>
          <p:cNvPr id="159" name="Rectangle 158">
            <a:extLst>
              <a:ext uri="{FF2B5EF4-FFF2-40B4-BE49-F238E27FC236}">
                <a16:creationId xmlns:a16="http://schemas.microsoft.com/office/drawing/2014/main" id="{9A1DA7B3-79B1-4ADB-ACD7-60E576D851CC}"/>
              </a:ext>
            </a:extLst>
          </p:cNvPr>
          <p:cNvSpPr/>
          <p:nvPr/>
        </p:nvSpPr>
        <p:spPr bwMode="auto">
          <a:xfrm>
            <a:off x="864" y="1678180"/>
            <a:ext cx="12436475" cy="193103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41846CC4-E8E0-4192-A357-E5D89DE18A20}"/>
              </a:ext>
            </a:extLst>
          </p:cNvPr>
          <p:cNvGrpSpPr/>
          <p:nvPr/>
        </p:nvGrpSpPr>
        <p:grpSpPr>
          <a:xfrm>
            <a:off x="420365" y="2042085"/>
            <a:ext cx="11595744" cy="1349897"/>
            <a:chOff x="420365" y="3479848"/>
            <a:chExt cx="11595744" cy="1349897"/>
          </a:xfrm>
        </p:grpSpPr>
        <p:grpSp>
          <p:nvGrpSpPr>
            <p:cNvPr id="9" name="Group 8">
              <a:extLst>
                <a:ext uri="{FF2B5EF4-FFF2-40B4-BE49-F238E27FC236}">
                  <a16:creationId xmlns:a16="http://schemas.microsoft.com/office/drawing/2014/main" id="{28903D69-B512-4B37-90C7-2595C1FB6E07}"/>
                </a:ext>
              </a:extLst>
            </p:cNvPr>
            <p:cNvGrpSpPr/>
            <p:nvPr/>
          </p:nvGrpSpPr>
          <p:grpSpPr>
            <a:xfrm>
              <a:off x="420365" y="4171103"/>
              <a:ext cx="11595744" cy="658642"/>
              <a:chOff x="420365" y="4085643"/>
              <a:chExt cx="11595744" cy="658642"/>
            </a:xfrm>
          </p:grpSpPr>
          <p:sp>
            <p:nvSpPr>
              <p:cNvPr id="198" name="Text Placeholder 21">
                <a:extLst>
                  <a:ext uri="{FF2B5EF4-FFF2-40B4-BE49-F238E27FC236}">
                    <a16:creationId xmlns:a16="http://schemas.microsoft.com/office/drawing/2014/main" id="{DC95C9B3-C30D-479E-9EE0-09ACA63D3167}"/>
                  </a:ext>
                </a:extLst>
              </p:cNvPr>
              <p:cNvSpPr txBox="1">
                <a:spLocks/>
              </p:cNvSpPr>
              <p:nvPr/>
            </p:nvSpPr>
            <p:spPr>
              <a:xfrm>
                <a:off x="420365" y="4085643"/>
                <a:ext cx="1692265" cy="615553"/>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Lifecycle Management</a:t>
                </a:r>
              </a:p>
            </p:txBody>
          </p:sp>
          <p:sp>
            <p:nvSpPr>
              <p:cNvPr id="199" name="Text Placeholder 21">
                <a:extLst>
                  <a:ext uri="{FF2B5EF4-FFF2-40B4-BE49-F238E27FC236}">
                    <a16:creationId xmlns:a16="http://schemas.microsoft.com/office/drawing/2014/main" id="{0E1CD134-A07C-4D02-A888-03BD9F183672}"/>
                  </a:ext>
                </a:extLst>
              </p:cNvPr>
              <p:cNvSpPr txBox="1">
                <a:spLocks/>
              </p:cNvSpPr>
              <p:nvPr/>
            </p:nvSpPr>
            <p:spPr>
              <a:xfrm>
                <a:off x="2137203" y="4085643"/>
                <a:ext cx="1692265" cy="615553"/>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Always On Availability</a:t>
                </a:r>
              </a:p>
            </p:txBody>
          </p:sp>
          <p:sp>
            <p:nvSpPr>
              <p:cNvPr id="200" name="Text Placeholder 21">
                <a:extLst>
                  <a:ext uri="{FF2B5EF4-FFF2-40B4-BE49-F238E27FC236}">
                    <a16:creationId xmlns:a16="http://schemas.microsoft.com/office/drawing/2014/main" id="{8991C98A-8B75-445E-97AF-B2E69A071283}"/>
                  </a:ext>
                </a:extLst>
              </p:cNvPr>
              <p:cNvSpPr txBox="1">
                <a:spLocks/>
              </p:cNvSpPr>
              <p:nvPr/>
            </p:nvSpPr>
            <p:spPr>
              <a:xfrm>
                <a:off x="3669012" y="4085643"/>
                <a:ext cx="1692265" cy="400110"/>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Orchestration</a:t>
                </a:r>
              </a:p>
            </p:txBody>
          </p:sp>
          <p:sp>
            <p:nvSpPr>
              <p:cNvPr id="201" name="Text Placeholder 21">
                <a:extLst>
                  <a:ext uri="{FF2B5EF4-FFF2-40B4-BE49-F238E27FC236}">
                    <a16:creationId xmlns:a16="http://schemas.microsoft.com/office/drawing/2014/main" id="{333C519D-6B0D-4377-B6D3-C465EF8C15A7}"/>
                  </a:ext>
                </a:extLst>
              </p:cNvPr>
              <p:cNvSpPr txBox="1">
                <a:spLocks/>
              </p:cNvSpPr>
              <p:nvPr/>
            </p:nvSpPr>
            <p:spPr>
              <a:xfrm>
                <a:off x="5505042" y="4085643"/>
                <a:ext cx="1692265" cy="658642"/>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Programming</a:t>
                </a:r>
              </a:p>
              <a:p>
                <a:pPr lvl="0" algn="ctr">
                  <a:lnSpc>
                    <a:spcPct val="100000"/>
                  </a:lnSpc>
                  <a:defRPr/>
                </a:pPr>
                <a:r>
                  <a:rPr lang="en-US"/>
                  <a:t>Models</a:t>
                </a:r>
              </a:p>
            </p:txBody>
          </p:sp>
          <p:sp>
            <p:nvSpPr>
              <p:cNvPr id="204" name="Text Placeholder 21">
                <a:extLst>
                  <a:ext uri="{FF2B5EF4-FFF2-40B4-BE49-F238E27FC236}">
                    <a16:creationId xmlns:a16="http://schemas.microsoft.com/office/drawing/2014/main" id="{44B53191-EDB6-4D2F-B757-A85A7478B3F1}"/>
                  </a:ext>
                </a:extLst>
              </p:cNvPr>
              <p:cNvSpPr txBox="1">
                <a:spLocks/>
              </p:cNvSpPr>
              <p:nvPr/>
            </p:nvSpPr>
            <p:spPr>
              <a:xfrm>
                <a:off x="7120683" y="4085643"/>
                <a:ext cx="1692265" cy="658642"/>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Health &amp;</a:t>
                </a:r>
              </a:p>
              <a:p>
                <a:pPr lvl="0" algn="ctr">
                  <a:lnSpc>
                    <a:spcPct val="100000"/>
                  </a:lnSpc>
                  <a:defRPr/>
                </a:pPr>
                <a:r>
                  <a:rPr lang="en-US"/>
                  <a:t>Monitoring</a:t>
                </a:r>
              </a:p>
            </p:txBody>
          </p:sp>
          <p:sp>
            <p:nvSpPr>
              <p:cNvPr id="205" name="Text Placeholder 21">
                <a:extLst>
                  <a:ext uri="{FF2B5EF4-FFF2-40B4-BE49-F238E27FC236}">
                    <a16:creationId xmlns:a16="http://schemas.microsoft.com/office/drawing/2014/main" id="{BEBD94AF-5489-4E3A-AA81-CA44BBF46C9F}"/>
                  </a:ext>
                </a:extLst>
              </p:cNvPr>
              <p:cNvSpPr txBox="1">
                <a:spLocks/>
              </p:cNvSpPr>
              <p:nvPr/>
            </p:nvSpPr>
            <p:spPr>
              <a:xfrm>
                <a:off x="8714607" y="4085643"/>
                <a:ext cx="1692265" cy="658642"/>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Dev &amp; Ops</a:t>
                </a:r>
              </a:p>
              <a:p>
                <a:pPr lvl="0" algn="ctr">
                  <a:lnSpc>
                    <a:spcPct val="100000"/>
                  </a:lnSpc>
                  <a:defRPr/>
                </a:pPr>
                <a:r>
                  <a:rPr lang="en-US"/>
                  <a:t>Tooling</a:t>
                </a:r>
              </a:p>
            </p:txBody>
          </p:sp>
          <p:sp>
            <p:nvSpPr>
              <p:cNvPr id="206" name="Text Placeholder 21">
                <a:extLst>
                  <a:ext uri="{FF2B5EF4-FFF2-40B4-BE49-F238E27FC236}">
                    <a16:creationId xmlns:a16="http://schemas.microsoft.com/office/drawing/2014/main" id="{65BA9D7D-777F-42AB-99EA-B22549CC333D}"/>
                  </a:ext>
                </a:extLst>
              </p:cNvPr>
              <p:cNvSpPr txBox="1">
                <a:spLocks/>
              </p:cNvSpPr>
              <p:nvPr/>
            </p:nvSpPr>
            <p:spPr>
              <a:xfrm>
                <a:off x="10323844" y="4085643"/>
                <a:ext cx="1692265" cy="658642"/>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Auto</a:t>
                </a:r>
              </a:p>
              <a:p>
                <a:pPr lvl="0" algn="ctr">
                  <a:lnSpc>
                    <a:spcPct val="100000"/>
                  </a:lnSpc>
                  <a:defRPr/>
                </a:pPr>
                <a:r>
                  <a:rPr lang="en-US"/>
                  <a:t>Scaling</a:t>
                </a:r>
              </a:p>
            </p:txBody>
          </p:sp>
        </p:grpSp>
        <p:grpSp>
          <p:nvGrpSpPr>
            <p:cNvPr id="13" name="Group 12">
              <a:extLst>
                <a:ext uri="{FF2B5EF4-FFF2-40B4-BE49-F238E27FC236}">
                  <a16:creationId xmlns:a16="http://schemas.microsoft.com/office/drawing/2014/main" id="{350B066C-11B5-44BE-944F-96C5C9A8CD11}"/>
                </a:ext>
              </a:extLst>
            </p:cNvPr>
            <p:cNvGrpSpPr/>
            <p:nvPr/>
          </p:nvGrpSpPr>
          <p:grpSpPr>
            <a:xfrm>
              <a:off x="10985303" y="3514618"/>
              <a:ext cx="351932" cy="344300"/>
              <a:chOff x="2378075" y="5489575"/>
              <a:chExt cx="585787" cy="573087"/>
            </a:xfrm>
          </p:grpSpPr>
          <p:sp>
            <p:nvSpPr>
              <p:cNvPr id="10" name="Freeform 5">
                <a:extLst>
                  <a:ext uri="{FF2B5EF4-FFF2-40B4-BE49-F238E27FC236}">
                    <a16:creationId xmlns:a16="http://schemas.microsoft.com/office/drawing/2014/main" id="{4954D20D-58D3-4469-B3CC-BE4852828407}"/>
                  </a:ext>
                </a:extLst>
              </p:cNvPr>
              <p:cNvSpPr>
                <a:spLocks/>
              </p:cNvSpPr>
              <p:nvPr/>
            </p:nvSpPr>
            <p:spPr bwMode="auto">
              <a:xfrm>
                <a:off x="2524125" y="5648325"/>
                <a:ext cx="269875" cy="266700"/>
              </a:xfrm>
              <a:custGeom>
                <a:avLst/>
                <a:gdLst>
                  <a:gd name="T0" fmla="*/ 170 w 170"/>
                  <a:gd name="T1" fmla="*/ 168 h 168"/>
                  <a:gd name="T2" fmla="*/ 170 w 170"/>
                  <a:gd name="T3" fmla="*/ 0 h 168"/>
                  <a:gd name="T4" fmla="*/ 0 w 170"/>
                  <a:gd name="T5" fmla="*/ 0 h 168"/>
                </a:gdLst>
                <a:ahLst/>
                <a:cxnLst>
                  <a:cxn ang="0">
                    <a:pos x="T0" y="T1"/>
                  </a:cxn>
                  <a:cxn ang="0">
                    <a:pos x="T2" y="T3"/>
                  </a:cxn>
                  <a:cxn ang="0">
                    <a:pos x="T4" y="T5"/>
                  </a:cxn>
                </a:cxnLst>
                <a:rect l="0" t="0" r="r" b="b"/>
                <a:pathLst>
                  <a:path w="170" h="168">
                    <a:moveTo>
                      <a:pt x="170" y="168"/>
                    </a:moveTo>
                    <a:lnTo>
                      <a:pt x="170" y="0"/>
                    </a:lnTo>
                    <a:lnTo>
                      <a:pt x="0" y="0"/>
                    </a:ln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6480E805-F039-4A19-90E5-FB0C5D23E411}"/>
                  </a:ext>
                </a:extLst>
              </p:cNvPr>
              <p:cNvSpPr>
                <a:spLocks/>
              </p:cNvSpPr>
              <p:nvPr/>
            </p:nvSpPr>
            <p:spPr bwMode="auto">
              <a:xfrm>
                <a:off x="2400300" y="5489575"/>
                <a:ext cx="563562" cy="558800"/>
              </a:xfrm>
              <a:custGeom>
                <a:avLst/>
                <a:gdLst>
                  <a:gd name="T0" fmla="*/ 48 w 199"/>
                  <a:gd name="T1" fmla="*/ 197 h 197"/>
                  <a:gd name="T2" fmla="*/ 191 w 199"/>
                  <a:gd name="T3" fmla="*/ 197 h 197"/>
                  <a:gd name="T4" fmla="*/ 199 w 199"/>
                  <a:gd name="T5" fmla="*/ 190 h 197"/>
                  <a:gd name="T6" fmla="*/ 199 w 199"/>
                  <a:gd name="T7" fmla="*/ 8 h 197"/>
                  <a:gd name="T8" fmla="*/ 191 w 199"/>
                  <a:gd name="T9" fmla="*/ 0 h 197"/>
                  <a:gd name="T10" fmla="*/ 8 w 199"/>
                  <a:gd name="T11" fmla="*/ 0 h 197"/>
                  <a:gd name="T12" fmla="*/ 0 w 199"/>
                  <a:gd name="T13" fmla="*/ 8 h 197"/>
                  <a:gd name="T14" fmla="*/ 0 w 199"/>
                  <a:gd name="T15" fmla="*/ 150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48" y="197"/>
                    </a:moveTo>
                    <a:cubicBezTo>
                      <a:pt x="191" y="197"/>
                      <a:pt x="191" y="197"/>
                      <a:pt x="191" y="197"/>
                    </a:cubicBezTo>
                    <a:cubicBezTo>
                      <a:pt x="195" y="197"/>
                      <a:pt x="199" y="194"/>
                      <a:pt x="199" y="190"/>
                    </a:cubicBezTo>
                    <a:cubicBezTo>
                      <a:pt x="199" y="8"/>
                      <a:pt x="199" y="8"/>
                      <a:pt x="199" y="8"/>
                    </a:cubicBezTo>
                    <a:cubicBezTo>
                      <a:pt x="199" y="4"/>
                      <a:pt x="195" y="0"/>
                      <a:pt x="191" y="0"/>
                    </a:cubicBezTo>
                    <a:cubicBezTo>
                      <a:pt x="8" y="0"/>
                      <a:pt x="8" y="0"/>
                      <a:pt x="8" y="0"/>
                    </a:cubicBezTo>
                    <a:cubicBezTo>
                      <a:pt x="4" y="0"/>
                      <a:pt x="0" y="4"/>
                      <a:pt x="0" y="8"/>
                    </a:cubicBezTo>
                    <a:cubicBezTo>
                      <a:pt x="0" y="150"/>
                      <a:pt x="0" y="150"/>
                      <a:pt x="0" y="15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a:extLst>
                  <a:ext uri="{FF2B5EF4-FFF2-40B4-BE49-F238E27FC236}">
                    <a16:creationId xmlns:a16="http://schemas.microsoft.com/office/drawing/2014/main" id="{054632BA-D337-4E88-AB0B-4AA839B854B2}"/>
                  </a:ext>
                </a:extLst>
              </p:cNvPr>
              <p:cNvSpPr>
                <a:spLocks noChangeShapeType="1"/>
              </p:cNvSpPr>
              <p:nvPr/>
            </p:nvSpPr>
            <p:spPr bwMode="auto">
              <a:xfrm flipH="1">
                <a:off x="2378075" y="5648325"/>
                <a:ext cx="415925" cy="414337"/>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3" name="Freeform 23">
              <a:extLst>
                <a:ext uri="{FF2B5EF4-FFF2-40B4-BE49-F238E27FC236}">
                  <a16:creationId xmlns:a16="http://schemas.microsoft.com/office/drawing/2014/main" id="{F1AA933E-44ED-49DD-AC72-A09E9DBFC084}"/>
                </a:ext>
              </a:extLst>
            </p:cNvPr>
            <p:cNvSpPr>
              <a:spLocks/>
            </p:cNvSpPr>
            <p:nvPr/>
          </p:nvSpPr>
          <p:spPr bwMode="auto">
            <a:xfrm>
              <a:off x="9293600" y="3479848"/>
              <a:ext cx="467764" cy="469538"/>
            </a:xfrm>
            <a:custGeom>
              <a:avLst/>
              <a:gdLst>
                <a:gd name="T0" fmla="*/ 284 w 296"/>
                <a:gd name="T1" fmla="*/ 242 h 297"/>
                <a:gd name="T2" fmla="*/ 154 w 296"/>
                <a:gd name="T3" fmla="*/ 112 h 297"/>
                <a:gd name="T4" fmla="*/ 137 w 296"/>
                <a:gd name="T5" fmla="*/ 29 h 297"/>
                <a:gd name="T6" fmla="*/ 54 w 296"/>
                <a:gd name="T7" fmla="*/ 11 h 297"/>
                <a:gd name="T8" fmla="*/ 88 w 296"/>
                <a:gd name="T9" fmla="*/ 45 h 297"/>
                <a:gd name="T10" fmla="*/ 76 w 296"/>
                <a:gd name="T11" fmla="*/ 77 h 297"/>
                <a:gd name="T12" fmla="*/ 45 w 296"/>
                <a:gd name="T13" fmla="*/ 88 h 297"/>
                <a:gd name="T14" fmla="*/ 11 w 296"/>
                <a:gd name="T15" fmla="*/ 54 h 297"/>
                <a:gd name="T16" fmla="*/ 28 w 296"/>
                <a:gd name="T17" fmla="*/ 137 h 297"/>
                <a:gd name="T18" fmla="*/ 111 w 296"/>
                <a:gd name="T19" fmla="*/ 155 h 297"/>
                <a:gd name="T20" fmla="*/ 241 w 296"/>
                <a:gd name="T21" fmla="*/ 285 h 297"/>
                <a:gd name="T22" fmla="*/ 284 w 296"/>
                <a:gd name="T23" fmla="*/ 285 h 297"/>
                <a:gd name="T24" fmla="*/ 284 w 296"/>
                <a:gd name="T25" fmla="*/ 24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6" h="297">
                  <a:moveTo>
                    <a:pt x="284" y="242"/>
                  </a:moveTo>
                  <a:cubicBezTo>
                    <a:pt x="154" y="112"/>
                    <a:pt x="154" y="112"/>
                    <a:pt x="154" y="112"/>
                  </a:cubicBezTo>
                  <a:cubicBezTo>
                    <a:pt x="165" y="84"/>
                    <a:pt x="160" y="51"/>
                    <a:pt x="137" y="29"/>
                  </a:cubicBezTo>
                  <a:cubicBezTo>
                    <a:pt x="115" y="6"/>
                    <a:pt x="82" y="0"/>
                    <a:pt x="54" y="11"/>
                  </a:cubicBezTo>
                  <a:cubicBezTo>
                    <a:pt x="88" y="45"/>
                    <a:pt x="88" y="45"/>
                    <a:pt x="88" y="45"/>
                  </a:cubicBezTo>
                  <a:cubicBezTo>
                    <a:pt x="76" y="77"/>
                    <a:pt x="76" y="77"/>
                    <a:pt x="76" y="77"/>
                  </a:cubicBezTo>
                  <a:cubicBezTo>
                    <a:pt x="45" y="88"/>
                    <a:pt x="45" y="88"/>
                    <a:pt x="45" y="88"/>
                  </a:cubicBezTo>
                  <a:cubicBezTo>
                    <a:pt x="11" y="54"/>
                    <a:pt x="11" y="54"/>
                    <a:pt x="11" y="54"/>
                  </a:cubicBezTo>
                  <a:cubicBezTo>
                    <a:pt x="0" y="82"/>
                    <a:pt x="6" y="115"/>
                    <a:pt x="28" y="137"/>
                  </a:cubicBezTo>
                  <a:cubicBezTo>
                    <a:pt x="51" y="160"/>
                    <a:pt x="84" y="166"/>
                    <a:pt x="111" y="155"/>
                  </a:cubicBezTo>
                  <a:cubicBezTo>
                    <a:pt x="241" y="285"/>
                    <a:pt x="241" y="285"/>
                    <a:pt x="241" y="285"/>
                  </a:cubicBezTo>
                  <a:cubicBezTo>
                    <a:pt x="253" y="297"/>
                    <a:pt x="272" y="297"/>
                    <a:pt x="284" y="285"/>
                  </a:cubicBezTo>
                  <a:cubicBezTo>
                    <a:pt x="296" y="273"/>
                    <a:pt x="296" y="254"/>
                    <a:pt x="284" y="242"/>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32" name="Group 231">
              <a:extLst>
                <a:ext uri="{FF2B5EF4-FFF2-40B4-BE49-F238E27FC236}">
                  <a16:creationId xmlns:a16="http://schemas.microsoft.com/office/drawing/2014/main" id="{FE0A4EFA-375E-4C61-AC1F-DAD8F6019E29}"/>
                </a:ext>
              </a:extLst>
            </p:cNvPr>
            <p:cNvGrpSpPr/>
            <p:nvPr/>
          </p:nvGrpSpPr>
          <p:grpSpPr>
            <a:xfrm>
              <a:off x="4348379" y="3527948"/>
              <a:ext cx="505553" cy="380046"/>
              <a:chOff x="10280651" y="912813"/>
              <a:chExt cx="1138238" cy="855663"/>
            </a:xfrm>
          </p:grpSpPr>
          <p:sp>
            <p:nvSpPr>
              <p:cNvPr id="223" name="Freeform 93">
                <a:extLst>
                  <a:ext uri="{FF2B5EF4-FFF2-40B4-BE49-F238E27FC236}">
                    <a16:creationId xmlns:a16="http://schemas.microsoft.com/office/drawing/2014/main" id="{3235973E-8A1E-47BE-BBF9-DC413651F231}"/>
                  </a:ext>
                </a:extLst>
              </p:cNvPr>
              <p:cNvSpPr>
                <a:spLocks/>
              </p:cNvSpPr>
              <p:nvPr/>
            </p:nvSpPr>
            <p:spPr bwMode="auto">
              <a:xfrm>
                <a:off x="11350626" y="1282700"/>
                <a:ext cx="68263" cy="115888"/>
              </a:xfrm>
              <a:custGeom>
                <a:avLst/>
                <a:gdLst>
                  <a:gd name="T0" fmla="*/ 0 w 43"/>
                  <a:gd name="T1" fmla="*/ 73 h 73"/>
                  <a:gd name="T2" fmla="*/ 43 w 43"/>
                  <a:gd name="T3" fmla="*/ 36 h 73"/>
                  <a:gd name="T4" fmla="*/ 0 w 43"/>
                  <a:gd name="T5" fmla="*/ 0 h 73"/>
                </a:gdLst>
                <a:ahLst/>
                <a:cxnLst>
                  <a:cxn ang="0">
                    <a:pos x="T0" y="T1"/>
                  </a:cxn>
                  <a:cxn ang="0">
                    <a:pos x="T2" y="T3"/>
                  </a:cxn>
                  <a:cxn ang="0">
                    <a:pos x="T4" y="T5"/>
                  </a:cxn>
                </a:cxnLst>
                <a:rect l="0" t="0" r="r" b="b"/>
                <a:pathLst>
                  <a:path w="43" h="73">
                    <a:moveTo>
                      <a:pt x="0" y="73"/>
                    </a:moveTo>
                    <a:lnTo>
                      <a:pt x="43" y="36"/>
                    </a:lnTo>
                    <a:lnTo>
                      <a:pt x="0" y="0"/>
                    </a:ln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 name="Line 94">
                <a:extLst>
                  <a:ext uri="{FF2B5EF4-FFF2-40B4-BE49-F238E27FC236}">
                    <a16:creationId xmlns:a16="http://schemas.microsoft.com/office/drawing/2014/main" id="{17695EB1-2035-4C8E-A6DC-CD8C3C22EAF0}"/>
                  </a:ext>
                </a:extLst>
              </p:cNvPr>
              <p:cNvSpPr>
                <a:spLocks noChangeShapeType="1"/>
              </p:cNvSpPr>
              <p:nvPr/>
            </p:nvSpPr>
            <p:spPr bwMode="auto">
              <a:xfrm flipH="1">
                <a:off x="10440988" y="1339850"/>
                <a:ext cx="942975" cy="0"/>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 name="Oval 95">
                <a:extLst>
                  <a:ext uri="{FF2B5EF4-FFF2-40B4-BE49-F238E27FC236}">
                    <a16:creationId xmlns:a16="http://schemas.microsoft.com/office/drawing/2014/main" id="{11026647-F60F-4F2E-BDBA-844F6A520AAC}"/>
                  </a:ext>
                </a:extLst>
              </p:cNvPr>
              <p:cNvSpPr>
                <a:spLocks noChangeArrowheads="1"/>
              </p:cNvSpPr>
              <p:nvPr/>
            </p:nvSpPr>
            <p:spPr bwMode="auto">
              <a:xfrm>
                <a:off x="10280651" y="912813"/>
                <a:ext cx="160338" cy="160338"/>
              </a:xfrm>
              <a:prstGeom prst="ellipse">
                <a:avLst/>
              </a:pr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 name="Oval 96">
                <a:extLst>
                  <a:ext uri="{FF2B5EF4-FFF2-40B4-BE49-F238E27FC236}">
                    <a16:creationId xmlns:a16="http://schemas.microsoft.com/office/drawing/2014/main" id="{C6C444B5-5E85-4DA0-BB23-CA7CEC6A17B8}"/>
                  </a:ext>
                </a:extLst>
              </p:cNvPr>
              <p:cNvSpPr>
                <a:spLocks noChangeArrowheads="1"/>
              </p:cNvSpPr>
              <p:nvPr/>
            </p:nvSpPr>
            <p:spPr bwMode="auto">
              <a:xfrm>
                <a:off x="10280651" y="1262063"/>
                <a:ext cx="160338" cy="158750"/>
              </a:xfrm>
              <a:prstGeom prst="ellipse">
                <a:avLst/>
              </a:pr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 name="Oval 97">
                <a:extLst>
                  <a:ext uri="{FF2B5EF4-FFF2-40B4-BE49-F238E27FC236}">
                    <a16:creationId xmlns:a16="http://schemas.microsoft.com/office/drawing/2014/main" id="{A9911F8D-63FC-42F8-B195-FA30DA9D5A97}"/>
                  </a:ext>
                </a:extLst>
              </p:cNvPr>
              <p:cNvSpPr>
                <a:spLocks noChangeArrowheads="1"/>
              </p:cNvSpPr>
              <p:nvPr/>
            </p:nvSpPr>
            <p:spPr bwMode="auto">
              <a:xfrm>
                <a:off x="10280651" y="1611313"/>
                <a:ext cx="160338" cy="157163"/>
              </a:xfrm>
              <a:prstGeom prst="ellipse">
                <a:avLst/>
              </a:pr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 name="Freeform 98">
                <a:extLst>
                  <a:ext uri="{FF2B5EF4-FFF2-40B4-BE49-F238E27FC236}">
                    <a16:creationId xmlns:a16="http://schemas.microsoft.com/office/drawing/2014/main" id="{60A34E10-618F-4675-9269-9EF9FC5E88D0}"/>
                  </a:ext>
                </a:extLst>
              </p:cNvPr>
              <p:cNvSpPr>
                <a:spLocks/>
              </p:cNvSpPr>
              <p:nvPr/>
            </p:nvSpPr>
            <p:spPr bwMode="auto">
              <a:xfrm>
                <a:off x="10440988" y="992188"/>
                <a:ext cx="515938" cy="163513"/>
              </a:xfrm>
              <a:custGeom>
                <a:avLst/>
                <a:gdLst>
                  <a:gd name="T0" fmla="*/ 0 w 183"/>
                  <a:gd name="T1" fmla="*/ 0 h 58"/>
                  <a:gd name="T2" fmla="*/ 126 w 183"/>
                  <a:gd name="T3" fmla="*/ 0 h 58"/>
                  <a:gd name="T4" fmla="*/ 183 w 183"/>
                  <a:gd name="T5" fmla="*/ 58 h 58"/>
                </a:gdLst>
                <a:ahLst/>
                <a:cxnLst>
                  <a:cxn ang="0">
                    <a:pos x="T0" y="T1"/>
                  </a:cxn>
                  <a:cxn ang="0">
                    <a:pos x="T2" y="T3"/>
                  </a:cxn>
                  <a:cxn ang="0">
                    <a:pos x="T4" y="T5"/>
                  </a:cxn>
                </a:cxnLst>
                <a:rect l="0" t="0" r="r" b="b"/>
                <a:pathLst>
                  <a:path w="183" h="58">
                    <a:moveTo>
                      <a:pt x="0" y="0"/>
                    </a:moveTo>
                    <a:cubicBezTo>
                      <a:pt x="126" y="0"/>
                      <a:pt x="126" y="0"/>
                      <a:pt x="126" y="0"/>
                    </a:cubicBezTo>
                    <a:cubicBezTo>
                      <a:pt x="158" y="0"/>
                      <a:pt x="183" y="26"/>
                      <a:pt x="183" y="58"/>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 name="Freeform 99">
                <a:extLst>
                  <a:ext uri="{FF2B5EF4-FFF2-40B4-BE49-F238E27FC236}">
                    <a16:creationId xmlns:a16="http://schemas.microsoft.com/office/drawing/2014/main" id="{0EFE035B-F33D-45C8-B970-C043DC0ADE9E}"/>
                  </a:ext>
                </a:extLst>
              </p:cNvPr>
              <p:cNvSpPr>
                <a:spLocks/>
              </p:cNvSpPr>
              <p:nvPr/>
            </p:nvSpPr>
            <p:spPr bwMode="auto">
              <a:xfrm>
                <a:off x="10956926" y="1155700"/>
                <a:ext cx="114300" cy="184150"/>
              </a:xfrm>
              <a:custGeom>
                <a:avLst/>
                <a:gdLst>
                  <a:gd name="T0" fmla="*/ 41 w 41"/>
                  <a:gd name="T1" fmla="*/ 65 h 65"/>
                  <a:gd name="T2" fmla="*/ 0 w 41"/>
                  <a:gd name="T3" fmla="*/ 25 h 65"/>
                  <a:gd name="T4" fmla="*/ 0 w 41"/>
                  <a:gd name="T5" fmla="*/ 0 h 65"/>
                </a:gdLst>
                <a:ahLst/>
                <a:cxnLst>
                  <a:cxn ang="0">
                    <a:pos x="T0" y="T1"/>
                  </a:cxn>
                  <a:cxn ang="0">
                    <a:pos x="T2" y="T3"/>
                  </a:cxn>
                  <a:cxn ang="0">
                    <a:pos x="T4" y="T5"/>
                  </a:cxn>
                </a:cxnLst>
                <a:rect l="0" t="0" r="r" b="b"/>
                <a:pathLst>
                  <a:path w="41" h="65">
                    <a:moveTo>
                      <a:pt x="41" y="65"/>
                    </a:moveTo>
                    <a:cubicBezTo>
                      <a:pt x="19" y="65"/>
                      <a:pt x="0" y="47"/>
                      <a:pt x="0" y="25"/>
                    </a:cubicBezTo>
                    <a:cubicBezTo>
                      <a:pt x="0" y="0"/>
                      <a:pt x="0" y="0"/>
                      <a:pt x="0" y="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 name="Freeform 100">
                <a:extLst>
                  <a:ext uri="{FF2B5EF4-FFF2-40B4-BE49-F238E27FC236}">
                    <a16:creationId xmlns:a16="http://schemas.microsoft.com/office/drawing/2014/main" id="{514DD4A6-74A3-4161-9C09-CD973F1265B9}"/>
                  </a:ext>
                </a:extLst>
              </p:cNvPr>
              <p:cNvSpPr>
                <a:spLocks/>
              </p:cNvSpPr>
              <p:nvPr/>
            </p:nvSpPr>
            <p:spPr bwMode="auto">
              <a:xfrm>
                <a:off x="10440988" y="1525588"/>
                <a:ext cx="515938" cy="163513"/>
              </a:xfrm>
              <a:custGeom>
                <a:avLst/>
                <a:gdLst>
                  <a:gd name="T0" fmla="*/ 0 w 183"/>
                  <a:gd name="T1" fmla="*/ 58 h 58"/>
                  <a:gd name="T2" fmla="*/ 126 w 183"/>
                  <a:gd name="T3" fmla="*/ 58 h 58"/>
                  <a:gd name="T4" fmla="*/ 183 w 183"/>
                  <a:gd name="T5" fmla="*/ 0 h 58"/>
                </a:gdLst>
                <a:ahLst/>
                <a:cxnLst>
                  <a:cxn ang="0">
                    <a:pos x="T0" y="T1"/>
                  </a:cxn>
                  <a:cxn ang="0">
                    <a:pos x="T2" y="T3"/>
                  </a:cxn>
                  <a:cxn ang="0">
                    <a:pos x="T4" y="T5"/>
                  </a:cxn>
                </a:cxnLst>
                <a:rect l="0" t="0" r="r" b="b"/>
                <a:pathLst>
                  <a:path w="183" h="58">
                    <a:moveTo>
                      <a:pt x="0" y="58"/>
                    </a:moveTo>
                    <a:cubicBezTo>
                      <a:pt x="126" y="58"/>
                      <a:pt x="126" y="58"/>
                      <a:pt x="126" y="58"/>
                    </a:cubicBezTo>
                    <a:cubicBezTo>
                      <a:pt x="158" y="58"/>
                      <a:pt x="183" y="32"/>
                      <a:pt x="183" y="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 name="Freeform 101">
                <a:extLst>
                  <a:ext uri="{FF2B5EF4-FFF2-40B4-BE49-F238E27FC236}">
                    <a16:creationId xmlns:a16="http://schemas.microsoft.com/office/drawing/2014/main" id="{9506EEA9-AC1E-4CB6-BA3D-1EE672A135CF}"/>
                  </a:ext>
                </a:extLst>
              </p:cNvPr>
              <p:cNvSpPr>
                <a:spLocks/>
              </p:cNvSpPr>
              <p:nvPr/>
            </p:nvSpPr>
            <p:spPr bwMode="auto">
              <a:xfrm>
                <a:off x="10956926" y="1339850"/>
                <a:ext cx="114300" cy="185738"/>
              </a:xfrm>
              <a:custGeom>
                <a:avLst/>
                <a:gdLst>
                  <a:gd name="T0" fmla="*/ 41 w 41"/>
                  <a:gd name="T1" fmla="*/ 0 h 66"/>
                  <a:gd name="T2" fmla="*/ 0 w 41"/>
                  <a:gd name="T3" fmla="*/ 41 h 66"/>
                  <a:gd name="T4" fmla="*/ 0 w 41"/>
                  <a:gd name="T5" fmla="*/ 66 h 66"/>
                </a:gdLst>
                <a:ahLst/>
                <a:cxnLst>
                  <a:cxn ang="0">
                    <a:pos x="T0" y="T1"/>
                  </a:cxn>
                  <a:cxn ang="0">
                    <a:pos x="T2" y="T3"/>
                  </a:cxn>
                  <a:cxn ang="0">
                    <a:pos x="T4" y="T5"/>
                  </a:cxn>
                </a:cxnLst>
                <a:rect l="0" t="0" r="r" b="b"/>
                <a:pathLst>
                  <a:path w="41" h="66">
                    <a:moveTo>
                      <a:pt x="41" y="0"/>
                    </a:moveTo>
                    <a:cubicBezTo>
                      <a:pt x="19" y="0"/>
                      <a:pt x="0" y="19"/>
                      <a:pt x="0" y="41"/>
                    </a:cubicBezTo>
                    <a:cubicBezTo>
                      <a:pt x="0" y="66"/>
                      <a:pt x="0" y="66"/>
                      <a:pt x="0" y="66"/>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38" name="Group 237">
              <a:extLst>
                <a:ext uri="{FF2B5EF4-FFF2-40B4-BE49-F238E27FC236}">
                  <a16:creationId xmlns:a16="http://schemas.microsoft.com/office/drawing/2014/main" id="{41C5A9E6-615A-41A0-8100-D0197F0F2CB8}"/>
                </a:ext>
              </a:extLst>
            </p:cNvPr>
            <p:cNvGrpSpPr/>
            <p:nvPr/>
          </p:nvGrpSpPr>
          <p:grpSpPr>
            <a:xfrm>
              <a:off x="2782576" y="3517912"/>
              <a:ext cx="430262" cy="431474"/>
              <a:chOff x="5407025" y="5675313"/>
              <a:chExt cx="563562" cy="565150"/>
            </a:xfrm>
          </p:grpSpPr>
          <p:sp>
            <p:nvSpPr>
              <p:cNvPr id="236" name="Freeform 105">
                <a:extLst>
                  <a:ext uri="{FF2B5EF4-FFF2-40B4-BE49-F238E27FC236}">
                    <a16:creationId xmlns:a16="http://schemas.microsoft.com/office/drawing/2014/main" id="{A1598ACE-2403-488C-A990-8A545BAED6A7}"/>
                  </a:ext>
                </a:extLst>
              </p:cNvPr>
              <p:cNvSpPr>
                <a:spLocks/>
              </p:cNvSpPr>
              <p:nvPr/>
            </p:nvSpPr>
            <p:spPr bwMode="auto">
              <a:xfrm>
                <a:off x="5522913" y="5821363"/>
                <a:ext cx="333375" cy="273050"/>
              </a:xfrm>
              <a:custGeom>
                <a:avLst/>
                <a:gdLst>
                  <a:gd name="T0" fmla="*/ 56 w 157"/>
                  <a:gd name="T1" fmla="*/ 129 h 129"/>
                  <a:gd name="T2" fmla="*/ 55 w 157"/>
                  <a:gd name="T3" fmla="*/ 128 h 129"/>
                  <a:gd name="T4" fmla="*/ 1 w 157"/>
                  <a:gd name="T5" fmla="*/ 73 h 129"/>
                  <a:gd name="T6" fmla="*/ 1 w 157"/>
                  <a:gd name="T7" fmla="*/ 70 h 129"/>
                  <a:gd name="T8" fmla="*/ 24 w 157"/>
                  <a:gd name="T9" fmla="*/ 44 h 129"/>
                  <a:gd name="T10" fmla="*/ 26 w 157"/>
                  <a:gd name="T11" fmla="*/ 44 h 129"/>
                  <a:gd name="T12" fmla="*/ 27 w 157"/>
                  <a:gd name="T13" fmla="*/ 44 h 129"/>
                  <a:gd name="T14" fmla="*/ 56 w 157"/>
                  <a:gd name="T15" fmla="*/ 74 h 129"/>
                  <a:gd name="T16" fmla="*/ 130 w 157"/>
                  <a:gd name="T17" fmla="*/ 1 h 129"/>
                  <a:gd name="T18" fmla="*/ 133 w 157"/>
                  <a:gd name="T19" fmla="*/ 1 h 129"/>
                  <a:gd name="T20" fmla="*/ 156 w 157"/>
                  <a:gd name="T21" fmla="*/ 25 h 129"/>
                  <a:gd name="T22" fmla="*/ 157 w 157"/>
                  <a:gd name="T23" fmla="*/ 26 h 129"/>
                  <a:gd name="T24" fmla="*/ 156 w 157"/>
                  <a:gd name="T25" fmla="*/ 28 h 129"/>
                  <a:gd name="T26" fmla="*/ 58 w 157"/>
                  <a:gd name="T27" fmla="*/ 128 h 129"/>
                  <a:gd name="T28" fmla="*/ 56 w 157"/>
                  <a:gd name="T2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129">
                    <a:moveTo>
                      <a:pt x="56" y="129"/>
                    </a:moveTo>
                    <a:cubicBezTo>
                      <a:pt x="56" y="129"/>
                      <a:pt x="55" y="128"/>
                      <a:pt x="55" y="128"/>
                    </a:cubicBezTo>
                    <a:cubicBezTo>
                      <a:pt x="1" y="73"/>
                      <a:pt x="1" y="73"/>
                      <a:pt x="1" y="73"/>
                    </a:cubicBezTo>
                    <a:cubicBezTo>
                      <a:pt x="0" y="72"/>
                      <a:pt x="0" y="71"/>
                      <a:pt x="1" y="70"/>
                    </a:cubicBezTo>
                    <a:cubicBezTo>
                      <a:pt x="24" y="44"/>
                      <a:pt x="24" y="44"/>
                      <a:pt x="24" y="44"/>
                    </a:cubicBezTo>
                    <a:cubicBezTo>
                      <a:pt x="24" y="44"/>
                      <a:pt x="25" y="44"/>
                      <a:pt x="26" y="44"/>
                    </a:cubicBezTo>
                    <a:cubicBezTo>
                      <a:pt x="26" y="43"/>
                      <a:pt x="27" y="44"/>
                      <a:pt x="27" y="44"/>
                    </a:cubicBezTo>
                    <a:cubicBezTo>
                      <a:pt x="56" y="74"/>
                      <a:pt x="56" y="74"/>
                      <a:pt x="56" y="74"/>
                    </a:cubicBezTo>
                    <a:cubicBezTo>
                      <a:pt x="130" y="1"/>
                      <a:pt x="130" y="1"/>
                      <a:pt x="130" y="1"/>
                    </a:cubicBezTo>
                    <a:cubicBezTo>
                      <a:pt x="131" y="0"/>
                      <a:pt x="132" y="0"/>
                      <a:pt x="133" y="1"/>
                    </a:cubicBezTo>
                    <a:cubicBezTo>
                      <a:pt x="156" y="25"/>
                      <a:pt x="156" y="25"/>
                      <a:pt x="156" y="25"/>
                    </a:cubicBezTo>
                    <a:cubicBezTo>
                      <a:pt x="156" y="25"/>
                      <a:pt x="157" y="26"/>
                      <a:pt x="157" y="26"/>
                    </a:cubicBezTo>
                    <a:cubicBezTo>
                      <a:pt x="157" y="27"/>
                      <a:pt x="156" y="28"/>
                      <a:pt x="156" y="28"/>
                    </a:cubicBezTo>
                    <a:cubicBezTo>
                      <a:pt x="58" y="128"/>
                      <a:pt x="58" y="128"/>
                      <a:pt x="58" y="128"/>
                    </a:cubicBezTo>
                    <a:cubicBezTo>
                      <a:pt x="58" y="128"/>
                      <a:pt x="57" y="129"/>
                      <a:pt x="56" y="129"/>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7" name="Oval 106">
                <a:extLst>
                  <a:ext uri="{FF2B5EF4-FFF2-40B4-BE49-F238E27FC236}">
                    <a16:creationId xmlns:a16="http://schemas.microsoft.com/office/drawing/2014/main" id="{5E67E894-83C5-486D-8042-68F057B56002}"/>
                  </a:ext>
                </a:extLst>
              </p:cNvPr>
              <p:cNvSpPr>
                <a:spLocks noChangeArrowheads="1"/>
              </p:cNvSpPr>
              <p:nvPr/>
            </p:nvSpPr>
            <p:spPr bwMode="auto">
              <a:xfrm>
                <a:off x="5407025" y="5675313"/>
                <a:ext cx="563562" cy="565150"/>
              </a:xfrm>
              <a:prstGeom prst="ellipse">
                <a:avLst/>
              </a:pr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50" name="Group 249">
              <a:extLst>
                <a:ext uri="{FF2B5EF4-FFF2-40B4-BE49-F238E27FC236}">
                  <a16:creationId xmlns:a16="http://schemas.microsoft.com/office/drawing/2014/main" id="{11C78813-5B1C-47C2-A8AA-09AF2777D37C}"/>
                </a:ext>
              </a:extLst>
            </p:cNvPr>
            <p:cNvGrpSpPr/>
            <p:nvPr/>
          </p:nvGrpSpPr>
          <p:grpSpPr>
            <a:xfrm>
              <a:off x="982544" y="3505144"/>
              <a:ext cx="572984" cy="463648"/>
              <a:chOff x="4370388" y="5627687"/>
              <a:chExt cx="657225" cy="531814"/>
            </a:xfrm>
          </p:grpSpPr>
          <p:sp>
            <p:nvSpPr>
              <p:cNvPr id="242" name="Line 110">
                <a:extLst>
                  <a:ext uri="{FF2B5EF4-FFF2-40B4-BE49-F238E27FC236}">
                    <a16:creationId xmlns:a16="http://schemas.microsoft.com/office/drawing/2014/main" id="{73F3B05C-0394-4C75-8C52-9FE7B894B83B}"/>
                  </a:ext>
                </a:extLst>
              </p:cNvPr>
              <p:cNvSpPr>
                <a:spLocks noChangeShapeType="1"/>
              </p:cNvSpPr>
              <p:nvPr/>
            </p:nvSpPr>
            <p:spPr bwMode="auto">
              <a:xfrm flipH="1" flipV="1">
                <a:off x="4829175" y="5843588"/>
                <a:ext cx="101600" cy="96838"/>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3" name="Line 111">
                <a:extLst>
                  <a:ext uri="{FF2B5EF4-FFF2-40B4-BE49-F238E27FC236}">
                    <a16:creationId xmlns:a16="http://schemas.microsoft.com/office/drawing/2014/main" id="{E9275B25-EC2E-44F4-8AA6-7B7CD1D66033}"/>
                  </a:ext>
                </a:extLst>
              </p:cNvPr>
              <p:cNvSpPr>
                <a:spLocks noChangeShapeType="1"/>
              </p:cNvSpPr>
              <p:nvPr/>
            </p:nvSpPr>
            <p:spPr bwMode="auto">
              <a:xfrm flipV="1">
                <a:off x="4933950" y="5838825"/>
                <a:ext cx="93663" cy="101600"/>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4" name="Freeform 112">
                <a:extLst>
                  <a:ext uri="{FF2B5EF4-FFF2-40B4-BE49-F238E27FC236}">
                    <a16:creationId xmlns:a16="http://schemas.microsoft.com/office/drawing/2014/main" id="{F4F5FC4E-C95C-476D-9D43-98105A4B648D}"/>
                  </a:ext>
                </a:extLst>
              </p:cNvPr>
              <p:cNvSpPr>
                <a:spLocks/>
              </p:cNvSpPr>
              <p:nvPr/>
            </p:nvSpPr>
            <p:spPr bwMode="auto">
              <a:xfrm>
                <a:off x="4505325" y="5627687"/>
                <a:ext cx="441325" cy="303213"/>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 name="Freeform 113">
                <a:extLst>
                  <a:ext uri="{FF2B5EF4-FFF2-40B4-BE49-F238E27FC236}">
                    <a16:creationId xmlns:a16="http://schemas.microsoft.com/office/drawing/2014/main" id="{586485E6-D847-4771-85E6-BD020A8C0F30}"/>
                  </a:ext>
                </a:extLst>
              </p:cNvPr>
              <p:cNvSpPr>
                <a:spLocks/>
              </p:cNvSpPr>
              <p:nvPr/>
            </p:nvSpPr>
            <p:spPr bwMode="auto">
              <a:xfrm>
                <a:off x="4452938" y="5862638"/>
                <a:ext cx="246063" cy="271463"/>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 name="Line 114">
                <a:extLst>
                  <a:ext uri="{FF2B5EF4-FFF2-40B4-BE49-F238E27FC236}">
                    <a16:creationId xmlns:a16="http://schemas.microsoft.com/office/drawing/2014/main" id="{C1B3F7CB-C109-461C-BA85-73547DD3B476}"/>
                  </a:ext>
                </a:extLst>
              </p:cNvPr>
              <p:cNvSpPr>
                <a:spLocks noChangeShapeType="1"/>
              </p:cNvSpPr>
              <p:nvPr/>
            </p:nvSpPr>
            <p:spPr bwMode="auto">
              <a:xfrm>
                <a:off x="4465638" y="5848350"/>
                <a:ext cx="103188" cy="96838"/>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 name="Line 115">
                <a:extLst>
                  <a:ext uri="{FF2B5EF4-FFF2-40B4-BE49-F238E27FC236}">
                    <a16:creationId xmlns:a16="http://schemas.microsoft.com/office/drawing/2014/main" id="{44386A67-105F-4777-8C71-7E4B40B29382}"/>
                  </a:ext>
                </a:extLst>
              </p:cNvPr>
              <p:cNvSpPr>
                <a:spLocks noChangeShapeType="1"/>
              </p:cNvSpPr>
              <p:nvPr/>
            </p:nvSpPr>
            <p:spPr bwMode="auto">
              <a:xfrm flipH="1">
                <a:off x="4370388" y="5848350"/>
                <a:ext cx="93663" cy="103188"/>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 name="Freeform 116">
                <a:extLst>
                  <a:ext uri="{FF2B5EF4-FFF2-40B4-BE49-F238E27FC236}">
                    <a16:creationId xmlns:a16="http://schemas.microsoft.com/office/drawing/2014/main" id="{8FDF0EE7-01EC-4C67-9BEF-D1172F7539BD}"/>
                  </a:ext>
                </a:extLst>
              </p:cNvPr>
              <p:cNvSpPr>
                <a:spLocks/>
              </p:cNvSpPr>
              <p:nvPr/>
            </p:nvSpPr>
            <p:spPr bwMode="auto">
              <a:xfrm>
                <a:off x="4451350" y="5859463"/>
                <a:ext cx="433388" cy="300038"/>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 name="Freeform 117">
                <a:extLst>
                  <a:ext uri="{FF2B5EF4-FFF2-40B4-BE49-F238E27FC236}">
                    <a16:creationId xmlns:a16="http://schemas.microsoft.com/office/drawing/2014/main" id="{56A4EA1C-42BF-43F8-B831-59EB3D7A5573}"/>
                  </a:ext>
                </a:extLst>
              </p:cNvPr>
              <p:cNvSpPr>
                <a:spLocks/>
              </p:cNvSpPr>
              <p:nvPr/>
            </p:nvSpPr>
            <p:spPr bwMode="auto">
              <a:xfrm>
                <a:off x="4695825" y="5653088"/>
                <a:ext cx="247650" cy="273050"/>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7" name="Freeform 5">
              <a:extLst>
                <a:ext uri="{FF2B5EF4-FFF2-40B4-BE49-F238E27FC236}">
                  <a16:creationId xmlns:a16="http://schemas.microsoft.com/office/drawing/2014/main" id="{6DE071DF-F005-44DA-9BE7-219369D06A2C}"/>
                </a:ext>
              </a:extLst>
            </p:cNvPr>
            <p:cNvSpPr>
              <a:spLocks/>
            </p:cNvSpPr>
            <p:nvPr/>
          </p:nvSpPr>
          <p:spPr bwMode="auto">
            <a:xfrm>
              <a:off x="7710239" y="3527373"/>
              <a:ext cx="513096" cy="413785"/>
            </a:xfrm>
            <a:custGeom>
              <a:avLst/>
              <a:gdLst>
                <a:gd name="T0" fmla="*/ 148 w 296"/>
                <a:gd name="T1" fmla="*/ 237 h 238"/>
                <a:gd name="T2" fmla="*/ 8 w 296"/>
                <a:gd name="T3" fmla="*/ 104 h 238"/>
                <a:gd name="T4" fmla="*/ 0 w 296"/>
                <a:gd name="T5" fmla="*/ 70 h 238"/>
                <a:gd name="T6" fmla="*/ 78 w 296"/>
                <a:gd name="T7" fmla="*/ 0 h 238"/>
                <a:gd name="T8" fmla="*/ 148 w 296"/>
                <a:gd name="T9" fmla="*/ 40 h 238"/>
                <a:gd name="T10" fmla="*/ 218 w 296"/>
                <a:gd name="T11" fmla="*/ 0 h 238"/>
                <a:gd name="T12" fmla="*/ 296 w 296"/>
                <a:gd name="T13" fmla="*/ 70 h 238"/>
                <a:gd name="T14" fmla="*/ 288 w 296"/>
                <a:gd name="T15" fmla="*/ 104 h 238"/>
                <a:gd name="T16" fmla="*/ 149 w 296"/>
                <a:gd name="T17" fmla="*/ 237 h 238"/>
                <a:gd name="T18" fmla="*/ 148 w 296"/>
                <a:gd name="T19" fmla="*/ 238 h 238"/>
                <a:gd name="T20" fmla="*/ 148 w 296"/>
                <a:gd name="T21" fmla="*/ 237 h 238"/>
                <a:gd name="T22" fmla="*/ 148 w 296"/>
                <a:gd name="T23" fmla="*/ 23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38">
                  <a:moveTo>
                    <a:pt x="148" y="237"/>
                  </a:moveTo>
                  <a:cubicBezTo>
                    <a:pt x="137" y="230"/>
                    <a:pt x="30" y="155"/>
                    <a:pt x="8" y="104"/>
                  </a:cubicBezTo>
                  <a:cubicBezTo>
                    <a:pt x="4" y="94"/>
                    <a:pt x="0" y="81"/>
                    <a:pt x="0" y="70"/>
                  </a:cubicBezTo>
                  <a:cubicBezTo>
                    <a:pt x="0" y="31"/>
                    <a:pt x="35" y="0"/>
                    <a:pt x="78" y="0"/>
                  </a:cubicBezTo>
                  <a:cubicBezTo>
                    <a:pt x="109" y="0"/>
                    <a:pt x="136" y="17"/>
                    <a:pt x="148" y="40"/>
                  </a:cubicBezTo>
                  <a:cubicBezTo>
                    <a:pt x="161" y="17"/>
                    <a:pt x="188" y="0"/>
                    <a:pt x="218" y="0"/>
                  </a:cubicBezTo>
                  <a:cubicBezTo>
                    <a:pt x="261" y="0"/>
                    <a:pt x="296" y="31"/>
                    <a:pt x="296" y="70"/>
                  </a:cubicBezTo>
                  <a:cubicBezTo>
                    <a:pt x="296" y="81"/>
                    <a:pt x="292" y="94"/>
                    <a:pt x="288" y="104"/>
                  </a:cubicBezTo>
                  <a:cubicBezTo>
                    <a:pt x="266" y="155"/>
                    <a:pt x="159" y="230"/>
                    <a:pt x="149" y="237"/>
                  </a:cubicBezTo>
                  <a:cubicBezTo>
                    <a:pt x="148" y="238"/>
                    <a:pt x="148" y="238"/>
                    <a:pt x="148" y="238"/>
                  </a:cubicBezTo>
                  <a:cubicBezTo>
                    <a:pt x="148" y="237"/>
                    <a:pt x="148" y="237"/>
                    <a:pt x="148" y="237"/>
                  </a:cubicBezTo>
                  <a:cubicBezTo>
                    <a:pt x="148" y="237"/>
                    <a:pt x="148" y="237"/>
                    <a:pt x="148" y="237"/>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49" name="Group 148">
              <a:extLst>
                <a:ext uri="{FF2B5EF4-FFF2-40B4-BE49-F238E27FC236}">
                  <a16:creationId xmlns:a16="http://schemas.microsoft.com/office/drawing/2014/main" id="{6A5E801A-0121-49D5-AFC6-5C2F0992AC6E}"/>
                </a:ext>
              </a:extLst>
            </p:cNvPr>
            <p:cNvGrpSpPr/>
            <p:nvPr/>
          </p:nvGrpSpPr>
          <p:grpSpPr>
            <a:xfrm>
              <a:off x="6149002" y="3503828"/>
              <a:ext cx="468623" cy="464963"/>
              <a:chOff x="3400426" y="2743200"/>
              <a:chExt cx="812800" cy="806450"/>
            </a:xfrm>
          </p:grpSpPr>
          <p:sp>
            <p:nvSpPr>
              <p:cNvPr id="151" name="Freeform 37">
                <a:extLst>
                  <a:ext uri="{FF2B5EF4-FFF2-40B4-BE49-F238E27FC236}">
                    <a16:creationId xmlns:a16="http://schemas.microsoft.com/office/drawing/2014/main" id="{783BF16D-B3C9-496D-AC4B-41936B1E3AE4}"/>
                  </a:ext>
                </a:extLst>
              </p:cNvPr>
              <p:cNvSpPr>
                <a:spLocks/>
              </p:cNvSpPr>
              <p:nvPr/>
            </p:nvSpPr>
            <p:spPr bwMode="auto">
              <a:xfrm>
                <a:off x="3400426" y="2743200"/>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Freeform 38">
                <a:extLst>
                  <a:ext uri="{FF2B5EF4-FFF2-40B4-BE49-F238E27FC236}">
                    <a16:creationId xmlns:a16="http://schemas.microsoft.com/office/drawing/2014/main" id="{B25160A7-50E5-49AC-BA0A-9442FC28B307}"/>
                  </a:ext>
                </a:extLst>
              </p:cNvPr>
              <p:cNvSpPr>
                <a:spLocks/>
              </p:cNvSpPr>
              <p:nvPr/>
            </p:nvSpPr>
            <p:spPr bwMode="auto">
              <a:xfrm>
                <a:off x="3665538" y="3008313"/>
                <a:ext cx="282575" cy="277812"/>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45" name="Freeform: Shape 44">
            <a:extLst>
              <a:ext uri="{FF2B5EF4-FFF2-40B4-BE49-F238E27FC236}">
                <a16:creationId xmlns:a16="http://schemas.microsoft.com/office/drawing/2014/main" id="{B927CBF1-328D-49EB-809C-84388FD6AC96}"/>
              </a:ext>
            </a:extLst>
          </p:cNvPr>
          <p:cNvSpPr/>
          <p:nvPr/>
        </p:nvSpPr>
        <p:spPr bwMode="auto">
          <a:xfrm>
            <a:off x="423970" y="4025711"/>
            <a:ext cx="11588534" cy="222331"/>
          </a:xfrm>
          <a:custGeom>
            <a:avLst/>
            <a:gdLst>
              <a:gd name="connsiteX0" fmla="*/ 0 w 7816645"/>
              <a:gd name="connsiteY0" fmla="*/ 1474839 h 1873045"/>
              <a:gd name="connsiteX1" fmla="*/ 0 w 7816645"/>
              <a:gd name="connsiteY1" fmla="*/ 0 h 1873045"/>
              <a:gd name="connsiteX2" fmla="*/ 7816645 w 7816645"/>
              <a:gd name="connsiteY2" fmla="*/ 0 h 1873045"/>
              <a:gd name="connsiteX3" fmla="*/ 7816645 w 7816645"/>
              <a:gd name="connsiteY3" fmla="*/ 1873045 h 1873045"/>
              <a:gd name="connsiteX0" fmla="*/ 3807 w 7816645"/>
              <a:gd name="connsiteY0" fmla="*/ 1699370 h 1873045"/>
              <a:gd name="connsiteX1" fmla="*/ 0 w 7816645"/>
              <a:gd name="connsiteY1" fmla="*/ 0 h 1873045"/>
              <a:gd name="connsiteX2" fmla="*/ 7816645 w 7816645"/>
              <a:gd name="connsiteY2" fmla="*/ 0 h 1873045"/>
              <a:gd name="connsiteX3" fmla="*/ 7816645 w 7816645"/>
              <a:gd name="connsiteY3" fmla="*/ 1873045 h 1873045"/>
              <a:gd name="connsiteX0" fmla="*/ 0 w 7824260"/>
              <a:gd name="connsiteY0" fmla="*/ 1699370 h 1873045"/>
              <a:gd name="connsiteX1" fmla="*/ 7615 w 7824260"/>
              <a:gd name="connsiteY1" fmla="*/ 0 h 1873045"/>
              <a:gd name="connsiteX2" fmla="*/ 7824260 w 7824260"/>
              <a:gd name="connsiteY2" fmla="*/ 0 h 1873045"/>
              <a:gd name="connsiteX3" fmla="*/ 7824260 w 7824260"/>
              <a:gd name="connsiteY3" fmla="*/ 1873045 h 1873045"/>
              <a:gd name="connsiteX0" fmla="*/ 4268 w 7817107"/>
              <a:gd name="connsiteY0" fmla="*/ 1683333 h 1873045"/>
              <a:gd name="connsiteX1" fmla="*/ 462 w 7817107"/>
              <a:gd name="connsiteY1" fmla="*/ 0 h 1873045"/>
              <a:gd name="connsiteX2" fmla="*/ 7817107 w 7817107"/>
              <a:gd name="connsiteY2" fmla="*/ 0 h 1873045"/>
              <a:gd name="connsiteX3" fmla="*/ 7817107 w 7817107"/>
              <a:gd name="connsiteY3" fmla="*/ 1873045 h 1873045"/>
              <a:gd name="connsiteX0" fmla="*/ 4268 w 7817107"/>
              <a:gd name="connsiteY0" fmla="*/ 1683333 h 1683333"/>
              <a:gd name="connsiteX1" fmla="*/ 462 w 7817107"/>
              <a:gd name="connsiteY1" fmla="*/ 0 h 1683333"/>
              <a:gd name="connsiteX2" fmla="*/ 7817107 w 7817107"/>
              <a:gd name="connsiteY2" fmla="*/ 0 h 1683333"/>
              <a:gd name="connsiteX3" fmla="*/ 7809492 w 7817107"/>
              <a:gd name="connsiteY3" fmla="*/ 1664555 h 1683333"/>
              <a:gd name="connsiteX0" fmla="*/ 4268 w 7817838"/>
              <a:gd name="connsiteY0" fmla="*/ 1683333 h 1683333"/>
              <a:gd name="connsiteX1" fmla="*/ 462 w 7817838"/>
              <a:gd name="connsiteY1" fmla="*/ 0 h 1683333"/>
              <a:gd name="connsiteX2" fmla="*/ 7817107 w 7817838"/>
              <a:gd name="connsiteY2" fmla="*/ 0 h 1683333"/>
              <a:gd name="connsiteX3" fmla="*/ 7817106 w 7817838"/>
              <a:gd name="connsiteY3" fmla="*/ 1664555 h 1683333"/>
              <a:gd name="connsiteX0" fmla="*/ 4268 w 7817107"/>
              <a:gd name="connsiteY0" fmla="*/ 1683333 h 1683333"/>
              <a:gd name="connsiteX1" fmla="*/ 462 w 7817107"/>
              <a:gd name="connsiteY1" fmla="*/ 0 h 1683333"/>
              <a:gd name="connsiteX2" fmla="*/ 7817107 w 7817107"/>
              <a:gd name="connsiteY2" fmla="*/ 0 h 1683333"/>
              <a:gd name="connsiteX3" fmla="*/ 7805685 w 7817107"/>
              <a:gd name="connsiteY3" fmla="*/ 1648518 h 1683333"/>
              <a:gd name="connsiteX0" fmla="*/ 4268 w 7817839"/>
              <a:gd name="connsiteY0" fmla="*/ 1683333 h 1683333"/>
              <a:gd name="connsiteX1" fmla="*/ 462 w 7817839"/>
              <a:gd name="connsiteY1" fmla="*/ 0 h 1683333"/>
              <a:gd name="connsiteX2" fmla="*/ 7817107 w 7817839"/>
              <a:gd name="connsiteY2" fmla="*/ 0 h 1683333"/>
              <a:gd name="connsiteX3" fmla="*/ 7817107 w 7817839"/>
              <a:gd name="connsiteY3" fmla="*/ 1616445 h 1683333"/>
              <a:gd name="connsiteX0" fmla="*/ 4268 w 7817107"/>
              <a:gd name="connsiteY0" fmla="*/ 1683333 h 1683333"/>
              <a:gd name="connsiteX1" fmla="*/ 462 w 7817107"/>
              <a:gd name="connsiteY1" fmla="*/ 0 h 1683333"/>
              <a:gd name="connsiteX2" fmla="*/ 7817107 w 7817107"/>
              <a:gd name="connsiteY2" fmla="*/ 0 h 1683333"/>
              <a:gd name="connsiteX3" fmla="*/ 7809494 w 7817107"/>
              <a:gd name="connsiteY3" fmla="*/ 1616445 h 1683333"/>
              <a:gd name="connsiteX0" fmla="*/ 4268 w 7821377"/>
              <a:gd name="connsiteY0" fmla="*/ 1683333 h 1683333"/>
              <a:gd name="connsiteX1" fmla="*/ 462 w 7821377"/>
              <a:gd name="connsiteY1" fmla="*/ 0 h 1683333"/>
              <a:gd name="connsiteX2" fmla="*/ 7817107 w 7821377"/>
              <a:gd name="connsiteY2" fmla="*/ 0 h 1683333"/>
              <a:gd name="connsiteX3" fmla="*/ 7820916 w 7821377"/>
              <a:gd name="connsiteY3" fmla="*/ 1616445 h 1683333"/>
              <a:gd name="connsiteX0" fmla="*/ 4268 w 7817107"/>
              <a:gd name="connsiteY0" fmla="*/ 1683333 h 1683333"/>
              <a:gd name="connsiteX1" fmla="*/ 462 w 7817107"/>
              <a:gd name="connsiteY1" fmla="*/ 0 h 1683333"/>
              <a:gd name="connsiteX2" fmla="*/ 7817107 w 7817107"/>
              <a:gd name="connsiteY2" fmla="*/ 0 h 1683333"/>
              <a:gd name="connsiteX3" fmla="*/ 7813302 w 7817107"/>
              <a:gd name="connsiteY3" fmla="*/ 1616445 h 1683333"/>
              <a:gd name="connsiteX0" fmla="*/ 4268 w 7817841"/>
              <a:gd name="connsiteY0" fmla="*/ 1683333 h 1696637"/>
              <a:gd name="connsiteX1" fmla="*/ 462 w 7817841"/>
              <a:gd name="connsiteY1" fmla="*/ 0 h 1696637"/>
              <a:gd name="connsiteX2" fmla="*/ 7817107 w 7817841"/>
              <a:gd name="connsiteY2" fmla="*/ 0 h 1696637"/>
              <a:gd name="connsiteX3" fmla="*/ 7817109 w 7817841"/>
              <a:gd name="connsiteY3" fmla="*/ 1696637 h 1696637"/>
              <a:gd name="connsiteX0" fmla="*/ 0 w 7823185"/>
              <a:gd name="connsiteY0" fmla="*/ 1683333 h 1696637"/>
              <a:gd name="connsiteX1" fmla="*/ 5806 w 7823185"/>
              <a:gd name="connsiteY1" fmla="*/ 0 h 1696637"/>
              <a:gd name="connsiteX2" fmla="*/ 7822451 w 7823185"/>
              <a:gd name="connsiteY2" fmla="*/ 0 h 1696637"/>
              <a:gd name="connsiteX3" fmla="*/ 7822453 w 7823185"/>
              <a:gd name="connsiteY3" fmla="*/ 1696637 h 1696637"/>
              <a:gd name="connsiteX0" fmla="*/ 4268 w 7817841"/>
              <a:gd name="connsiteY0" fmla="*/ 1683333 h 1696637"/>
              <a:gd name="connsiteX1" fmla="*/ 462 w 7817841"/>
              <a:gd name="connsiteY1" fmla="*/ 0 h 1696637"/>
              <a:gd name="connsiteX2" fmla="*/ 7817107 w 7817841"/>
              <a:gd name="connsiteY2" fmla="*/ 0 h 1696637"/>
              <a:gd name="connsiteX3" fmla="*/ 7817109 w 7817841"/>
              <a:gd name="connsiteY3" fmla="*/ 1696637 h 1696637"/>
              <a:gd name="connsiteX0" fmla="*/ 0 w 7819981"/>
              <a:gd name="connsiteY0" fmla="*/ 1683333 h 1696637"/>
              <a:gd name="connsiteX1" fmla="*/ 2602 w 7819981"/>
              <a:gd name="connsiteY1" fmla="*/ 0 h 1696637"/>
              <a:gd name="connsiteX2" fmla="*/ 7819247 w 7819981"/>
              <a:gd name="connsiteY2" fmla="*/ 0 h 1696637"/>
              <a:gd name="connsiteX3" fmla="*/ 7819249 w 7819981"/>
              <a:gd name="connsiteY3" fmla="*/ 1696637 h 1696637"/>
              <a:gd name="connsiteX0" fmla="*/ 4268 w 7817841"/>
              <a:gd name="connsiteY0" fmla="*/ 1683333 h 1696637"/>
              <a:gd name="connsiteX1" fmla="*/ 462 w 7817841"/>
              <a:gd name="connsiteY1" fmla="*/ 0 h 1696637"/>
              <a:gd name="connsiteX2" fmla="*/ 7817107 w 7817841"/>
              <a:gd name="connsiteY2" fmla="*/ 0 h 1696637"/>
              <a:gd name="connsiteX3" fmla="*/ 7817109 w 7817841"/>
              <a:gd name="connsiteY3" fmla="*/ 1696637 h 1696637"/>
              <a:gd name="connsiteX0" fmla="*/ 1271 w 7818048"/>
              <a:gd name="connsiteY0" fmla="*/ 1662974 h 1696637"/>
              <a:gd name="connsiteX1" fmla="*/ 669 w 7818048"/>
              <a:gd name="connsiteY1" fmla="*/ 0 h 1696637"/>
              <a:gd name="connsiteX2" fmla="*/ 7817314 w 7818048"/>
              <a:gd name="connsiteY2" fmla="*/ 0 h 1696637"/>
              <a:gd name="connsiteX3" fmla="*/ 7817316 w 7818048"/>
              <a:gd name="connsiteY3" fmla="*/ 1696637 h 1696637"/>
            </a:gdLst>
            <a:ahLst/>
            <a:cxnLst>
              <a:cxn ang="0">
                <a:pos x="connsiteX0" y="connsiteY0"/>
              </a:cxn>
              <a:cxn ang="0">
                <a:pos x="connsiteX1" y="connsiteY1"/>
              </a:cxn>
              <a:cxn ang="0">
                <a:pos x="connsiteX2" y="connsiteY2"/>
              </a:cxn>
              <a:cxn ang="0">
                <a:pos x="connsiteX3" y="connsiteY3"/>
              </a:cxn>
            </a:cxnLst>
            <a:rect l="l" t="t" r="r" b="b"/>
            <a:pathLst>
              <a:path w="7818048" h="1696637">
                <a:moveTo>
                  <a:pt x="1271" y="1662974"/>
                </a:moveTo>
                <a:cubicBezTo>
                  <a:pt x="3809" y="1096517"/>
                  <a:pt x="-1869" y="566457"/>
                  <a:pt x="669" y="0"/>
                </a:cubicBezTo>
                <a:lnTo>
                  <a:pt x="7817314" y="0"/>
                </a:lnTo>
                <a:cubicBezTo>
                  <a:pt x="7814776" y="554852"/>
                  <a:pt x="7819854" y="1141785"/>
                  <a:pt x="7817316" y="1696637"/>
                </a:cubicBezTo>
              </a:path>
            </a:pathLst>
          </a:custGeom>
          <a:no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a:endParaRPr lang="en-US" sz="1765"/>
          </a:p>
        </p:txBody>
      </p:sp>
      <p:sp>
        <p:nvSpPr>
          <p:cNvPr id="216" name="Rectangle 215">
            <a:extLst>
              <a:ext uri="{FF2B5EF4-FFF2-40B4-BE49-F238E27FC236}">
                <a16:creationId xmlns:a16="http://schemas.microsoft.com/office/drawing/2014/main" id="{F1F46DBC-30CB-4CC4-A233-77995C5E25D1}"/>
              </a:ext>
            </a:extLst>
          </p:cNvPr>
          <p:cNvSpPr/>
          <p:nvPr/>
        </p:nvSpPr>
        <p:spPr bwMode="auto">
          <a:xfrm>
            <a:off x="59309" y="1678180"/>
            <a:ext cx="12436475" cy="193103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7" name="Text Placeholder 21">
            <a:extLst>
              <a:ext uri="{FF2B5EF4-FFF2-40B4-BE49-F238E27FC236}">
                <a16:creationId xmlns:a16="http://schemas.microsoft.com/office/drawing/2014/main" id="{B2B5D285-1A87-41FF-9548-688ECB46412D}"/>
              </a:ext>
            </a:extLst>
          </p:cNvPr>
          <p:cNvSpPr txBox="1">
            <a:spLocks/>
          </p:cNvSpPr>
          <p:nvPr/>
        </p:nvSpPr>
        <p:spPr>
          <a:xfrm>
            <a:off x="474516" y="2636511"/>
            <a:ext cx="1692265" cy="615553"/>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Programming Models</a:t>
            </a:r>
          </a:p>
        </p:txBody>
      </p:sp>
      <p:sp>
        <p:nvSpPr>
          <p:cNvPr id="218" name="Text Placeholder 21">
            <a:extLst>
              <a:ext uri="{FF2B5EF4-FFF2-40B4-BE49-F238E27FC236}">
                <a16:creationId xmlns:a16="http://schemas.microsoft.com/office/drawing/2014/main" id="{5F9BAF7A-764A-49A1-AD76-1ECE265DF2B3}"/>
              </a:ext>
            </a:extLst>
          </p:cNvPr>
          <p:cNvSpPr txBox="1">
            <a:spLocks/>
          </p:cNvSpPr>
          <p:nvPr/>
        </p:nvSpPr>
        <p:spPr>
          <a:xfrm>
            <a:off x="2126527" y="2636511"/>
            <a:ext cx="1692265" cy="615553"/>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Dev &amp; Ops </a:t>
            </a:r>
            <a:br>
              <a:rPr lang="en-US"/>
            </a:br>
            <a:r>
              <a:rPr lang="en-US"/>
              <a:t>Tooling</a:t>
            </a:r>
          </a:p>
        </p:txBody>
      </p:sp>
      <p:sp>
        <p:nvSpPr>
          <p:cNvPr id="219" name="Text Placeholder 21">
            <a:extLst>
              <a:ext uri="{FF2B5EF4-FFF2-40B4-BE49-F238E27FC236}">
                <a16:creationId xmlns:a16="http://schemas.microsoft.com/office/drawing/2014/main" id="{691B2474-6CED-439D-A035-4A4D7D81A306}"/>
              </a:ext>
            </a:extLst>
          </p:cNvPr>
          <p:cNvSpPr txBox="1">
            <a:spLocks/>
          </p:cNvSpPr>
          <p:nvPr/>
        </p:nvSpPr>
        <p:spPr>
          <a:xfrm>
            <a:off x="3778538" y="2636511"/>
            <a:ext cx="1692265" cy="400110"/>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Orchestration</a:t>
            </a:r>
          </a:p>
        </p:txBody>
      </p:sp>
      <p:sp>
        <p:nvSpPr>
          <p:cNvPr id="220" name="Text Placeholder 21">
            <a:extLst>
              <a:ext uri="{FF2B5EF4-FFF2-40B4-BE49-F238E27FC236}">
                <a16:creationId xmlns:a16="http://schemas.microsoft.com/office/drawing/2014/main" id="{0CFB7950-581D-49BF-B412-E8EDAA7F8963}"/>
              </a:ext>
            </a:extLst>
          </p:cNvPr>
          <p:cNvSpPr txBox="1">
            <a:spLocks/>
          </p:cNvSpPr>
          <p:nvPr/>
        </p:nvSpPr>
        <p:spPr>
          <a:xfrm>
            <a:off x="5430549" y="2636511"/>
            <a:ext cx="1692265" cy="615553"/>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Lifecycle Management</a:t>
            </a:r>
          </a:p>
        </p:txBody>
      </p:sp>
      <p:sp>
        <p:nvSpPr>
          <p:cNvPr id="221" name="Text Placeholder 21">
            <a:extLst>
              <a:ext uri="{FF2B5EF4-FFF2-40B4-BE49-F238E27FC236}">
                <a16:creationId xmlns:a16="http://schemas.microsoft.com/office/drawing/2014/main" id="{0DEA2DC7-3F59-4ED3-BC19-8CDBB8353CE7}"/>
              </a:ext>
            </a:extLst>
          </p:cNvPr>
          <p:cNvSpPr txBox="1">
            <a:spLocks/>
          </p:cNvSpPr>
          <p:nvPr/>
        </p:nvSpPr>
        <p:spPr>
          <a:xfrm>
            <a:off x="7082560" y="2636511"/>
            <a:ext cx="1692265" cy="658642"/>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Health &amp;</a:t>
            </a:r>
          </a:p>
          <a:p>
            <a:pPr lvl="0" algn="ctr">
              <a:lnSpc>
                <a:spcPct val="100000"/>
              </a:lnSpc>
              <a:defRPr/>
            </a:pPr>
            <a:r>
              <a:rPr lang="en-US"/>
              <a:t>Monitoring</a:t>
            </a:r>
          </a:p>
        </p:txBody>
      </p:sp>
      <p:sp>
        <p:nvSpPr>
          <p:cNvPr id="222" name="Text Placeholder 21">
            <a:extLst>
              <a:ext uri="{FF2B5EF4-FFF2-40B4-BE49-F238E27FC236}">
                <a16:creationId xmlns:a16="http://schemas.microsoft.com/office/drawing/2014/main" id="{710D472B-28E1-4A67-9E09-9662FB4EA1EF}"/>
              </a:ext>
            </a:extLst>
          </p:cNvPr>
          <p:cNvSpPr txBox="1">
            <a:spLocks/>
          </p:cNvSpPr>
          <p:nvPr/>
        </p:nvSpPr>
        <p:spPr>
          <a:xfrm>
            <a:off x="8734571" y="2636511"/>
            <a:ext cx="1692265" cy="874085"/>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Always On Availability</a:t>
            </a:r>
          </a:p>
          <a:p>
            <a:pPr lvl="0" algn="ctr">
              <a:lnSpc>
                <a:spcPct val="100000"/>
              </a:lnSpc>
              <a:defRPr/>
            </a:pPr>
            <a:endParaRPr lang="en-US"/>
          </a:p>
        </p:txBody>
      </p:sp>
      <p:sp>
        <p:nvSpPr>
          <p:cNvPr id="233" name="Text Placeholder 21">
            <a:extLst>
              <a:ext uri="{FF2B5EF4-FFF2-40B4-BE49-F238E27FC236}">
                <a16:creationId xmlns:a16="http://schemas.microsoft.com/office/drawing/2014/main" id="{FF021D88-B8A1-4F31-A944-401C88153680}"/>
              </a:ext>
            </a:extLst>
          </p:cNvPr>
          <p:cNvSpPr txBox="1">
            <a:spLocks/>
          </p:cNvSpPr>
          <p:nvPr/>
        </p:nvSpPr>
        <p:spPr>
          <a:xfrm>
            <a:off x="10386584" y="2636511"/>
            <a:ext cx="1692265" cy="658642"/>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Auto</a:t>
            </a:r>
          </a:p>
          <a:p>
            <a:pPr lvl="0" algn="ctr">
              <a:lnSpc>
                <a:spcPct val="100000"/>
              </a:lnSpc>
              <a:defRPr/>
            </a:pPr>
            <a:r>
              <a:rPr lang="en-US"/>
              <a:t>Scaling</a:t>
            </a:r>
          </a:p>
        </p:txBody>
      </p:sp>
      <p:grpSp>
        <p:nvGrpSpPr>
          <p:cNvPr id="234" name="Group 233">
            <a:extLst>
              <a:ext uri="{FF2B5EF4-FFF2-40B4-BE49-F238E27FC236}">
                <a16:creationId xmlns:a16="http://schemas.microsoft.com/office/drawing/2014/main" id="{8AF2B83C-FACA-41B4-9D3C-092B64FF1750}"/>
              </a:ext>
            </a:extLst>
          </p:cNvPr>
          <p:cNvGrpSpPr/>
          <p:nvPr/>
        </p:nvGrpSpPr>
        <p:grpSpPr>
          <a:xfrm>
            <a:off x="11056750" y="2128414"/>
            <a:ext cx="351932" cy="344300"/>
            <a:chOff x="2378075" y="5489575"/>
            <a:chExt cx="585787" cy="573087"/>
          </a:xfrm>
        </p:grpSpPr>
        <p:sp>
          <p:nvSpPr>
            <p:cNvPr id="274" name="Freeform 5">
              <a:extLst>
                <a:ext uri="{FF2B5EF4-FFF2-40B4-BE49-F238E27FC236}">
                  <a16:creationId xmlns:a16="http://schemas.microsoft.com/office/drawing/2014/main" id="{5A56E1C9-8380-416F-84C9-C72C42AA4CD8}"/>
                </a:ext>
              </a:extLst>
            </p:cNvPr>
            <p:cNvSpPr>
              <a:spLocks/>
            </p:cNvSpPr>
            <p:nvPr/>
          </p:nvSpPr>
          <p:spPr bwMode="auto">
            <a:xfrm>
              <a:off x="2524125" y="5648325"/>
              <a:ext cx="269875" cy="266700"/>
            </a:xfrm>
            <a:custGeom>
              <a:avLst/>
              <a:gdLst>
                <a:gd name="T0" fmla="*/ 170 w 170"/>
                <a:gd name="T1" fmla="*/ 168 h 168"/>
                <a:gd name="T2" fmla="*/ 170 w 170"/>
                <a:gd name="T3" fmla="*/ 0 h 168"/>
                <a:gd name="T4" fmla="*/ 0 w 170"/>
                <a:gd name="T5" fmla="*/ 0 h 168"/>
              </a:gdLst>
              <a:ahLst/>
              <a:cxnLst>
                <a:cxn ang="0">
                  <a:pos x="T0" y="T1"/>
                </a:cxn>
                <a:cxn ang="0">
                  <a:pos x="T2" y="T3"/>
                </a:cxn>
                <a:cxn ang="0">
                  <a:pos x="T4" y="T5"/>
                </a:cxn>
              </a:cxnLst>
              <a:rect l="0" t="0" r="r" b="b"/>
              <a:pathLst>
                <a:path w="170" h="168">
                  <a:moveTo>
                    <a:pt x="170" y="168"/>
                  </a:moveTo>
                  <a:lnTo>
                    <a:pt x="170" y="0"/>
                  </a:lnTo>
                  <a:lnTo>
                    <a:pt x="0"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5" name="Freeform 6">
              <a:extLst>
                <a:ext uri="{FF2B5EF4-FFF2-40B4-BE49-F238E27FC236}">
                  <a16:creationId xmlns:a16="http://schemas.microsoft.com/office/drawing/2014/main" id="{5EAC541B-D9CE-4032-A42F-045893954C13}"/>
                </a:ext>
              </a:extLst>
            </p:cNvPr>
            <p:cNvSpPr>
              <a:spLocks/>
            </p:cNvSpPr>
            <p:nvPr/>
          </p:nvSpPr>
          <p:spPr bwMode="auto">
            <a:xfrm>
              <a:off x="2400300" y="5489575"/>
              <a:ext cx="563562" cy="558800"/>
            </a:xfrm>
            <a:custGeom>
              <a:avLst/>
              <a:gdLst>
                <a:gd name="T0" fmla="*/ 48 w 199"/>
                <a:gd name="T1" fmla="*/ 197 h 197"/>
                <a:gd name="T2" fmla="*/ 191 w 199"/>
                <a:gd name="T3" fmla="*/ 197 h 197"/>
                <a:gd name="T4" fmla="*/ 199 w 199"/>
                <a:gd name="T5" fmla="*/ 190 h 197"/>
                <a:gd name="T6" fmla="*/ 199 w 199"/>
                <a:gd name="T7" fmla="*/ 8 h 197"/>
                <a:gd name="T8" fmla="*/ 191 w 199"/>
                <a:gd name="T9" fmla="*/ 0 h 197"/>
                <a:gd name="T10" fmla="*/ 8 w 199"/>
                <a:gd name="T11" fmla="*/ 0 h 197"/>
                <a:gd name="T12" fmla="*/ 0 w 199"/>
                <a:gd name="T13" fmla="*/ 8 h 197"/>
                <a:gd name="T14" fmla="*/ 0 w 199"/>
                <a:gd name="T15" fmla="*/ 150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48" y="197"/>
                  </a:moveTo>
                  <a:cubicBezTo>
                    <a:pt x="191" y="197"/>
                    <a:pt x="191" y="197"/>
                    <a:pt x="191" y="197"/>
                  </a:cubicBezTo>
                  <a:cubicBezTo>
                    <a:pt x="195" y="197"/>
                    <a:pt x="199" y="194"/>
                    <a:pt x="199" y="190"/>
                  </a:cubicBezTo>
                  <a:cubicBezTo>
                    <a:pt x="199" y="8"/>
                    <a:pt x="199" y="8"/>
                    <a:pt x="199" y="8"/>
                  </a:cubicBezTo>
                  <a:cubicBezTo>
                    <a:pt x="199" y="4"/>
                    <a:pt x="195" y="0"/>
                    <a:pt x="191" y="0"/>
                  </a:cubicBezTo>
                  <a:cubicBezTo>
                    <a:pt x="8" y="0"/>
                    <a:pt x="8" y="0"/>
                    <a:pt x="8" y="0"/>
                  </a:cubicBezTo>
                  <a:cubicBezTo>
                    <a:pt x="4" y="0"/>
                    <a:pt x="0" y="4"/>
                    <a:pt x="0" y="8"/>
                  </a:cubicBezTo>
                  <a:cubicBezTo>
                    <a:pt x="0" y="150"/>
                    <a:pt x="0" y="150"/>
                    <a:pt x="0" y="15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6" name="Line 7">
              <a:extLst>
                <a:ext uri="{FF2B5EF4-FFF2-40B4-BE49-F238E27FC236}">
                  <a16:creationId xmlns:a16="http://schemas.microsoft.com/office/drawing/2014/main" id="{4B431587-2622-421E-82C0-9C3C187FF46D}"/>
                </a:ext>
              </a:extLst>
            </p:cNvPr>
            <p:cNvSpPr>
              <a:spLocks noChangeShapeType="1"/>
            </p:cNvSpPr>
            <p:nvPr/>
          </p:nvSpPr>
          <p:spPr bwMode="auto">
            <a:xfrm flipH="1">
              <a:off x="2378075" y="5648325"/>
              <a:ext cx="415925" cy="414337"/>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35" name="Group 234">
            <a:extLst>
              <a:ext uri="{FF2B5EF4-FFF2-40B4-BE49-F238E27FC236}">
                <a16:creationId xmlns:a16="http://schemas.microsoft.com/office/drawing/2014/main" id="{778598DB-0C67-4183-B9E1-6006007A44EB}"/>
              </a:ext>
            </a:extLst>
          </p:cNvPr>
          <p:cNvGrpSpPr/>
          <p:nvPr/>
        </p:nvGrpSpPr>
        <p:grpSpPr>
          <a:xfrm>
            <a:off x="4371894" y="2110541"/>
            <a:ext cx="505553" cy="380046"/>
            <a:chOff x="10280651" y="912813"/>
            <a:chExt cx="1138238" cy="855663"/>
          </a:xfrm>
        </p:grpSpPr>
        <p:sp>
          <p:nvSpPr>
            <p:cNvPr id="265" name="Freeform 93">
              <a:extLst>
                <a:ext uri="{FF2B5EF4-FFF2-40B4-BE49-F238E27FC236}">
                  <a16:creationId xmlns:a16="http://schemas.microsoft.com/office/drawing/2014/main" id="{0C70971A-84DA-4FB1-9762-3ECB2E23F38E}"/>
                </a:ext>
              </a:extLst>
            </p:cNvPr>
            <p:cNvSpPr>
              <a:spLocks/>
            </p:cNvSpPr>
            <p:nvPr/>
          </p:nvSpPr>
          <p:spPr bwMode="auto">
            <a:xfrm>
              <a:off x="11350626" y="1282700"/>
              <a:ext cx="68263" cy="115888"/>
            </a:xfrm>
            <a:custGeom>
              <a:avLst/>
              <a:gdLst>
                <a:gd name="T0" fmla="*/ 0 w 43"/>
                <a:gd name="T1" fmla="*/ 73 h 73"/>
                <a:gd name="T2" fmla="*/ 43 w 43"/>
                <a:gd name="T3" fmla="*/ 36 h 73"/>
                <a:gd name="T4" fmla="*/ 0 w 43"/>
                <a:gd name="T5" fmla="*/ 0 h 73"/>
              </a:gdLst>
              <a:ahLst/>
              <a:cxnLst>
                <a:cxn ang="0">
                  <a:pos x="T0" y="T1"/>
                </a:cxn>
                <a:cxn ang="0">
                  <a:pos x="T2" y="T3"/>
                </a:cxn>
                <a:cxn ang="0">
                  <a:pos x="T4" y="T5"/>
                </a:cxn>
              </a:cxnLst>
              <a:rect l="0" t="0" r="r" b="b"/>
              <a:pathLst>
                <a:path w="43" h="73">
                  <a:moveTo>
                    <a:pt x="0" y="73"/>
                  </a:moveTo>
                  <a:lnTo>
                    <a:pt x="43" y="36"/>
                  </a:lnTo>
                  <a:lnTo>
                    <a:pt x="0"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6" name="Line 94">
              <a:extLst>
                <a:ext uri="{FF2B5EF4-FFF2-40B4-BE49-F238E27FC236}">
                  <a16:creationId xmlns:a16="http://schemas.microsoft.com/office/drawing/2014/main" id="{B2EAF37E-B1CD-4280-985B-FC6016D2E864}"/>
                </a:ext>
              </a:extLst>
            </p:cNvPr>
            <p:cNvSpPr>
              <a:spLocks noChangeShapeType="1"/>
            </p:cNvSpPr>
            <p:nvPr/>
          </p:nvSpPr>
          <p:spPr bwMode="auto">
            <a:xfrm flipH="1">
              <a:off x="10440988" y="1339850"/>
              <a:ext cx="942975"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7" name="Oval 95">
              <a:extLst>
                <a:ext uri="{FF2B5EF4-FFF2-40B4-BE49-F238E27FC236}">
                  <a16:creationId xmlns:a16="http://schemas.microsoft.com/office/drawing/2014/main" id="{F0447E71-B832-4729-8640-3D52B5378283}"/>
                </a:ext>
              </a:extLst>
            </p:cNvPr>
            <p:cNvSpPr>
              <a:spLocks noChangeArrowheads="1"/>
            </p:cNvSpPr>
            <p:nvPr/>
          </p:nvSpPr>
          <p:spPr bwMode="auto">
            <a:xfrm>
              <a:off x="10280651" y="912813"/>
              <a:ext cx="160338" cy="160338"/>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8" name="Oval 96">
              <a:extLst>
                <a:ext uri="{FF2B5EF4-FFF2-40B4-BE49-F238E27FC236}">
                  <a16:creationId xmlns:a16="http://schemas.microsoft.com/office/drawing/2014/main" id="{1B284375-6582-4E19-832B-DBF1E5E56ED3}"/>
                </a:ext>
              </a:extLst>
            </p:cNvPr>
            <p:cNvSpPr>
              <a:spLocks noChangeArrowheads="1"/>
            </p:cNvSpPr>
            <p:nvPr/>
          </p:nvSpPr>
          <p:spPr bwMode="auto">
            <a:xfrm>
              <a:off x="10280651" y="1262063"/>
              <a:ext cx="160338" cy="1587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9" name="Oval 97">
              <a:extLst>
                <a:ext uri="{FF2B5EF4-FFF2-40B4-BE49-F238E27FC236}">
                  <a16:creationId xmlns:a16="http://schemas.microsoft.com/office/drawing/2014/main" id="{14D6ED04-C324-4819-8ED3-5026983A3669}"/>
                </a:ext>
              </a:extLst>
            </p:cNvPr>
            <p:cNvSpPr>
              <a:spLocks noChangeArrowheads="1"/>
            </p:cNvSpPr>
            <p:nvPr/>
          </p:nvSpPr>
          <p:spPr bwMode="auto">
            <a:xfrm>
              <a:off x="10280651" y="1611313"/>
              <a:ext cx="160338" cy="157163"/>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 name="Freeform 98">
              <a:extLst>
                <a:ext uri="{FF2B5EF4-FFF2-40B4-BE49-F238E27FC236}">
                  <a16:creationId xmlns:a16="http://schemas.microsoft.com/office/drawing/2014/main" id="{91C6C9C9-A556-43FC-8BC0-61F21D0EDC66}"/>
                </a:ext>
              </a:extLst>
            </p:cNvPr>
            <p:cNvSpPr>
              <a:spLocks/>
            </p:cNvSpPr>
            <p:nvPr/>
          </p:nvSpPr>
          <p:spPr bwMode="auto">
            <a:xfrm>
              <a:off x="10440988" y="992188"/>
              <a:ext cx="515938" cy="163513"/>
            </a:xfrm>
            <a:custGeom>
              <a:avLst/>
              <a:gdLst>
                <a:gd name="T0" fmla="*/ 0 w 183"/>
                <a:gd name="T1" fmla="*/ 0 h 58"/>
                <a:gd name="T2" fmla="*/ 126 w 183"/>
                <a:gd name="T3" fmla="*/ 0 h 58"/>
                <a:gd name="T4" fmla="*/ 183 w 183"/>
                <a:gd name="T5" fmla="*/ 58 h 58"/>
              </a:gdLst>
              <a:ahLst/>
              <a:cxnLst>
                <a:cxn ang="0">
                  <a:pos x="T0" y="T1"/>
                </a:cxn>
                <a:cxn ang="0">
                  <a:pos x="T2" y="T3"/>
                </a:cxn>
                <a:cxn ang="0">
                  <a:pos x="T4" y="T5"/>
                </a:cxn>
              </a:cxnLst>
              <a:rect l="0" t="0" r="r" b="b"/>
              <a:pathLst>
                <a:path w="183" h="58">
                  <a:moveTo>
                    <a:pt x="0" y="0"/>
                  </a:moveTo>
                  <a:cubicBezTo>
                    <a:pt x="126" y="0"/>
                    <a:pt x="126" y="0"/>
                    <a:pt x="126" y="0"/>
                  </a:cubicBezTo>
                  <a:cubicBezTo>
                    <a:pt x="158" y="0"/>
                    <a:pt x="183" y="26"/>
                    <a:pt x="183" y="58"/>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1" name="Freeform 99">
              <a:extLst>
                <a:ext uri="{FF2B5EF4-FFF2-40B4-BE49-F238E27FC236}">
                  <a16:creationId xmlns:a16="http://schemas.microsoft.com/office/drawing/2014/main" id="{C62A074D-B145-436A-BD26-7E1CD13BE891}"/>
                </a:ext>
              </a:extLst>
            </p:cNvPr>
            <p:cNvSpPr>
              <a:spLocks/>
            </p:cNvSpPr>
            <p:nvPr/>
          </p:nvSpPr>
          <p:spPr bwMode="auto">
            <a:xfrm>
              <a:off x="10956926" y="1155700"/>
              <a:ext cx="114300" cy="184150"/>
            </a:xfrm>
            <a:custGeom>
              <a:avLst/>
              <a:gdLst>
                <a:gd name="T0" fmla="*/ 41 w 41"/>
                <a:gd name="T1" fmla="*/ 65 h 65"/>
                <a:gd name="T2" fmla="*/ 0 w 41"/>
                <a:gd name="T3" fmla="*/ 25 h 65"/>
                <a:gd name="T4" fmla="*/ 0 w 41"/>
                <a:gd name="T5" fmla="*/ 0 h 65"/>
              </a:gdLst>
              <a:ahLst/>
              <a:cxnLst>
                <a:cxn ang="0">
                  <a:pos x="T0" y="T1"/>
                </a:cxn>
                <a:cxn ang="0">
                  <a:pos x="T2" y="T3"/>
                </a:cxn>
                <a:cxn ang="0">
                  <a:pos x="T4" y="T5"/>
                </a:cxn>
              </a:cxnLst>
              <a:rect l="0" t="0" r="r" b="b"/>
              <a:pathLst>
                <a:path w="41" h="65">
                  <a:moveTo>
                    <a:pt x="41" y="65"/>
                  </a:moveTo>
                  <a:cubicBezTo>
                    <a:pt x="19" y="65"/>
                    <a:pt x="0" y="47"/>
                    <a:pt x="0" y="25"/>
                  </a:cubicBezTo>
                  <a:cubicBezTo>
                    <a:pt x="0" y="0"/>
                    <a:pt x="0" y="0"/>
                    <a:pt x="0"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2" name="Freeform 100">
              <a:extLst>
                <a:ext uri="{FF2B5EF4-FFF2-40B4-BE49-F238E27FC236}">
                  <a16:creationId xmlns:a16="http://schemas.microsoft.com/office/drawing/2014/main" id="{D80319AA-5A05-46F5-94D4-735A2F786F6C}"/>
                </a:ext>
              </a:extLst>
            </p:cNvPr>
            <p:cNvSpPr>
              <a:spLocks/>
            </p:cNvSpPr>
            <p:nvPr/>
          </p:nvSpPr>
          <p:spPr bwMode="auto">
            <a:xfrm>
              <a:off x="10440988" y="1525588"/>
              <a:ext cx="515938" cy="163513"/>
            </a:xfrm>
            <a:custGeom>
              <a:avLst/>
              <a:gdLst>
                <a:gd name="T0" fmla="*/ 0 w 183"/>
                <a:gd name="T1" fmla="*/ 58 h 58"/>
                <a:gd name="T2" fmla="*/ 126 w 183"/>
                <a:gd name="T3" fmla="*/ 58 h 58"/>
                <a:gd name="T4" fmla="*/ 183 w 183"/>
                <a:gd name="T5" fmla="*/ 0 h 58"/>
              </a:gdLst>
              <a:ahLst/>
              <a:cxnLst>
                <a:cxn ang="0">
                  <a:pos x="T0" y="T1"/>
                </a:cxn>
                <a:cxn ang="0">
                  <a:pos x="T2" y="T3"/>
                </a:cxn>
                <a:cxn ang="0">
                  <a:pos x="T4" y="T5"/>
                </a:cxn>
              </a:cxnLst>
              <a:rect l="0" t="0" r="r" b="b"/>
              <a:pathLst>
                <a:path w="183" h="58">
                  <a:moveTo>
                    <a:pt x="0" y="58"/>
                  </a:moveTo>
                  <a:cubicBezTo>
                    <a:pt x="126" y="58"/>
                    <a:pt x="126" y="58"/>
                    <a:pt x="126" y="58"/>
                  </a:cubicBezTo>
                  <a:cubicBezTo>
                    <a:pt x="158" y="58"/>
                    <a:pt x="183" y="32"/>
                    <a:pt x="183"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01">
              <a:extLst>
                <a:ext uri="{FF2B5EF4-FFF2-40B4-BE49-F238E27FC236}">
                  <a16:creationId xmlns:a16="http://schemas.microsoft.com/office/drawing/2014/main" id="{7F6D01B2-589F-4BED-BE2F-3F6C39339638}"/>
                </a:ext>
              </a:extLst>
            </p:cNvPr>
            <p:cNvSpPr>
              <a:spLocks/>
            </p:cNvSpPr>
            <p:nvPr/>
          </p:nvSpPr>
          <p:spPr bwMode="auto">
            <a:xfrm>
              <a:off x="10956926" y="1339850"/>
              <a:ext cx="114300" cy="185738"/>
            </a:xfrm>
            <a:custGeom>
              <a:avLst/>
              <a:gdLst>
                <a:gd name="T0" fmla="*/ 41 w 41"/>
                <a:gd name="T1" fmla="*/ 0 h 66"/>
                <a:gd name="T2" fmla="*/ 0 w 41"/>
                <a:gd name="T3" fmla="*/ 41 h 66"/>
                <a:gd name="T4" fmla="*/ 0 w 41"/>
                <a:gd name="T5" fmla="*/ 66 h 66"/>
              </a:gdLst>
              <a:ahLst/>
              <a:cxnLst>
                <a:cxn ang="0">
                  <a:pos x="T0" y="T1"/>
                </a:cxn>
                <a:cxn ang="0">
                  <a:pos x="T2" y="T3"/>
                </a:cxn>
                <a:cxn ang="0">
                  <a:pos x="T4" y="T5"/>
                </a:cxn>
              </a:cxnLst>
              <a:rect l="0" t="0" r="r" b="b"/>
              <a:pathLst>
                <a:path w="41" h="66">
                  <a:moveTo>
                    <a:pt x="41" y="0"/>
                  </a:moveTo>
                  <a:cubicBezTo>
                    <a:pt x="19" y="0"/>
                    <a:pt x="0" y="19"/>
                    <a:pt x="0" y="41"/>
                  </a:cubicBezTo>
                  <a:cubicBezTo>
                    <a:pt x="0" y="66"/>
                    <a:pt x="0" y="66"/>
                    <a:pt x="0" y="66"/>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39" name="Group 238">
            <a:extLst>
              <a:ext uri="{FF2B5EF4-FFF2-40B4-BE49-F238E27FC236}">
                <a16:creationId xmlns:a16="http://schemas.microsoft.com/office/drawing/2014/main" id="{FA01C8BC-F29B-4271-95D0-E6C8BDB5DED1}"/>
              </a:ext>
            </a:extLst>
          </p:cNvPr>
          <p:cNvGrpSpPr/>
          <p:nvPr/>
        </p:nvGrpSpPr>
        <p:grpSpPr>
          <a:xfrm>
            <a:off x="9344054" y="2107549"/>
            <a:ext cx="430262" cy="431474"/>
            <a:chOff x="5407025" y="5675313"/>
            <a:chExt cx="563562" cy="565150"/>
          </a:xfrm>
        </p:grpSpPr>
        <p:sp>
          <p:nvSpPr>
            <p:cNvPr id="263" name="Freeform 105">
              <a:extLst>
                <a:ext uri="{FF2B5EF4-FFF2-40B4-BE49-F238E27FC236}">
                  <a16:creationId xmlns:a16="http://schemas.microsoft.com/office/drawing/2014/main" id="{A42C7221-31E0-4515-B346-D087D9DC5C25}"/>
                </a:ext>
              </a:extLst>
            </p:cNvPr>
            <p:cNvSpPr>
              <a:spLocks/>
            </p:cNvSpPr>
            <p:nvPr/>
          </p:nvSpPr>
          <p:spPr bwMode="auto">
            <a:xfrm>
              <a:off x="5522913" y="5821363"/>
              <a:ext cx="333375" cy="273050"/>
            </a:xfrm>
            <a:custGeom>
              <a:avLst/>
              <a:gdLst>
                <a:gd name="T0" fmla="*/ 56 w 157"/>
                <a:gd name="T1" fmla="*/ 129 h 129"/>
                <a:gd name="T2" fmla="*/ 55 w 157"/>
                <a:gd name="T3" fmla="*/ 128 h 129"/>
                <a:gd name="T4" fmla="*/ 1 w 157"/>
                <a:gd name="T5" fmla="*/ 73 h 129"/>
                <a:gd name="T6" fmla="*/ 1 w 157"/>
                <a:gd name="T7" fmla="*/ 70 h 129"/>
                <a:gd name="T8" fmla="*/ 24 w 157"/>
                <a:gd name="T9" fmla="*/ 44 h 129"/>
                <a:gd name="T10" fmla="*/ 26 w 157"/>
                <a:gd name="T11" fmla="*/ 44 h 129"/>
                <a:gd name="T12" fmla="*/ 27 w 157"/>
                <a:gd name="T13" fmla="*/ 44 h 129"/>
                <a:gd name="T14" fmla="*/ 56 w 157"/>
                <a:gd name="T15" fmla="*/ 74 h 129"/>
                <a:gd name="T16" fmla="*/ 130 w 157"/>
                <a:gd name="T17" fmla="*/ 1 h 129"/>
                <a:gd name="T18" fmla="*/ 133 w 157"/>
                <a:gd name="T19" fmla="*/ 1 h 129"/>
                <a:gd name="T20" fmla="*/ 156 w 157"/>
                <a:gd name="T21" fmla="*/ 25 h 129"/>
                <a:gd name="T22" fmla="*/ 157 w 157"/>
                <a:gd name="T23" fmla="*/ 26 h 129"/>
                <a:gd name="T24" fmla="*/ 156 w 157"/>
                <a:gd name="T25" fmla="*/ 28 h 129"/>
                <a:gd name="T26" fmla="*/ 58 w 157"/>
                <a:gd name="T27" fmla="*/ 128 h 129"/>
                <a:gd name="T28" fmla="*/ 56 w 157"/>
                <a:gd name="T2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129">
                  <a:moveTo>
                    <a:pt x="56" y="129"/>
                  </a:moveTo>
                  <a:cubicBezTo>
                    <a:pt x="56" y="129"/>
                    <a:pt x="55" y="128"/>
                    <a:pt x="55" y="128"/>
                  </a:cubicBezTo>
                  <a:cubicBezTo>
                    <a:pt x="1" y="73"/>
                    <a:pt x="1" y="73"/>
                    <a:pt x="1" y="73"/>
                  </a:cubicBezTo>
                  <a:cubicBezTo>
                    <a:pt x="0" y="72"/>
                    <a:pt x="0" y="71"/>
                    <a:pt x="1" y="70"/>
                  </a:cubicBezTo>
                  <a:cubicBezTo>
                    <a:pt x="24" y="44"/>
                    <a:pt x="24" y="44"/>
                    <a:pt x="24" y="44"/>
                  </a:cubicBezTo>
                  <a:cubicBezTo>
                    <a:pt x="24" y="44"/>
                    <a:pt x="25" y="44"/>
                    <a:pt x="26" y="44"/>
                  </a:cubicBezTo>
                  <a:cubicBezTo>
                    <a:pt x="26" y="43"/>
                    <a:pt x="27" y="44"/>
                    <a:pt x="27" y="44"/>
                  </a:cubicBezTo>
                  <a:cubicBezTo>
                    <a:pt x="56" y="74"/>
                    <a:pt x="56" y="74"/>
                    <a:pt x="56" y="74"/>
                  </a:cubicBezTo>
                  <a:cubicBezTo>
                    <a:pt x="130" y="1"/>
                    <a:pt x="130" y="1"/>
                    <a:pt x="130" y="1"/>
                  </a:cubicBezTo>
                  <a:cubicBezTo>
                    <a:pt x="131" y="0"/>
                    <a:pt x="132" y="0"/>
                    <a:pt x="133" y="1"/>
                  </a:cubicBezTo>
                  <a:cubicBezTo>
                    <a:pt x="156" y="25"/>
                    <a:pt x="156" y="25"/>
                    <a:pt x="156" y="25"/>
                  </a:cubicBezTo>
                  <a:cubicBezTo>
                    <a:pt x="156" y="25"/>
                    <a:pt x="157" y="26"/>
                    <a:pt x="157" y="26"/>
                  </a:cubicBezTo>
                  <a:cubicBezTo>
                    <a:pt x="157" y="27"/>
                    <a:pt x="156" y="28"/>
                    <a:pt x="156" y="28"/>
                  </a:cubicBezTo>
                  <a:cubicBezTo>
                    <a:pt x="58" y="128"/>
                    <a:pt x="58" y="128"/>
                    <a:pt x="58" y="128"/>
                  </a:cubicBezTo>
                  <a:cubicBezTo>
                    <a:pt x="58" y="128"/>
                    <a:pt x="57" y="129"/>
                    <a:pt x="56" y="129"/>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 name="Oval 106">
              <a:extLst>
                <a:ext uri="{FF2B5EF4-FFF2-40B4-BE49-F238E27FC236}">
                  <a16:creationId xmlns:a16="http://schemas.microsoft.com/office/drawing/2014/main" id="{E259C690-2D48-44F4-AE8D-64F792DBD19D}"/>
                </a:ext>
              </a:extLst>
            </p:cNvPr>
            <p:cNvSpPr>
              <a:spLocks noChangeArrowheads="1"/>
            </p:cNvSpPr>
            <p:nvPr/>
          </p:nvSpPr>
          <p:spPr bwMode="auto">
            <a:xfrm>
              <a:off x="5407025" y="5675313"/>
              <a:ext cx="563562" cy="5651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40" name="Group 239">
            <a:extLst>
              <a:ext uri="{FF2B5EF4-FFF2-40B4-BE49-F238E27FC236}">
                <a16:creationId xmlns:a16="http://schemas.microsoft.com/office/drawing/2014/main" id="{77FC5ECE-4227-43E8-92DB-136CEA89D6A3}"/>
              </a:ext>
            </a:extLst>
          </p:cNvPr>
          <p:cNvGrpSpPr/>
          <p:nvPr/>
        </p:nvGrpSpPr>
        <p:grpSpPr>
          <a:xfrm>
            <a:off x="5999478" y="2069398"/>
            <a:ext cx="572984" cy="463648"/>
            <a:chOff x="4370388" y="5627687"/>
            <a:chExt cx="657225" cy="531814"/>
          </a:xfrm>
        </p:grpSpPr>
        <p:sp>
          <p:nvSpPr>
            <p:cNvPr id="255" name="Line 110">
              <a:extLst>
                <a:ext uri="{FF2B5EF4-FFF2-40B4-BE49-F238E27FC236}">
                  <a16:creationId xmlns:a16="http://schemas.microsoft.com/office/drawing/2014/main" id="{6DFE5D28-31FF-4B2A-935F-66EAB0CB421E}"/>
                </a:ext>
              </a:extLst>
            </p:cNvPr>
            <p:cNvSpPr>
              <a:spLocks noChangeShapeType="1"/>
            </p:cNvSpPr>
            <p:nvPr/>
          </p:nvSpPr>
          <p:spPr bwMode="auto">
            <a:xfrm flipH="1" flipV="1">
              <a:off x="4829175" y="5843588"/>
              <a:ext cx="101600" cy="968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6" name="Line 111">
              <a:extLst>
                <a:ext uri="{FF2B5EF4-FFF2-40B4-BE49-F238E27FC236}">
                  <a16:creationId xmlns:a16="http://schemas.microsoft.com/office/drawing/2014/main" id="{861E950A-5B69-4FB1-85BC-503CFB9D201B}"/>
                </a:ext>
              </a:extLst>
            </p:cNvPr>
            <p:cNvSpPr>
              <a:spLocks noChangeShapeType="1"/>
            </p:cNvSpPr>
            <p:nvPr/>
          </p:nvSpPr>
          <p:spPr bwMode="auto">
            <a:xfrm flipV="1">
              <a:off x="4933950" y="5838825"/>
              <a:ext cx="93663" cy="1016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 name="Freeform 112">
              <a:extLst>
                <a:ext uri="{FF2B5EF4-FFF2-40B4-BE49-F238E27FC236}">
                  <a16:creationId xmlns:a16="http://schemas.microsoft.com/office/drawing/2014/main" id="{ED66D442-C526-4F86-AE0D-D694E784E326}"/>
                </a:ext>
              </a:extLst>
            </p:cNvPr>
            <p:cNvSpPr>
              <a:spLocks/>
            </p:cNvSpPr>
            <p:nvPr/>
          </p:nvSpPr>
          <p:spPr bwMode="auto">
            <a:xfrm>
              <a:off x="4505325" y="5627687"/>
              <a:ext cx="441325" cy="303213"/>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 name="Freeform 113">
              <a:extLst>
                <a:ext uri="{FF2B5EF4-FFF2-40B4-BE49-F238E27FC236}">
                  <a16:creationId xmlns:a16="http://schemas.microsoft.com/office/drawing/2014/main" id="{17758EA6-76EA-4532-A4E6-2BED7167D3C9}"/>
                </a:ext>
              </a:extLst>
            </p:cNvPr>
            <p:cNvSpPr>
              <a:spLocks/>
            </p:cNvSpPr>
            <p:nvPr/>
          </p:nvSpPr>
          <p:spPr bwMode="auto">
            <a:xfrm>
              <a:off x="4452938" y="5862638"/>
              <a:ext cx="246063" cy="271463"/>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 name="Line 114">
              <a:extLst>
                <a:ext uri="{FF2B5EF4-FFF2-40B4-BE49-F238E27FC236}">
                  <a16:creationId xmlns:a16="http://schemas.microsoft.com/office/drawing/2014/main" id="{BE0EB074-A86E-41F0-A53D-30834D464F45}"/>
                </a:ext>
              </a:extLst>
            </p:cNvPr>
            <p:cNvSpPr>
              <a:spLocks noChangeShapeType="1"/>
            </p:cNvSpPr>
            <p:nvPr/>
          </p:nvSpPr>
          <p:spPr bwMode="auto">
            <a:xfrm>
              <a:off x="4465638" y="5848350"/>
              <a:ext cx="103188" cy="968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0" name="Line 115">
              <a:extLst>
                <a:ext uri="{FF2B5EF4-FFF2-40B4-BE49-F238E27FC236}">
                  <a16:creationId xmlns:a16="http://schemas.microsoft.com/office/drawing/2014/main" id="{1A4A8346-68E3-4374-800E-A7D07871A518}"/>
                </a:ext>
              </a:extLst>
            </p:cNvPr>
            <p:cNvSpPr>
              <a:spLocks noChangeShapeType="1"/>
            </p:cNvSpPr>
            <p:nvPr/>
          </p:nvSpPr>
          <p:spPr bwMode="auto">
            <a:xfrm flipH="1">
              <a:off x="4370388" y="5848350"/>
              <a:ext cx="93663" cy="10318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1" name="Freeform 116">
              <a:extLst>
                <a:ext uri="{FF2B5EF4-FFF2-40B4-BE49-F238E27FC236}">
                  <a16:creationId xmlns:a16="http://schemas.microsoft.com/office/drawing/2014/main" id="{1720D344-CACC-4E17-A706-8D49FFB550ED}"/>
                </a:ext>
              </a:extLst>
            </p:cNvPr>
            <p:cNvSpPr>
              <a:spLocks/>
            </p:cNvSpPr>
            <p:nvPr/>
          </p:nvSpPr>
          <p:spPr bwMode="auto">
            <a:xfrm>
              <a:off x="4451350" y="5859463"/>
              <a:ext cx="433388" cy="300038"/>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 name="Freeform 117">
              <a:extLst>
                <a:ext uri="{FF2B5EF4-FFF2-40B4-BE49-F238E27FC236}">
                  <a16:creationId xmlns:a16="http://schemas.microsoft.com/office/drawing/2014/main" id="{52C82171-0939-45F7-A441-9205B9A75111}"/>
                </a:ext>
              </a:extLst>
            </p:cNvPr>
            <p:cNvSpPr>
              <a:spLocks/>
            </p:cNvSpPr>
            <p:nvPr/>
          </p:nvSpPr>
          <p:spPr bwMode="auto">
            <a:xfrm>
              <a:off x="4695825" y="5653088"/>
              <a:ext cx="247650" cy="273050"/>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41" name="Freeform 5">
            <a:extLst>
              <a:ext uri="{FF2B5EF4-FFF2-40B4-BE49-F238E27FC236}">
                <a16:creationId xmlns:a16="http://schemas.microsoft.com/office/drawing/2014/main" id="{E8FC47B1-BD5C-4C1C-9591-4E9EB2A5A1D6}"/>
              </a:ext>
            </a:extLst>
          </p:cNvPr>
          <p:cNvSpPr>
            <a:spLocks/>
          </p:cNvSpPr>
          <p:nvPr/>
        </p:nvSpPr>
        <p:spPr bwMode="auto">
          <a:xfrm>
            <a:off x="7672144" y="2093672"/>
            <a:ext cx="513096" cy="413785"/>
          </a:xfrm>
          <a:custGeom>
            <a:avLst/>
            <a:gdLst>
              <a:gd name="T0" fmla="*/ 148 w 296"/>
              <a:gd name="T1" fmla="*/ 237 h 238"/>
              <a:gd name="T2" fmla="*/ 8 w 296"/>
              <a:gd name="T3" fmla="*/ 104 h 238"/>
              <a:gd name="T4" fmla="*/ 0 w 296"/>
              <a:gd name="T5" fmla="*/ 70 h 238"/>
              <a:gd name="T6" fmla="*/ 78 w 296"/>
              <a:gd name="T7" fmla="*/ 0 h 238"/>
              <a:gd name="T8" fmla="*/ 148 w 296"/>
              <a:gd name="T9" fmla="*/ 40 h 238"/>
              <a:gd name="T10" fmla="*/ 218 w 296"/>
              <a:gd name="T11" fmla="*/ 0 h 238"/>
              <a:gd name="T12" fmla="*/ 296 w 296"/>
              <a:gd name="T13" fmla="*/ 70 h 238"/>
              <a:gd name="T14" fmla="*/ 288 w 296"/>
              <a:gd name="T15" fmla="*/ 104 h 238"/>
              <a:gd name="T16" fmla="*/ 149 w 296"/>
              <a:gd name="T17" fmla="*/ 237 h 238"/>
              <a:gd name="T18" fmla="*/ 148 w 296"/>
              <a:gd name="T19" fmla="*/ 238 h 238"/>
              <a:gd name="T20" fmla="*/ 148 w 296"/>
              <a:gd name="T21" fmla="*/ 237 h 238"/>
              <a:gd name="T22" fmla="*/ 148 w 296"/>
              <a:gd name="T23" fmla="*/ 23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38">
                <a:moveTo>
                  <a:pt x="148" y="237"/>
                </a:moveTo>
                <a:cubicBezTo>
                  <a:pt x="137" y="230"/>
                  <a:pt x="30" y="155"/>
                  <a:pt x="8" y="104"/>
                </a:cubicBezTo>
                <a:cubicBezTo>
                  <a:pt x="4" y="94"/>
                  <a:pt x="0" y="81"/>
                  <a:pt x="0" y="70"/>
                </a:cubicBezTo>
                <a:cubicBezTo>
                  <a:pt x="0" y="31"/>
                  <a:pt x="35" y="0"/>
                  <a:pt x="78" y="0"/>
                </a:cubicBezTo>
                <a:cubicBezTo>
                  <a:pt x="109" y="0"/>
                  <a:pt x="136" y="17"/>
                  <a:pt x="148" y="40"/>
                </a:cubicBezTo>
                <a:cubicBezTo>
                  <a:pt x="161" y="17"/>
                  <a:pt x="188" y="0"/>
                  <a:pt x="218" y="0"/>
                </a:cubicBezTo>
                <a:cubicBezTo>
                  <a:pt x="261" y="0"/>
                  <a:pt x="296" y="31"/>
                  <a:pt x="296" y="70"/>
                </a:cubicBezTo>
                <a:cubicBezTo>
                  <a:pt x="296" y="81"/>
                  <a:pt x="292" y="94"/>
                  <a:pt x="288" y="104"/>
                </a:cubicBezTo>
                <a:cubicBezTo>
                  <a:pt x="266" y="155"/>
                  <a:pt x="159" y="230"/>
                  <a:pt x="149" y="237"/>
                </a:cubicBezTo>
                <a:cubicBezTo>
                  <a:pt x="148" y="238"/>
                  <a:pt x="148" y="238"/>
                  <a:pt x="148" y="238"/>
                </a:cubicBezTo>
                <a:cubicBezTo>
                  <a:pt x="148" y="237"/>
                  <a:pt x="148" y="237"/>
                  <a:pt x="148" y="237"/>
                </a:cubicBezTo>
                <a:cubicBezTo>
                  <a:pt x="148" y="237"/>
                  <a:pt x="148" y="237"/>
                  <a:pt x="148" y="237"/>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51" name="Group 250">
            <a:extLst>
              <a:ext uri="{FF2B5EF4-FFF2-40B4-BE49-F238E27FC236}">
                <a16:creationId xmlns:a16="http://schemas.microsoft.com/office/drawing/2014/main" id="{028E4B5B-F884-4D45-A01F-85BBC91D3319}"/>
              </a:ext>
            </a:extLst>
          </p:cNvPr>
          <p:cNvGrpSpPr/>
          <p:nvPr/>
        </p:nvGrpSpPr>
        <p:grpSpPr>
          <a:xfrm>
            <a:off x="1053210" y="2100606"/>
            <a:ext cx="468623" cy="464963"/>
            <a:chOff x="3400426" y="2743200"/>
            <a:chExt cx="812800" cy="806450"/>
          </a:xfrm>
        </p:grpSpPr>
        <p:sp>
          <p:nvSpPr>
            <p:cNvPr id="253" name="Freeform 37">
              <a:extLst>
                <a:ext uri="{FF2B5EF4-FFF2-40B4-BE49-F238E27FC236}">
                  <a16:creationId xmlns:a16="http://schemas.microsoft.com/office/drawing/2014/main" id="{3E55DF9C-D527-4522-A1A7-E0C05A686A59}"/>
                </a:ext>
              </a:extLst>
            </p:cNvPr>
            <p:cNvSpPr>
              <a:spLocks/>
            </p:cNvSpPr>
            <p:nvPr/>
          </p:nvSpPr>
          <p:spPr bwMode="auto">
            <a:xfrm>
              <a:off x="3400426" y="2743200"/>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 name="Freeform 38">
              <a:extLst>
                <a:ext uri="{FF2B5EF4-FFF2-40B4-BE49-F238E27FC236}">
                  <a16:creationId xmlns:a16="http://schemas.microsoft.com/office/drawing/2014/main" id="{8CF316DB-B288-4848-B1A5-FD23F3EDE092}"/>
                </a:ext>
              </a:extLst>
            </p:cNvPr>
            <p:cNvSpPr>
              <a:spLocks/>
            </p:cNvSpPr>
            <p:nvPr/>
          </p:nvSpPr>
          <p:spPr bwMode="auto">
            <a:xfrm>
              <a:off x="3665538" y="3008313"/>
              <a:ext cx="282575" cy="277812"/>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52" name="Freeform 23">
            <a:extLst>
              <a:ext uri="{FF2B5EF4-FFF2-40B4-BE49-F238E27FC236}">
                <a16:creationId xmlns:a16="http://schemas.microsoft.com/office/drawing/2014/main" id="{C539D2F1-83C2-444F-830D-791FE897E4FE}"/>
              </a:ext>
            </a:extLst>
          </p:cNvPr>
          <p:cNvSpPr>
            <a:spLocks/>
          </p:cNvSpPr>
          <p:nvPr/>
        </p:nvSpPr>
        <p:spPr bwMode="auto">
          <a:xfrm>
            <a:off x="2740005" y="2061503"/>
            <a:ext cx="467764" cy="469538"/>
          </a:xfrm>
          <a:custGeom>
            <a:avLst/>
            <a:gdLst>
              <a:gd name="T0" fmla="*/ 284 w 296"/>
              <a:gd name="T1" fmla="*/ 242 h 297"/>
              <a:gd name="T2" fmla="*/ 154 w 296"/>
              <a:gd name="T3" fmla="*/ 112 h 297"/>
              <a:gd name="T4" fmla="*/ 137 w 296"/>
              <a:gd name="T5" fmla="*/ 29 h 297"/>
              <a:gd name="T6" fmla="*/ 54 w 296"/>
              <a:gd name="T7" fmla="*/ 11 h 297"/>
              <a:gd name="T8" fmla="*/ 88 w 296"/>
              <a:gd name="T9" fmla="*/ 45 h 297"/>
              <a:gd name="T10" fmla="*/ 76 w 296"/>
              <a:gd name="T11" fmla="*/ 77 h 297"/>
              <a:gd name="T12" fmla="*/ 45 w 296"/>
              <a:gd name="T13" fmla="*/ 88 h 297"/>
              <a:gd name="T14" fmla="*/ 11 w 296"/>
              <a:gd name="T15" fmla="*/ 54 h 297"/>
              <a:gd name="T16" fmla="*/ 28 w 296"/>
              <a:gd name="T17" fmla="*/ 137 h 297"/>
              <a:gd name="T18" fmla="*/ 111 w 296"/>
              <a:gd name="T19" fmla="*/ 155 h 297"/>
              <a:gd name="T20" fmla="*/ 241 w 296"/>
              <a:gd name="T21" fmla="*/ 285 h 297"/>
              <a:gd name="T22" fmla="*/ 284 w 296"/>
              <a:gd name="T23" fmla="*/ 285 h 297"/>
              <a:gd name="T24" fmla="*/ 284 w 296"/>
              <a:gd name="T25" fmla="*/ 24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6" h="297">
                <a:moveTo>
                  <a:pt x="284" y="242"/>
                </a:moveTo>
                <a:cubicBezTo>
                  <a:pt x="154" y="112"/>
                  <a:pt x="154" y="112"/>
                  <a:pt x="154" y="112"/>
                </a:cubicBezTo>
                <a:cubicBezTo>
                  <a:pt x="165" y="84"/>
                  <a:pt x="160" y="51"/>
                  <a:pt x="137" y="29"/>
                </a:cubicBezTo>
                <a:cubicBezTo>
                  <a:pt x="115" y="6"/>
                  <a:pt x="82" y="0"/>
                  <a:pt x="54" y="11"/>
                </a:cubicBezTo>
                <a:cubicBezTo>
                  <a:pt x="88" y="45"/>
                  <a:pt x="88" y="45"/>
                  <a:pt x="88" y="45"/>
                </a:cubicBezTo>
                <a:cubicBezTo>
                  <a:pt x="76" y="77"/>
                  <a:pt x="76" y="77"/>
                  <a:pt x="76" y="77"/>
                </a:cubicBezTo>
                <a:cubicBezTo>
                  <a:pt x="45" y="88"/>
                  <a:pt x="45" y="88"/>
                  <a:pt x="45" y="88"/>
                </a:cubicBezTo>
                <a:cubicBezTo>
                  <a:pt x="11" y="54"/>
                  <a:pt x="11" y="54"/>
                  <a:pt x="11" y="54"/>
                </a:cubicBezTo>
                <a:cubicBezTo>
                  <a:pt x="0" y="82"/>
                  <a:pt x="6" y="115"/>
                  <a:pt x="28" y="137"/>
                </a:cubicBezTo>
                <a:cubicBezTo>
                  <a:pt x="51" y="160"/>
                  <a:pt x="84" y="166"/>
                  <a:pt x="111" y="155"/>
                </a:cubicBezTo>
                <a:cubicBezTo>
                  <a:pt x="241" y="285"/>
                  <a:pt x="241" y="285"/>
                  <a:pt x="241" y="285"/>
                </a:cubicBezTo>
                <a:cubicBezTo>
                  <a:pt x="253" y="297"/>
                  <a:pt x="272" y="297"/>
                  <a:pt x="284" y="285"/>
                </a:cubicBezTo>
                <a:cubicBezTo>
                  <a:pt x="296" y="273"/>
                  <a:pt x="296" y="254"/>
                  <a:pt x="284" y="242"/>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8" name="Rectangle 277">
            <a:extLst>
              <a:ext uri="{FF2B5EF4-FFF2-40B4-BE49-F238E27FC236}">
                <a16:creationId xmlns:a16="http://schemas.microsoft.com/office/drawing/2014/main" id="{B724F646-48AE-48BA-8E8B-6C09D10B37C6}"/>
              </a:ext>
            </a:extLst>
          </p:cNvPr>
          <p:cNvSpPr/>
          <p:nvPr/>
        </p:nvSpPr>
        <p:spPr bwMode="auto">
          <a:xfrm>
            <a:off x="23929" y="1751695"/>
            <a:ext cx="2450716" cy="1719508"/>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a:p>
        </p:txBody>
      </p:sp>
      <p:sp>
        <p:nvSpPr>
          <p:cNvPr id="279" name="Rectangle 278">
            <a:extLst>
              <a:ext uri="{FF2B5EF4-FFF2-40B4-BE49-F238E27FC236}">
                <a16:creationId xmlns:a16="http://schemas.microsoft.com/office/drawing/2014/main" id="{6B89F195-155E-4EA3-B943-4CB9415A9270}"/>
              </a:ext>
            </a:extLst>
          </p:cNvPr>
          <p:cNvSpPr/>
          <p:nvPr/>
        </p:nvSpPr>
        <p:spPr bwMode="auto">
          <a:xfrm>
            <a:off x="8968560" y="1811241"/>
            <a:ext cx="2919539" cy="1719508"/>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a:p>
        </p:txBody>
      </p:sp>
      <p:cxnSp>
        <p:nvCxnSpPr>
          <p:cNvPr id="281" name="Straight Connector 280">
            <a:extLst>
              <a:ext uri="{FF2B5EF4-FFF2-40B4-BE49-F238E27FC236}">
                <a16:creationId xmlns:a16="http://schemas.microsoft.com/office/drawing/2014/main" id="{0EFD6A07-48CA-41D9-BD36-C4B35D7DBB2D}"/>
              </a:ext>
            </a:extLst>
          </p:cNvPr>
          <p:cNvCxnSpPr>
            <a:cxnSpLocks/>
          </p:cNvCxnSpPr>
          <p:nvPr/>
        </p:nvCxnSpPr>
        <p:spPr>
          <a:xfrm>
            <a:off x="4624670" y="3439874"/>
            <a:ext cx="0" cy="585838"/>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B778B0DF-E2A9-4F4F-BC97-D7B8D1BFC186}"/>
              </a:ext>
            </a:extLst>
          </p:cNvPr>
          <p:cNvCxnSpPr>
            <a:cxnSpLocks/>
          </p:cNvCxnSpPr>
          <p:nvPr/>
        </p:nvCxnSpPr>
        <p:spPr>
          <a:xfrm>
            <a:off x="6276681" y="3439874"/>
            <a:ext cx="0" cy="585838"/>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AC1005E9-5688-47FC-BB62-34AD6FFF5909}"/>
              </a:ext>
            </a:extLst>
          </p:cNvPr>
          <p:cNvCxnSpPr>
            <a:cxnSpLocks/>
          </p:cNvCxnSpPr>
          <p:nvPr/>
        </p:nvCxnSpPr>
        <p:spPr>
          <a:xfrm>
            <a:off x="7928692" y="3439874"/>
            <a:ext cx="0" cy="585838"/>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2" name="Oval 19">
            <a:extLst>
              <a:ext uri="{FF2B5EF4-FFF2-40B4-BE49-F238E27FC236}">
                <a16:creationId xmlns:a16="http://schemas.microsoft.com/office/drawing/2014/main" id="{00EECDC1-44C1-4801-931F-FC9BCCB35F1B}"/>
              </a:ext>
            </a:extLst>
          </p:cNvPr>
          <p:cNvSpPr>
            <a:spLocks noChangeArrowheads="1"/>
          </p:cNvSpPr>
          <p:nvPr/>
        </p:nvSpPr>
        <p:spPr bwMode="auto">
          <a:xfrm>
            <a:off x="11313398" y="331543"/>
            <a:ext cx="776124" cy="789451"/>
          </a:xfrm>
          <a:prstGeom prst="ellipse">
            <a:avLst/>
          </a:prstGeom>
          <a:solidFill>
            <a:srgbClr val="0072C6"/>
          </a:solidFill>
          <a:ln w="31750" cap="rnd">
            <a:no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grpSp>
        <p:nvGrpSpPr>
          <p:cNvPr id="293" name="Group 292">
            <a:extLst>
              <a:ext uri="{FF2B5EF4-FFF2-40B4-BE49-F238E27FC236}">
                <a16:creationId xmlns:a16="http://schemas.microsoft.com/office/drawing/2014/main" id="{32349377-860F-4C88-ADA6-7FECD8FD12FE}"/>
              </a:ext>
            </a:extLst>
          </p:cNvPr>
          <p:cNvGrpSpPr/>
          <p:nvPr/>
        </p:nvGrpSpPr>
        <p:grpSpPr>
          <a:xfrm>
            <a:off x="11500059" y="558763"/>
            <a:ext cx="396602" cy="335012"/>
            <a:chOff x="8156576" y="569913"/>
            <a:chExt cx="955675" cy="795337"/>
          </a:xfrm>
        </p:grpSpPr>
        <p:sp>
          <p:nvSpPr>
            <p:cNvPr id="294" name="Oval 66">
              <a:extLst>
                <a:ext uri="{FF2B5EF4-FFF2-40B4-BE49-F238E27FC236}">
                  <a16:creationId xmlns:a16="http://schemas.microsoft.com/office/drawing/2014/main" id="{0EA40351-5D71-4FE2-9DA8-E098E7D5FD82}"/>
                </a:ext>
              </a:extLst>
            </p:cNvPr>
            <p:cNvSpPr>
              <a:spLocks noChangeArrowheads="1"/>
            </p:cNvSpPr>
            <p:nvPr/>
          </p:nvSpPr>
          <p:spPr bwMode="auto">
            <a:xfrm>
              <a:off x="8639176" y="903288"/>
              <a:ext cx="138113" cy="136525"/>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8" name="Oval 67">
              <a:extLst>
                <a:ext uri="{FF2B5EF4-FFF2-40B4-BE49-F238E27FC236}">
                  <a16:creationId xmlns:a16="http://schemas.microsoft.com/office/drawing/2014/main" id="{AB5BE6EB-8644-4EEB-ABF5-42061FAAE21D}"/>
                </a:ext>
              </a:extLst>
            </p:cNvPr>
            <p:cNvSpPr>
              <a:spLocks noChangeArrowheads="1"/>
            </p:cNvSpPr>
            <p:nvPr/>
          </p:nvSpPr>
          <p:spPr bwMode="auto">
            <a:xfrm>
              <a:off x="8974138" y="903288"/>
              <a:ext cx="138113" cy="136525"/>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6" name="Oval 68">
              <a:extLst>
                <a:ext uri="{FF2B5EF4-FFF2-40B4-BE49-F238E27FC236}">
                  <a16:creationId xmlns:a16="http://schemas.microsoft.com/office/drawing/2014/main" id="{2745EB42-C6AC-4DD8-AF94-04296A06A601}"/>
                </a:ext>
              </a:extLst>
            </p:cNvPr>
            <p:cNvSpPr>
              <a:spLocks noChangeArrowheads="1"/>
            </p:cNvSpPr>
            <p:nvPr/>
          </p:nvSpPr>
          <p:spPr bwMode="auto">
            <a:xfrm>
              <a:off x="8156576" y="903288"/>
              <a:ext cx="134938" cy="136525"/>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7" name="Line 69">
              <a:extLst>
                <a:ext uri="{FF2B5EF4-FFF2-40B4-BE49-F238E27FC236}">
                  <a16:creationId xmlns:a16="http://schemas.microsoft.com/office/drawing/2014/main" id="{67C0F527-6C67-47F4-942E-C575FE8EAC2A}"/>
                </a:ext>
              </a:extLst>
            </p:cNvPr>
            <p:cNvSpPr>
              <a:spLocks noChangeShapeType="1"/>
            </p:cNvSpPr>
            <p:nvPr/>
          </p:nvSpPr>
          <p:spPr bwMode="auto">
            <a:xfrm flipH="1">
              <a:off x="8778876" y="971550"/>
              <a:ext cx="195263"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8" name="Line 70">
              <a:extLst>
                <a:ext uri="{FF2B5EF4-FFF2-40B4-BE49-F238E27FC236}">
                  <a16:creationId xmlns:a16="http://schemas.microsoft.com/office/drawing/2014/main" id="{3ACCE028-D90D-4B92-98E3-CEC055C18295}"/>
                </a:ext>
              </a:extLst>
            </p:cNvPr>
            <p:cNvSpPr>
              <a:spLocks noChangeShapeType="1"/>
            </p:cNvSpPr>
            <p:nvPr/>
          </p:nvSpPr>
          <p:spPr bwMode="auto">
            <a:xfrm flipH="1">
              <a:off x="8288338" y="971550"/>
              <a:ext cx="350838"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6" name="Freeform 71">
              <a:extLst>
                <a:ext uri="{FF2B5EF4-FFF2-40B4-BE49-F238E27FC236}">
                  <a16:creationId xmlns:a16="http://schemas.microsoft.com/office/drawing/2014/main" id="{D4DCA8A4-CB01-4597-BB36-6465883D8D0A}"/>
                </a:ext>
              </a:extLst>
            </p:cNvPr>
            <p:cNvSpPr>
              <a:spLocks/>
            </p:cNvSpPr>
            <p:nvPr/>
          </p:nvSpPr>
          <p:spPr bwMode="auto">
            <a:xfrm>
              <a:off x="8847138" y="1133475"/>
              <a:ext cx="155575" cy="157163"/>
            </a:xfrm>
            <a:custGeom>
              <a:avLst/>
              <a:gdLst>
                <a:gd name="T0" fmla="*/ 7 w 55"/>
                <a:gd name="T1" fmla="*/ 41 h 56"/>
                <a:gd name="T2" fmla="*/ 15 w 55"/>
                <a:gd name="T3" fmla="*/ 7 h 56"/>
                <a:gd name="T4" fmla="*/ 48 w 55"/>
                <a:gd name="T5" fmla="*/ 16 h 56"/>
                <a:gd name="T6" fmla="*/ 40 w 55"/>
                <a:gd name="T7" fmla="*/ 49 h 56"/>
                <a:gd name="T8" fmla="*/ 7 w 55"/>
                <a:gd name="T9" fmla="*/ 41 h 56"/>
              </a:gdLst>
              <a:ahLst/>
              <a:cxnLst>
                <a:cxn ang="0">
                  <a:pos x="T0" y="T1"/>
                </a:cxn>
                <a:cxn ang="0">
                  <a:pos x="T2" y="T3"/>
                </a:cxn>
                <a:cxn ang="0">
                  <a:pos x="T4" y="T5"/>
                </a:cxn>
                <a:cxn ang="0">
                  <a:pos x="T6" y="T7"/>
                </a:cxn>
                <a:cxn ang="0">
                  <a:pos x="T8" y="T9"/>
                </a:cxn>
              </a:cxnLst>
              <a:rect l="0" t="0" r="r" b="b"/>
              <a:pathLst>
                <a:path w="55" h="56">
                  <a:moveTo>
                    <a:pt x="7" y="41"/>
                  </a:moveTo>
                  <a:cubicBezTo>
                    <a:pt x="0" y="29"/>
                    <a:pt x="3" y="14"/>
                    <a:pt x="15" y="7"/>
                  </a:cubicBezTo>
                  <a:cubicBezTo>
                    <a:pt x="26" y="0"/>
                    <a:pt x="41" y="4"/>
                    <a:pt x="48" y="16"/>
                  </a:cubicBezTo>
                  <a:cubicBezTo>
                    <a:pt x="55" y="27"/>
                    <a:pt x="51" y="42"/>
                    <a:pt x="40" y="49"/>
                  </a:cubicBezTo>
                  <a:cubicBezTo>
                    <a:pt x="29" y="56"/>
                    <a:pt x="14" y="52"/>
                    <a:pt x="7" y="41"/>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4" name="Freeform 72">
              <a:extLst>
                <a:ext uri="{FF2B5EF4-FFF2-40B4-BE49-F238E27FC236}">
                  <a16:creationId xmlns:a16="http://schemas.microsoft.com/office/drawing/2014/main" id="{4D91D2D1-2215-429C-806B-79FF60161BF3}"/>
                </a:ext>
              </a:extLst>
            </p:cNvPr>
            <p:cNvSpPr>
              <a:spLocks/>
            </p:cNvSpPr>
            <p:nvPr/>
          </p:nvSpPr>
          <p:spPr bwMode="auto">
            <a:xfrm>
              <a:off x="8364538" y="1209675"/>
              <a:ext cx="155575" cy="155575"/>
            </a:xfrm>
            <a:custGeom>
              <a:avLst/>
              <a:gdLst>
                <a:gd name="T0" fmla="*/ 9 w 55"/>
                <a:gd name="T1" fmla="*/ 12 h 55"/>
                <a:gd name="T2" fmla="*/ 43 w 55"/>
                <a:gd name="T3" fmla="*/ 9 h 55"/>
                <a:gd name="T4" fmla="*/ 46 w 55"/>
                <a:gd name="T5" fmla="*/ 43 h 55"/>
                <a:gd name="T6" fmla="*/ 12 w 55"/>
                <a:gd name="T7" fmla="*/ 46 h 55"/>
                <a:gd name="T8" fmla="*/ 9 w 55"/>
                <a:gd name="T9" fmla="*/ 12 h 55"/>
              </a:gdLst>
              <a:ahLst/>
              <a:cxnLst>
                <a:cxn ang="0">
                  <a:pos x="T0" y="T1"/>
                </a:cxn>
                <a:cxn ang="0">
                  <a:pos x="T2" y="T3"/>
                </a:cxn>
                <a:cxn ang="0">
                  <a:pos x="T4" y="T5"/>
                </a:cxn>
                <a:cxn ang="0">
                  <a:pos x="T6" y="T7"/>
                </a:cxn>
                <a:cxn ang="0">
                  <a:pos x="T8" y="T9"/>
                </a:cxn>
              </a:cxnLst>
              <a:rect l="0" t="0" r="r" b="b"/>
              <a:pathLst>
                <a:path w="55" h="55">
                  <a:moveTo>
                    <a:pt x="9" y="12"/>
                  </a:moveTo>
                  <a:cubicBezTo>
                    <a:pt x="18" y="2"/>
                    <a:pt x="33" y="0"/>
                    <a:pt x="43" y="9"/>
                  </a:cubicBezTo>
                  <a:cubicBezTo>
                    <a:pt x="53" y="18"/>
                    <a:pt x="55" y="33"/>
                    <a:pt x="46" y="43"/>
                  </a:cubicBezTo>
                  <a:cubicBezTo>
                    <a:pt x="37" y="54"/>
                    <a:pt x="22" y="55"/>
                    <a:pt x="12" y="46"/>
                  </a:cubicBezTo>
                  <a:cubicBezTo>
                    <a:pt x="2" y="38"/>
                    <a:pt x="0" y="22"/>
                    <a:pt x="9" y="12"/>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 name="Freeform 73">
              <a:extLst>
                <a:ext uri="{FF2B5EF4-FFF2-40B4-BE49-F238E27FC236}">
                  <a16:creationId xmlns:a16="http://schemas.microsoft.com/office/drawing/2014/main" id="{7879F2F7-F10D-4506-A392-6EAA8FDD06D0}"/>
                </a:ext>
              </a:extLst>
            </p:cNvPr>
            <p:cNvSpPr>
              <a:spLocks/>
            </p:cNvSpPr>
            <p:nvPr/>
          </p:nvSpPr>
          <p:spPr bwMode="auto">
            <a:xfrm>
              <a:off x="8847138" y="638175"/>
              <a:ext cx="155575" cy="152400"/>
            </a:xfrm>
            <a:custGeom>
              <a:avLst/>
              <a:gdLst>
                <a:gd name="T0" fmla="*/ 9 w 55"/>
                <a:gd name="T1" fmla="*/ 11 h 54"/>
                <a:gd name="T2" fmla="*/ 43 w 55"/>
                <a:gd name="T3" fmla="*/ 9 h 54"/>
                <a:gd name="T4" fmla="*/ 46 w 55"/>
                <a:gd name="T5" fmla="*/ 43 h 54"/>
                <a:gd name="T6" fmla="*/ 12 w 55"/>
                <a:gd name="T7" fmla="*/ 46 h 54"/>
                <a:gd name="T8" fmla="*/ 9 w 55"/>
                <a:gd name="T9" fmla="*/ 11 h 54"/>
              </a:gdLst>
              <a:ahLst/>
              <a:cxnLst>
                <a:cxn ang="0">
                  <a:pos x="T0" y="T1"/>
                </a:cxn>
                <a:cxn ang="0">
                  <a:pos x="T2" y="T3"/>
                </a:cxn>
                <a:cxn ang="0">
                  <a:pos x="T4" y="T5"/>
                </a:cxn>
                <a:cxn ang="0">
                  <a:pos x="T6" y="T7"/>
                </a:cxn>
                <a:cxn ang="0">
                  <a:pos x="T8" y="T9"/>
                </a:cxn>
              </a:cxnLst>
              <a:rect l="0" t="0" r="r" b="b"/>
              <a:pathLst>
                <a:path w="55" h="54">
                  <a:moveTo>
                    <a:pt x="9" y="11"/>
                  </a:moveTo>
                  <a:cubicBezTo>
                    <a:pt x="18" y="1"/>
                    <a:pt x="33" y="0"/>
                    <a:pt x="43" y="9"/>
                  </a:cubicBezTo>
                  <a:cubicBezTo>
                    <a:pt x="53" y="17"/>
                    <a:pt x="55" y="33"/>
                    <a:pt x="46" y="43"/>
                  </a:cubicBezTo>
                  <a:cubicBezTo>
                    <a:pt x="37" y="53"/>
                    <a:pt x="22" y="54"/>
                    <a:pt x="12" y="46"/>
                  </a:cubicBezTo>
                  <a:cubicBezTo>
                    <a:pt x="2" y="37"/>
                    <a:pt x="0" y="22"/>
                    <a:pt x="9" y="11"/>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 name="Line 74">
              <a:extLst>
                <a:ext uri="{FF2B5EF4-FFF2-40B4-BE49-F238E27FC236}">
                  <a16:creationId xmlns:a16="http://schemas.microsoft.com/office/drawing/2014/main" id="{02C35210-9CA5-4AAC-8ED0-D9EFFF1981AC}"/>
                </a:ext>
              </a:extLst>
            </p:cNvPr>
            <p:cNvSpPr>
              <a:spLocks noChangeShapeType="1"/>
            </p:cNvSpPr>
            <p:nvPr/>
          </p:nvSpPr>
          <p:spPr bwMode="auto">
            <a:xfrm flipV="1">
              <a:off x="8486776" y="1025525"/>
              <a:ext cx="177800" cy="20955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5" name="Freeform 75">
              <a:extLst>
                <a:ext uri="{FF2B5EF4-FFF2-40B4-BE49-F238E27FC236}">
                  <a16:creationId xmlns:a16="http://schemas.microsoft.com/office/drawing/2014/main" id="{CC6BF8A4-F8D7-44DC-B2B4-814D4D655F9D}"/>
                </a:ext>
              </a:extLst>
            </p:cNvPr>
            <p:cNvSpPr>
              <a:spLocks/>
            </p:cNvSpPr>
            <p:nvPr/>
          </p:nvSpPr>
          <p:spPr bwMode="auto">
            <a:xfrm>
              <a:off x="8364538" y="569913"/>
              <a:ext cx="155575" cy="152400"/>
            </a:xfrm>
            <a:custGeom>
              <a:avLst/>
              <a:gdLst>
                <a:gd name="T0" fmla="*/ 9 w 55"/>
                <a:gd name="T1" fmla="*/ 43 h 54"/>
                <a:gd name="T2" fmla="*/ 43 w 55"/>
                <a:gd name="T3" fmla="*/ 46 h 54"/>
                <a:gd name="T4" fmla="*/ 46 w 55"/>
                <a:gd name="T5" fmla="*/ 11 h 54"/>
                <a:gd name="T6" fmla="*/ 12 w 55"/>
                <a:gd name="T7" fmla="*/ 9 h 54"/>
                <a:gd name="T8" fmla="*/ 9 w 55"/>
                <a:gd name="T9" fmla="*/ 43 h 54"/>
              </a:gdLst>
              <a:ahLst/>
              <a:cxnLst>
                <a:cxn ang="0">
                  <a:pos x="T0" y="T1"/>
                </a:cxn>
                <a:cxn ang="0">
                  <a:pos x="T2" y="T3"/>
                </a:cxn>
                <a:cxn ang="0">
                  <a:pos x="T4" y="T5"/>
                </a:cxn>
                <a:cxn ang="0">
                  <a:pos x="T6" y="T7"/>
                </a:cxn>
                <a:cxn ang="0">
                  <a:pos x="T8" y="T9"/>
                </a:cxn>
              </a:cxnLst>
              <a:rect l="0" t="0" r="r" b="b"/>
              <a:pathLst>
                <a:path w="55" h="54">
                  <a:moveTo>
                    <a:pt x="9" y="43"/>
                  </a:moveTo>
                  <a:cubicBezTo>
                    <a:pt x="18" y="53"/>
                    <a:pt x="33" y="54"/>
                    <a:pt x="43" y="46"/>
                  </a:cubicBezTo>
                  <a:cubicBezTo>
                    <a:pt x="53" y="37"/>
                    <a:pt x="55" y="22"/>
                    <a:pt x="46" y="11"/>
                  </a:cubicBezTo>
                  <a:cubicBezTo>
                    <a:pt x="37" y="1"/>
                    <a:pt x="22" y="0"/>
                    <a:pt x="12" y="9"/>
                  </a:cubicBezTo>
                  <a:cubicBezTo>
                    <a:pt x="2" y="17"/>
                    <a:pt x="0" y="33"/>
                    <a:pt x="9" y="43"/>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6" name="Line 76">
              <a:extLst>
                <a:ext uri="{FF2B5EF4-FFF2-40B4-BE49-F238E27FC236}">
                  <a16:creationId xmlns:a16="http://schemas.microsoft.com/office/drawing/2014/main" id="{78F831F0-4A32-4A45-8F73-D0E0D41AD848}"/>
                </a:ext>
              </a:extLst>
            </p:cNvPr>
            <p:cNvSpPr>
              <a:spLocks noChangeShapeType="1"/>
            </p:cNvSpPr>
            <p:nvPr/>
          </p:nvSpPr>
          <p:spPr bwMode="auto">
            <a:xfrm>
              <a:off x="8759826" y="1025525"/>
              <a:ext cx="119063" cy="1349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7" name="Line 77">
              <a:extLst>
                <a:ext uri="{FF2B5EF4-FFF2-40B4-BE49-F238E27FC236}">
                  <a16:creationId xmlns:a16="http://schemas.microsoft.com/office/drawing/2014/main" id="{C2340834-C096-42E9-A4B1-A285F6B4FFDC}"/>
                </a:ext>
              </a:extLst>
            </p:cNvPr>
            <p:cNvSpPr>
              <a:spLocks noChangeShapeType="1"/>
            </p:cNvSpPr>
            <p:nvPr/>
          </p:nvSpPr>
          <p:spPr bwMode="auto">
            <a:xfrm>
              <a:off x="8486776" y="700088"/>
              <a:ext cx="179388" cy="212725"/>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8" name="Line 78">
              <a:extLst>
                <a:ext uri="{FF2B5EF4-FFF2-40B4-BE49-F238E27FC236}">
                  <a16:creationId xmlns:a16="http://schemas.microsoft.com/office/drawing/2014/main" id="{EF73BF87-37D9-4430-8766-F48A1D4AAF04}"/>
                </a:ext>
              </a:extLst>
            </p:cNvPr>
            <p:cNvSpPr>
              <a:spLocks noChangeShapeType="1"/>
            </p:cNvSpPr>
            <p:nvPr/>
          </p:nvSpPr>
          <p:spPr bwMode="auto">
            <a:xfrm flipV="1">
              <a:off x="8756651" y="768350"/>
              <a:ext cx="122238" cy="14605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cxnSp>
        <p:nvCxnSpPr>
          <p:cNvPr id="277" name="Straight Connector 276">
            <a:extLst>
              <a:ext uri="{FF2B5EF4-FFF2-40B4-BE49-F238E27FC236}">
                <a16:creationId xmlns:a16="http://schemas.microsoft.com/office/drawing/2014/main" id="{7DB21428-14A8-4513-A0EE-01EB720250FC}"/>
              </a:ext>
            </a:extLst>
          </p:cNvPr>
          <p:cNvCxnSpPr>
            <a:cxnSpLocks/>
          </p:cNvCxnSpPr>
          <p:nvPr/>
        </p:nvCxnSpPr>
        <p:spPr>
          <a:xfrm>
            <a:off x="2972659" y="3393050"/>
            <a:ext cx="0" cy="632662"/>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5" name="Rectangle 294">
            <a:extLst>
              <a:ext uri="{FF2B5EF4-FFF2-40B4-BE49-F238E27FC236}">
                <a16:creationId xmlns:a16="http://schemas.microsoft.com/office/drawing/2014/main" id="{793517ED-07DD-4622-81A3-6909A097A7F6}"/>
              </a:ext>
            </a:extLst>
          </p:cNvPr>
          <p:cNvSpPr/>
          <p:nvPr/>
        </p:nvSpPr>
        <p:spPr bwMode="auto">
          <a:xfrm>
            <a:off x="0" y="6410325"/>
            <a:ext cx="12436475" cy="5842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96" name="Oval 295">
            <a:extLst>
              <a:ext uri="{FF2B5EF4-FFF2-40B4-BE49-F238E27FC236}">
                <a16:creationId xmlns:a16="http://schemas.microsoft.com/office/drawing/2014/main" id="{71132873-EFBE-46ED-9339-FA9496EB8CB9}"/>
              </a:ext>
            </a:extLst>
          </p:cNvPr>
          <p:cNvSpPr/>
          <p:nvPr/>
        </p:nvSpPr>
        <p:spPr bwMode="auto">
          <a:xfrm>
            <a:off x="3591421" y="4389106"/>
            <a:ext cx="661224" cy="661224"/>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97" name="Group 296">
            <a:extLst>
              <a:ext uri="{FF2B5EF4-FFF2-40B4-BE49-F238E27FC236}">
                <a16:creationId xmlns:a16="http://schemas.microsoft.com/office/drawing/2014/main" id="{4A6693C5-5C67-4C7A-B680-6594A9AAEB24}"/>
              </a:ext>
            </a:extLst>
          </p:cNvPr>
          <p:cNvGrpSpPr/>
          <p:nvPr/>
        </p:nvGrpSpPr>
        <p:grpSpPr>
          <a:xfrm>
            <a:off x="9497843" y="5122723"/>
            <a:ext cx="2677173" cy="1114014"/>
            <a:chOff x="9244928" y="5122723"/>
            <a:chExt cx="2677173" cy="1114014"/>
          </a:xfrm>
        </p:grpSpPr>
        <p:sp>
          <p:nvSpPr>
            <p:cNvPr id="299" name="Text Placeholder 21">
              <a:extLst>
                <a:ext uri="{FF2B5EF4-FFF2-40B4-BE49-F238E27FC236}">
                  <a16:creationId xmlns:a16="http://schemas.microsoft.com/office/drawing/2014/main" id="{F4B49FE3-66BB-463B-A5C2-4EF6C5A5BABF}"/>
                </a:ext>
              </a:extLst>
            </p:cNvPr>
            <p:cNvSpPr txBox="1">
              <a:spLocks/>
            </p:cNvSpPr>
            <p:nvPr/>
          </p:nvSpPr>
          <p:spPr>
            <a:xfrm>
              <a:off x="9244928" y="5122723"/>
              <a:ext cx="2677173" cy="378565"/>
            </a:xfrm>
            <a:prstGeom prst="rect">
              <a:avLst/>
            </a:prstGeom>
          </p:spPr>
          <p:txBody>
            <a:bodyPr lIns="91440" tIns="91440" rIns="91440" bIns="9144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a:solidFill>
                    <a:srgbClr val="505050"/>
                  </a:solidFill>
                </a:rPr>
                <a:t>Monitor and diagnose</a:t>
              </a:r>
            </a:p>
          </p:txBody>
        </p:sp>
        <p:sp>
          <p:nvSpPr>
            <p:cNvPr id="302" name="Text Placeholder 21">
              <a:extLst>
                <a:ext uri="{FF2B5EF4-FFF2-40B4-BE49-F238E27FC236}">
                  <a16:creationId xmlns:a16="http://schemas.microsoft.com/office/drawing/2014/main" id="{C5D922A5-081B-43FA-934C-CCC7F6D62357}"/>
                </a:ext>
              </a:extLst>
            </p:cNvPr>
            <p:cNvSpPr txBox="1">
              <a:spLocks/>
            </p:cNvSpPr>
            <p:nvPr/>
          </p:nvSpPr>
          <p:spPr>
            <a:xfrm>
              <a:off x="9459023" y="5442673"/>
              <a:ext cx="2248982" cy="794064"/>
            </a:xfrm>
            <a:prstGeom prst="rect">
              <a:avLst/>
            </a:prstGeom>
          </p:spPr>
          <p:txBody>
            <a:bodyPr wrap="square" lIns="91440" tIns="91440" rIns="91440" bIns="9144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100">
                  <a:solidFill>
                    <a:srgbClr val="505050"/>
                  </a:solidFill>
                  <a:latin typeface="+mn-lt"/>
                </a:rPr>
                <a:t>Generate, aggregate, and analyze events with built-in tooling and integration with Azure services such as </a:t>
              </a:r>
              <a:r>
                <a:rPr lang="en-US" sz="1100" err="1">
                  <a:solidFill>
                    <a:srgbClr val="505050"/>
                  </a:solidFill>
                  <a:latin typeface="+mn-lt"/>
                </a:rPr>
                <a:t>AppInsights</a:t>
              </a:r>
              <a:r>
                <a:rPr lang="en-US" sz="1100">
                  <a:solidFill>
                    <a:srgbClr val="505050"/>
                  </a:solidFill>
                  <a:latin typeface="+mn-lt"/>
                </a:rPr>
                <a:t> and OMS</a:t>
              </a:r>
            </a:p>
          </p:txBody>
        </p:sp>
      </p:grpSp>
      <p:grpSp>
        <p:nvGrpSpPr>
          <p:cNvPr id="315" name="Group 314">
            <a:extLst>
              <a:ext uri="{FF2B5EF4-FFF2-40B4-BE49-F238E27FC236}">
                <a16:creationId xmlns:a16="http://schemas.microsoft.com/office/drawing/2014/main" id="{482C990A-2CF0-4763-852F-5700737D18B4}"/>
              </a:ext>
            </a:extLst>
          </p:cNvPr>
          <p:cNvGrpSpPr/>
          <p:nvPr/>
        </p:nvGrpSpPr>
        <p:grpSpPr>
          <a:xfrm>
            <a:off x="2583447" y="5122723"/>
            <a:ext cx="2677173" cy="1055145"/>
            <a:chOff x="2357835" y="5122723"/>
            <a:chExt cx="2677173" cy="1055145"/>
          </a:xfrm>
        </p:grpSpPr>
        <p:sp>
          <p:nvSpPr>
            <p:cNvPr id="334" name="Text Placeholder 21">
              <a:extLst>
                <a:ext uri="{FF2B5EF4-FFF2-40B4-BE49-F238E27FC236}">
                  <a16:creationId xmlns:a16="http://schemas.microsoft.com/office/drawing/2014/main" id="{E0DB418E-EB1F-4D86-9241-35CAE41EE449}"/>
                </a:ext>
              </a:extLst>
            </p:cNvPr>
            <p:cNvSpPr txBox="1">
              <a:spLocks/>
            </p:cNvSpPr>
            <p:nvPr/>
          </p:nvSpPr>
          <p:spPr>
            <a:xfrm>
              <a:off x="2357835" y="5122723"/>
              <a:ext cx="2677173" cy="615553"/>
            </a:xfrm>
            <a:prstGeom prst="rect">
              <a:avLst/>
            </a:prstGeom>
          </p:spPr>
          <p:txBody>
            <a:bodyPr lIns="91440" tIns="91440" rIns="91440" bIns="9144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a:solidFill>
                    <a:srgbClr val="505050"/>
                  </a:solidFill>
                </a:rPr>
                <a:t>Docker Compose and</a:t>
              </a:r>
            </a:p>
            <a:p>
              <a:pPr lvl="0" algn="ctr">
                <a:defRPr/>
              </a:pPr>
              <a:r>
                <a:rPr lang="en-US">
                  <a:solidFill>
                    <a:srgbClr val="505050"/>
                  </a:solidFill>
                </a:rPr>
                <a:t>Container Instances</a:t>
              </a:r>
            </a:p>
          </p:txBody>
        </p:sp>
        <p:sp>
          <p:nvSpPr>
            <p:cNvPr id="345" name="Text Placeholder 21">
              <a:extLst>
                <a:ext uri="{FF2B5EF4-FFF2-40B4-BE49-F238E27FC236}">
                  <a16:creationId xmlns:a16="http://schemas.microsoft.com/office/drawing/2014/main" id="{FADA540F-D46E-4547-88E8-652B9984CEC0}"/>
                </a:ext>
              </a:extLst>
            </p:cNvPr>
            <p:cNvSpPr txBox="1">
              <a:spLocks/>
            </p:cNvSpPr>
            <p:nvPr/>
          </p:nvSpPr>
          <p:spPr>
            <a:xfrm>
              <a:off x="2751020" y="5536154"/>
              <a:ext cx="1871283" cy="641714"/>
            </a:xfrm>
            <a:prstGeom prst="rect">
              <a:avLst/>
            </a:prstGeom>
          </p:spPr>
          <p:txBody>
            <a:bodyPr wrap="square" lIns="91440" tIns="91440" rIns="91440" bIns="9144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100">
                  <a:solidFill>
                    <a:srgbClr val="505050"/>
                  </a:solidFill>
                  <a:latin typeface="+mn-lt"/>
                </a:rPr>
                <a:t>Orchestrate existing container applications or deploy single containers</a:t>
              </a:r>
            </a:p>
          </p:txBody>
        </p:sp>
      </p:grpSp>
      <p:grpSp>
        <p:nvGrpSpPr>
          <p:cNvPr id="346" name="Group 345">
            <a:extLst>
              <a:ext uri="{FF2B5EF4-FFF2-40B4-BE49-F238E27FC236}">
                <a16:creationId xmlns:a16="http://schemas.microsoft.com/office/drawing/2014/main" id="{46C40765-E424-4FEC-A3F8-92EFBE0A9C35}"/>
              </a:ext>
            </a:extLst>
          </p:cNvPr>
          <p:cNvGrpSpPr/>
          <p:nvPr/>
        </p:nvGrpSpPr>
        <p:grpSpPr>
          <a:xfrm>
            <a:off x="4888245" y="5122723"/>
            <a:ext cx="2677173" cy="961664"/>
            <a:chOff x="4683662" y="5122723"/>
            <a:chExt cx="2677173" cy="961664"/>
          </a:xfrm>
        </p:grpSpPr>
        <p:sp>
          <p:nvSpPr>
            <p:cNvPr id="351" name="Text Placeholder 21">
              <a:extLst>
                <a:ext uri="{FF2B5EF4-FFF2-40B4-BE49-F238E27FC236}">
                  <a16:creationId xmlns:a16="http://schemas.microsoft.com/office/drawing/2014/main" id="{48739423-7F43-454B-9661-569E179CFA17}"/>
                </a:ext>
              </a:extLst>
            </p:cNvPr>
            <p:cNvSpPr txBox="1">
              <a:spLocks/>
            </p:cNvSpPr>
            <p:nvPr/>
          </p:nvSpPr>
          <p:spPr>
            <a:xfrm>
              <a:off x="4683662" y="5122723"/>
              <a:ext cx="2677173" cy="378565"/>
            </a:xfrm>
            <a:prstGeom prst="rect">
              <a:avLst/>
            </a:prstGeom>
          </p:spPr>
          <p:txBody>
            <a:bodyPr lIns="91440" tIns="91440" rIns="91440" bIns="9144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a:solidFill>
                    <a:srgbClr val="505050"/>
                  </a:solidFill>
                </a:rPr>
                <a:t>Automate</a:t>
              </a:r>
            </a:p>
          </p:txBody>
        </p:sp>
        <p:sp>
          <p:nvSpPr>
            <p:cNvPr id="353" name="Text Placeholder 21">
              <a:extLst>
                <a:ext uri="{FF2B5EF4-FFF2-40B4-BE49-F238E27FC236}">
                  <a16:creationId xmlns:a16="http://schemas.microsoft.com/office/drawing/2014/main" id="{A9E74AEE-CCDA-411C-9782-D4F2759B12BD}"/>
                </a:ext>
              </a:extLst>
            </p:cNvPr>
            <p:cNvSpPr txBox="1">
              <a:spLocks/>
            </p:cNvSpPr>
            <p:nvPr/>
          </p:nvSpPr>
          <p:spPr>
            <a:xfrm>
              <a:off x="4968882" y="5442673"/>
              <a:ext cx="2106733" cy="641714"/>
            </a:xfrm>
            <a:prstGeom prst="rect">
              <a:avLst/>
            </a:prstGeom>
          </p:spPr>
          <p:txBody>
            <a:bodyPr wrap="square" lIns="91440" tIns="91440" rIns="91440" bIns="9144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100">
                  <a:solidFill>
                    <a:srgbClr val="505050"/>
                  </a:solidFill>
                  <a:latin typeface="+mn-lt"/>
                </a:rPr>
                <a:t>Deploy or remove applications using PowerShell, CLI, Visual Studio, and other APIs</a:t>
              </a:r>
            </a:p>
          </p:txBody>
        </p:sp>
      </p:grpSp>
      <p:sp>
        <p:nvSpPr>
          <p:cNvPr id="354" name="Oval 353">
            <a:extLst>
              <a:ext uri="{FF2B5EF4-FFF2-40B4-BE49-F238E27FC236}">
                <a16:creationId xmlns:a16="http://schemas.microsoft.com/office/drawing/2014/main" id="{400FEF44-1B3E-482B-BA0B-912FE5CD4FCD}"/>
              </a:ext>
            </a:extLst>
          </p:cNvPr>
          <p:cNvSpPr/>
          <p:nvPr/>
        </p:nvSpPr>
        <p:spPr bwMode="auto">
          <a:xfrm>
            <a:off x="5896219" y="4376064"/>
            <a:ext cx="661224" cy="661224"/>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3" name="Text Placeholder 21">
            <a:extLst>
              <a:ext uri="{FF2B5EF4-FFF2-40B4-BE49-F238E27FC236}">
                <a16:creationId xmlns:a16="http://schemas.microsoft.com/office/drawing/2014/main" id="{37A10279-0C4C-4935-BC52-18189A2E7F73}"/>
              </a:ext>
            </a:extLst>
          </p:cNvPr>
          <p:cNvSpPr txBox="1">
            <a:spLocks/>
          </p:cNvSpPr>
          <p:nvPr/>
        </p:nvSpPr>
        <p:spPr>
          <a:xfrm>
            <a:off x="278649" y="5122723"/>
            <a:ext cx="2677173" cy="378565"/>
          </a:xfrm>
          <a:prstGeom prst="rect">
            <a:avLst/>
          </a:prstGeom>
        </p:spPr>
        <p:txBody>
          <a:bodyPr lIns="91440" tIns="91440" rIns="91440" bIns="9144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a:solidFill>
                  <a:srgbClr val="505050"/>
                </a:solidFill>
              </a:rPr>
              <a:t>CI/CD</a:t>
            </a:r>
          </a:p>
        </p:txBody>
      </p:sp>
      <p:sp>
        <p:nvSpPr>
          <p:cNvPr id="439" name="Oval 438">
            <a:extLst>
              <a:ext uri="{FF2B5EF4-FFF2-40B4-BE49-F238E27FC236}">
                <a16:creationId xmlns:a16="http://schemas.microsoft.com/office/drawing/2014/main" id="{AF2391F3-1224-4E86-B094-871250CF4ABF}"/>
              </a:ext>
            </a:extLst>
          </p:cNvPr>
          <p:cNvSpPr/>
          <p:nvPr/>
        </p:nvSpPr>
        <p:spPr bwMode="auto">
          <a:xfrm>
            <a:off x="1286623" y="4410133"/>
            <a:ext cx="661224" cy="661224"/>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46" name="Group 445">
            <a:extLst>
              <a:ext uri="{FF2B5EF4-FFF2-40B4-BE49-F238E27FC236}">
                <a16:creationId xmlns:a16="http://schemas.microsoft.com/office/drawing/2014/main" id="{82E22986-6F8F-4E7C-9073-18A954297908}"/>
              </a:ext>
            </a:extLst>
          </p:cNvPr>
          <p:cNvGrpSpPr/>
          <p:nvPr/>
        </p:nvGrpSpPr>
        <p:grpSpPr>
          <a:xfrm>
            <a:off x="7193043" y="5122723"/>
            <a:ext cx="2677173" cy="961664"/>
            <a:chOff x="6945594" y="5122723"/>
            <a:chExt cx="2677173" cy="961664"/>
          </a:xfrm>
        </p:grpSpPr>
        <p:sp>
          <p:nvSpPr>
            <p:cNvPr id="447" name="Text Placeholder 21">
              <a:extLst>
                <a:ext uri="{FF2B5EF4-FFF2-40B4-BE49-F238E27FC236}">
                  <a16:creationId xmlns:a16="http://schemas.microsoft.com/office/drawing/2014/main" id="{608E1EDB-8A19-4CB8-8289-7CBDD40B28F8}"/>
                </a:ext>
              </a:extLst>
            </p:cNvPr>
            <p:cNvSpPr txBox="1">
              <a:spLocks/>
            </p:cNvSpPr>
            <p:nvPr/>
          </p:nvSpPr>
          <p:spPr>
            <a:xfrm>
              <a:off x="6945594" y="5122723"/>
              <a:ext cx="2677173" cy="378565"/>
            </a:xfrm>
            <a:prstGeom prst="rect">
              <a:avLst/>
            </a:prstGeom>
          </p:spPr>
          <p:txBody>
            <a:bodyPr lIns="91440" tIns="91440" rIns="91440" bIns="9144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a:solidFill>
                    <a:srgbClr val="505050"/>
                  </a:solidFill>
                </a:rPr>
                <a:t>Rolling upgrades</a:t>
              </a:r>
            </a:p>
          </p:txBody>
        </p:sp>
        <p:sp>
          <p:nvSpPr>
            <p:cNvPr id="448" name="Text Placeholder 21">
              <a:extLst>
                <a:ext uri="{FF2B5EF4-FFF2-40B4-BE49-F238E27FC236}">
                  <a16:creationId xmlns:a16="http://schemas.microsoft.com/office/drawing/2014/main" id="{CB02E10B-83E9-46BC-941A-5A6BEF19A6D7}"/>
                </a:ext>
              </a:extLst>
            </p:cNvPr>
            <p:cNvSpPr txBox="1">
              <a:spLocks/>
            </p:cNvSpPr>
            <p:nvPr/>
          </p:nvSpPr>
          <p:spPr>
            <a:xfrm>
              <a:off x="7193411" y="5442673"/>
              <a:ext cx="2181539" cy="641714"/>
            </a:xfrm>
            <a:prstGeom prst="rect">
              <a:avLst/>
            </a:prstGeom>
          </p:spPr>
          <p:txBody>
            <a:bodyPr wrap="square" lIns="91440" tIns="91440" rIns="91440" bIns="9144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100">
                  <a:solidFill>
                    <a:srgbClr val="505050"/>
                  </a:solidFill>
                  <a:latin typeface="+mn-lt"/>
                </a:rPr>
                <a:t>Upgrade non-disruptively and roll-back in case of failures, automate with PowerShell</a:t>
              </a:r>
            </a:p>
          </p:txBody>
        </p:sp>
      </p:grpSp>
      <p:sp>
        <p:nvSpPr>
          <p:cNvPr id="449" name="Oval 448">
            <a:extLst>
              <a:ext uri="{FF2B5EF4-FFF2-40B4-BE49-F238E27FC236}">
                <a16:creationId xmlns:a16="http://schemas.microsoft.com/office/drawing/2014/main" id="{62CE3DEF-9497-4669-94A6-163936DC84CF}"/>
              </a:ext>
            </a:extLst>
          </p:cNvPr>
          <p:cNvSpPr/>
          <p:nvPr/>
        </p:nvSpPr>
        <p:spPr bwMode="auto">
          <a:xfrm>
            <a:off x="8201017" y="4357437"/>
            <a:ext cx="661224" cy="661224"/>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5" name="Oval 454">
            <a:extLst>
              <a:ext uri="{FF2B5EF4-FFF2-40B4-BE49-F238E27FC236}">
                <a16:creationId xmlns:a16="http://schemas.microsoft.com/office/drawing/2014/main" id="{184B146F-185B-41D6-9503-D037CECB0BBF}"/>
              </a:ext>
            </a:extLst>
          </p:cNvPr>
          <p:cNvSpPr/>
          <p:nvPr/>
        </p:nvSpPr>
        <p:spPr bwMode="auto">
          <a:xfrm>
            <a:off x="10505817" y="4357437"/>
            <a:ext cx="661224" cy="661224"/>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a:extLst>
              <a:ext uri="{FF2B5EF4-FFF2-40B4-BE49-F238E27FC236}">
                <a16:creationId xmlns:a16="http://schemas.microsoft.com/office/drawing/2014/main" id="{75B9D56F-8FD1-4EF6-A988-CF67996A5BD1}"/>
              </a:ext>
            </a:extLst>
          </p:cNvPr>
          <p:cNvGrpSpPr/>
          <p:nvPr/>
        </p:nvGrpSpPr>
        <p:grpSpPr>
          <a:xfrm>
            <a:off x="1443943" y="4570258"/>
            <a:ext cx="346585" cy="340974"/>
            <a:chOff x="-1174750" y="3724276"/>
            <a:chExt cx="784225" cy="771525"/>
          </a:xfrm>
        </p:grpSpPr>
        <p:sp>
          <p:nvSpPr>
            <p:cNvPr id="8" name="Freeform 5">
              <a:extLst>
                <a:ext uri="{FF2B5EF4-FFF2-40B4-BE49-F238E27FC236}">
                  <a16:creationId xmlns:a16="http://schemas.microsoft.com/office/drawing/2014/main" id="{FFB9AAD2-8503-45BD-8C5A-D6E2B0611F12}"/>
                </a:ext>
              </a:extLst>
            </p:cNvPr>
            <p:cNvSpPr>
              <a:spLocks/>
            </p:cNvSpPr>
            <p:nvPr/>
          </p:nvSpPr>
          <p:spPr bwMode="auto">
            <a:xfrm>
              <a:off x="-950913" y="3862388"/>
              <a:ext cx="409575" cy="407988"/>
            </a:xfrm>
            <a:custGeom>
              <a:avLst/>
              <a:gdLst>
                <a:gd name="T0" fmla="*/ 100 w 145"/>
                <a:gd name="T1" fmla="*/ 144 h 144"/>
                <a:gd name="T2" fmla="*/ 99 w 145"/>
                <a:gd name="T3" fmla="*/ 143 h 144"/>
                <a:gd name="T4" fmla="*/ 96 w 145"/>
                <a:gd name="T5" fmla="*/ 140 h 144"/>
                <a:gd name="T6" fmla="*/ 96 w 145"/>
                <a:gd name="T7" fmla="*/ 48 h 144"/>
                <a:gd name="T8" fmla="*/ 4 w 145"/>
                <a:gd name="T9" fmla="*/ 49 h 144"/>
                <a:gd name="T10" fmla="*/ 1 w 145"/>
                <a:gd name="T11" fmla="*/ 46 h 144"/>
                <a:gd name="T12" fmla="*/ 2 w 145"/>
                <a:gd name="T13" fmla="*/ 42 h 144"/>
                <a:gd name="T14" fmla="*/ 42 w 145"/>
                <a:gd name="T15" fmla="*/ 1 h 144"/>
                <a:gd name="T16" fmla="*/ 45 w 145"/>
                <a:gd name="T17" fmla="*/ 0 h 144"/>
                <a:gd name="T18" fmla="*/ 141 w 145"/>
                <a:gd name="T19" fmla="*/ 0 h 144"/>
                <a:gd name="T20" fmla="*/ 145 w 145"/>
                <a:gd name="T21" fmla="*/ 4 h 144"/>
                <a:gd name="T22" fmla="*/ 145 w 145"/>
                <a:gd name="T23" fmla="*/ 99 h 144"/>
                <a:gd name="T24" fmla="*/ 144 w 145"/>
                <a:gd name="T25" fmla="*/ 102 h 144"/>
                <a:gd name="T26" fmla="*/ 103 w 145"/>
                <a:gd name="T27" fmla="*/ 143 h 144"/>
                <a:gd name="T28" fmla="*/ 100 w 145"/>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5" h="144">
                  <a:moveTo>
                    <a:pt x="100" y="144"/>
                  </a:moveTo>
                  <a:cubicBezTo>
                    <a:pt x="100" y="144"/>
                    <a:pt x="99" y="144"/>
                    <a:pt x="99" y="143"/>
                  </a:cubicBezTo>
                  <a:cubicBezTo>
                    <a:pt x="97" y="143"/>
                    <a:pt x="96" y="141"/>
                    <a:pt x="96" y="140"/>
                  </a:cubicBezTo>
                  <a:cubicBezTo>
                    <a:pt x="96" y="48"/>
                    <a:pt x="96" y="48"/>
                    <a:pt x="96" y="48"/>
                  </a:cubicBezTo>
                  <a:cubicBezTo>
                    <a:pt x="4" y="49"/>
                    <a:pt x="4" y="49"/>
                    <a:pt x="4" y="49"/>
                  </a:cubicBezTo>
                  <a:cubicBezTo>
                    <a:pt x="3" y="49"/>
                    <a:pt x="1" y="48"/>
                    <a:pt x="1" y="46"/>
                  </a:cubicBezTo>
                  <a:cubicBezTo>
                    <a:pt x="0" y="45"/>
                    <a:pt x="0" y="43"/>
                    <a:pt x="2" y="42"/>
                  </a:cubicBezTo>
                  <a:cubicBezTo>
                    <a:pt x="42" y="1"/>
                    <a:pt x="42" y="1"/>
                    <a:pt x="42" y="1"/>
                  </a:cubicBezTo>
                  <a:cubicBezTo>
                    <a:pt x="43" y="1"/>
                    <a:pt x="44" y="0"/>
                    <a:pt x="45" y="0"/>
                  </a:cubicBezTo>
                  <a:cubicBezTo>
                    <a:pt x="141" y="0"/>
                    <a:pt x="141" y="0"/>
                    <a:pt x="141" y="0"/>
                  </a:cubicBezTo>
                  <a:cubicBezTo>
                    <a:pt x="143" y="0"/>
                    <a:pt x="145" y="2"/>
                    <a:pt x="145" y="4"/>
                  </a:cubicBezTo>
                  <a:cubicBezTo>
                    <a:pt x="145" y="99"/>
                    <a:pt x="145" y="99"/>
                    <a:pt x="145" y="99"/>
                  </a:cubicBezTo>
                  <a:cubicBezTo>
                    <a:pt x="145" y="100"/>
                    <a:pt x="145" y="101"/>
                    <a:pt x="144" y="102"/>
                  </a:cubicBezTo>
                  <a:cubicBezTo>
                    <a:pt x="103" y="143"/>
                    <a:pt x="103" y="143"/>
                    <a:pt x="103" y="143"/>
                  </a:cubicBezTo>
                  <a:cubicBezTo>
                    <a:pt x="102" y="143"/>
                    <a:pt x="101" y="144"/>
                    <a:pt x="100" y="144"/>
                  </a:cubicBez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255C0DC5-0A42-47E1-8BB8-9BE42F1E2F24}"/>
                </a:ext>
              </a:extLst>
            </p:cNvPr>
            <p:cNvSpPr>
              <a:spLocks/>
            </p:cNvSpPr>
            <p:nvPr/>
          </p:nvSpPr>
          <p:spPr bwMode="auto">
            <a:xfrm>
              <a:off x="-1055688" y="3724276"/>
              <a:ext cx="665163" cy="661988"/>
            </a:xfrm>
            <a:custGeom>
              <a:avLst/>
              <a:gdLst>
                <a:gd name="T0" fmla="*/ 56 w 235"/>
                <a:gd name="T1" fmla="*/ 234 h 234"/>
                <a:gd name="T2" fmla="*/ 226 w 235"/>
                <a:gd name="T3" fmla="*/ 234 h 234"/>
                <a:gd name="T4" fmla="*/ 235 w 235"/>
                <a:gd name="T5" fmla="*/ 225 h 234"/>
                <a:gd name="T6" fmla="*/ 235 w 235"/>
                <a:gd name="T7" fmla="*/ 9 h 234"/>
                <a:gd name="T8" fmla="*/ 226 w 235"/>
                <a:gd name="T9" fmla="*/ 0 h 234"/>
                <a:gd name="T10" fmla="*/ 9 w 235"/>
                <a:gd name="T11" fmla="*/ 0 h 234"/>
                <a:gd name="T12" fmla="*/ 0 w 235"/>
                <a:gd name="T13" fmla="*/ 9 h 234"/>
                <a:gd name="T14" fmla="*/ 0 w 235"/>
                <a:gd name="T15" fmla="*/ 177 h 2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5" h="234">
                  <a:moveTo>
                    <a:pt x="56" y="234"/>
                  </a:moveTo>
                  <a:cubicBezTo>
                    <a:pt x="226" y="234"/>
                    <a:pt x="226" y="234"/>
                    <a:pt x="226" y="234"/>
                  </a:cubicBezTo>
                  <a:cubicBezTo>
                    <a:pt x="231" y="234"/>
                    <a:pt x="235" y="230"/>
                    <a:pt x="235" y="225"/>
                  </a:cubicBezTo>
                  <a:cubicBezTo>
                    <a:pt x="235" y="9"/>
                    <a:pt x="235" y="9"/>
                    <a:pt x="235" y="9"/>
                  </a:cubicBezTo>
                  <a:cubicBezTo>
                    <a:pt x="235" y="4"/>
                    <a:pt x="231" y="0"/>
                    <a:pt x="226" y="0"/>
                  </a:cubicBezTo>
                  <a:cubicBezTo>
                    <a:pt x="9" y="0"/>
                    <a:pt x="9" y="0"/>
                    <a:pt x="9" y="0"/>
                  </a:cubicBezTo>
                  <a:cubicBezTo>
                    <a:pt x="4" y="0"/>
                    <a:pt x="0" y="4"/>
                    <a:pt x="0" y="9"/>
                  </a:cubicBezTo>
                  <a:cubicBezTo>
                    <a:pt x="0" y="177"/>
                    <a:pt x="0" y="177"/>
                    <a:pt x="0" y="177"/>
                  </a:cubicBez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7">
              <a:extLst>
                <a:ext uri="{FF2B5EF4-FFF2-40B4-BE49-F238E27FC236}">
                  <a16:creationId xmlns:a16="http://schemas.microsoft.com/office/drawing/2014/main" id="{F6D62856-2861-408A-B9EA-E7B8615003BE}"/>
                </a:ext>
              </a:extLst>
            </p:cNvPr>
            <p:cNvSpPr>
              <a:spLocks noChangeShapeType="1"/>
            </p:cNvSpPr>
            <p:nvPr/>
          </p:nvSpPr>
          <p:spPr bwMode="auto">
            <a:xfrm flipH="1">
              <a:off x="-1174750" y="3998913"/>
              <a:ext cx="495300" cy="496888"/>
            </a:xfrm>
            <a:prstGeom prst="line">
              <a:avLst/>
            </a:prstGeom>
            <a:noFill/>
            <a:ln w="1905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6" name="Group 25">
            <a:extLst>
              <a:ext uri="{FF2B5EF4-FFF2-40B4-BE49-F238E27FC236}">
                <a16:creationId xmlns:a16="http://schemas.microsoft.com/office/drawing/2014/main" id="{DA7E976E-818F-4C2C-BABD-9A853458764D}"/>
              </a:ext>
            </a:extLst>
          </p:cNvPr>
          <p:cNvGrpSpPr/>
          <p:nvPr/>
        </p:nvGrpSpPr>
        <p:grpSpPr>
          <a:xfrm>
            <a:off x="10638259" y="4490503"/>
            <a:ext cx="396341" cy="395093"/>
            <a:chOff x="-1176337" y="3541712"/>
            <a:chExt cx="1008062" cy="1004888"/>
          </a:xfrm>
        </p:grpSpPr>
        <p:sp>
          <p:nvSpPr>
            <p:cNvPr id="21" name="Freeform 11">
              <a:extLst>
                <a:ext uri="{FF2B5EF4-FFF2-40B4-BE49-F238E27FC236}">
                  <a16:creationId xmlns:a16="http://schemas.microsoft.com/office/drawing/2014/main" id="{B4F1FB23-DA45-4D60-BBF2-5DC7486A4A58}"/>
                </a:ext>
              </a:extLst>
            </p:cNvPr>
            <p:cNvSpPr>
              <a:spLocks/>
            </p:cNvSpPr>
            <p:nvPr/>
          </p:nvSpPr>
          <p:spPr bwMode="auto">
            <a:xfrm>
              <a:off x="-1087438" y="3629025"/>
              <a:ext cx="527050" cy="528638"/>
            </a:xfrm>
            <a:custGeom>
              <a:avLst/>
              <a:gdLst>
                <a:gd name="T0" fmla="*/ 154 w 187"/>
                <a:gd name="T1" fmla="*/ 33 h 187"/>
                <a:gd name="T2" fmla="*/ 154 w 187"/>
                <a:gd name="T3" fmla="*/ 154 h 187"/>
                <a:gd name="T4" fmla="*/ 33 w 187"/>
                <a:gd name="T5" fmla="*/ 154 h 187"/>
                <a:gd name="T6" fmla="*/ 33 w 187"/>
                <a:gd name="T7" fmla="*/ 33 h 187"/>
                <a:gd name="T8" fmla="*/ 154 w 187"/>
                <a:gd name="T9" fmla="*/ 33 h 187"/>
              </a:gdLst>
              <a:ahLst/>
              <a:cxnLst>
                <a:cxn ang="0">
                  <a:pos x="T0" y="T1"/>
                </a:cxn>
                <a:cxn ang="0">
                  <a:pos x="T2" y="T3"/>
                </a:cxn>
                <a:cxn ang="0">
                  <a:pos x="T4" y="T5"/>
                </a:cxn>
                <a:cxn ang="0">
                  <a:pos x="T6" y="T7"/>
                </a:cxn>
                <a:cxn ang="0">
                  <a:pos x="T8" y="T9"/>
                </a:cxn>
              </a:cxnLst>
              <a:rect l="0" t="0" r="r" b="b"/>
              <a:pathLst>
                <a:path w="187" h="187">
                  <a:moveTo>
                    <a:pt x="154" y="33"/>
                  </a:moveTo>
                  <a:cubicBezTo>
                    <a:pt x="187" y="66"/>
                    <a:pt x="187" y="120"/>
                    <a:pt x="154" y="154"/>
                  </a:cubicBezTo>
                  <a:cubicBezTo>
                    <a:pt x="120" y="187"/>
                    <a:pt x="66" y="187"/>
                    <a:pt x="33" y="154"/>
                  </a:cubicBezTo>
                  <a:cubicBezTo>
                    <a:pt x="0" y="120"/>
                    <a:pt x="0" y="66"/>
                    <a:pt x="33" y="33"/>
                  </a:cubicBezTo>
                  <a:cubicBezTo>
                    <a:pt x="66" y="0"/>
                    <a:pt x="120" y="0"/>
                    <a:pt x="154" y="33"/>
                  </a:cubicBez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2">
              <a:extLst>
                <a:ext uri="{FF2B5EF4-FFF2-40B4-BE49-F238E27FC236}">
                  <a16:creationId xmlns:a16="http://schemas.microsoft.com/office/drawing/2014/main" id="{55D6ECB3-A6F8-4D58-B807-98BD2F3C5AB7}"/>
                </a:ext>
              </a:extLst>
            </p:cNvPr>
            <p:cNvSpPr>
              <a:spLocks/>
            </p:cNvSpPr>
            <p:nvPr/>
          </p:nvSpPr>
          <p:spPr bwMode="auto">
            <a:xfrm>
              <a:off x="-1176337" y="3541712"/>
              <a:ext cx="700087" cy="700088"/>
            </a:xfrm>
            <a:custGeom>
              <a:avLst/>
              <a:gdLst>
                <a:gd name="T0" fmla="*/ 204 w 248"/>
                <a:gd name="T1" fmla="*/ 44 h 248"/>
                <a:gd name="T2" fmla="*/ 204 w 248"/>
                <a:gd name="T3" fmla="*/ 204 h 248"/>
                <a:gd name="T4" fmla="*/ 44 w 248"/>
                <a:gd name="T5" fmla="*/ 204 h 248"/>
                <a:gd name="T6" fmla="*/ 44 w 248"/>
                <a:gd name="T7" fmla="*/ 44 h 248"/>
                <a:gd name="T8" fmla="*/ 204 w 248"/>
                <a:gd name="T9" fmla="*/ 44 h 248"/>
              </a:gdLst>
              <a:ahLst/>
              <a:cxnLst>
                <a:cxn ang="0">
                  <a:pos x="T0" y="T1"/>
                </a:cxn>
                <a:cxn ang="0">
                  <a:pos x="T2" y="T3"/>
                </a:cxn>
                <a:cxn ang="0">
                  <a:pos x="T4" y="T5"/>
                </a:cxn>
                <a:cxn ang="0">
                  <a:pos x="T6" y="T7"/>
                </a:cxn>
                <a:cxn ang="0">
                  <a:pos x="T8" y="T9"/>
                </a:cxn>
              </a:cxnLst>
              <a:rect l="0" t="0" r="r" b="b"/>
              <a:pathLst>
                <a:path w="248" h="248">
                  <a:moveTo>
                    <a:pt x="204" y="44"/>
                  </a:moveTo>
                  <a:cubicBezTo>
                    <a:pt x="248" y="89"/>
                    <a:pt x="248" y="160"/>
                    <a:pt x="204" y="204"/>
                  </a:cubicBezTo>
                  <a:cubicBezTo>
                    <a:pt x="160" y="248"/>
                    <a:pt x="89" y="248"/>
                    <a:pt x="44" y="204"/>
                  </a:cubicBezTo>
                  <a:cubicBezTo>
                    <a:pt x="0" y="160"/>
                    <a:pt x="0" y="89"/>
                    <a:pt x="44" y="44"/>
                  </a:cubicBezTo>
                  <a:cubicBezTo>
                    <a:pt x="89" y="0"/>
                    <a:pt x="160" y="0"/>
                    <a:pt x="204" y="44"/>
                  </a:cubicBez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3">
              <a:extLst>
                <a:ext uri="{FF2B5EF4-FFF2-40B4-BE49-F238E27FC236}">
                  <a16:creationId xmlns:a16="http://schemas.microsoft.com/office/drawing/2014/main" id="{333826D1-F9DB-4F40-9578-0E5090FABBF1}"/>
                </a:ext>
              </a:extLst>
            </p:cNvPr>
            <p:cNvSpPr>
              <a:spLocks/>
            </p:cNvSpPr>
            <p:nvPr/>
          </p:nvSpPr>
          <p:spPr bwMode="auto">
            <a:xfrm>
              <a:off x="-501650" y="4216400"/>
              <a:ext cx="333375" cy="330200"/>
            </a:xfrm>
            <a:custGeom>
              <a:avLst/>
              <a:gdLst>
                <a:gd name="T0" fmla="*/ 112 w 118"/>
                <a:gd name="T1" fmla="*/ 96 h 117"/>
                <a:gd name="T2" fmla="*/ 96 w 118"/>
                <a:gd name="T3" fmla="*/ 112 h 117"/>
                <a:gd name="T4" fmla="*/ 75 w 118"/>
                <a:gd name="T5" fmla="*/ 112 h 117"/>
                <a:gd name="T6" fmla="*/ 0 w 118"/>
                <a:gd name="T7" fmla="*/ 37 h 117"/>
                <a:gd name="T8" fmla="*/ 37 w 118"/>
                <a:gd name="T9" fmla="*/ 0 h 117"/>
                <a:gd name="T10" fmla="*/ 112 w 118"/>
                <a:gd name="T11" fmla="*/ 75 h 117"/>
                <a:gd name="T12" fmla="*/ 112 w 118"/>
                <a:gd name="T13" fmla="*/ 96 h 117"/>
              </a:gdLst>
              <a:ahLst/>
              <a:cxnLst>
                <a:cxn ang="0">
                  <a:pos x="T0" y="T1"/>
                </a:cxn>
                <a:cxn ang="0">
                  <a:pos x="T2" y="T3"/>
                </a:cxn>
                <a:cxn ang="0">
                  <a:pos x="T4" y="T5"/>
                </a:cxn>
                <a:cxn ang="0">
                  <a:pos x="T6" y="T7"/>
                </a:cxn>
                <a:cxn ang="0">
                  <a:pos x="T8" y="T9"/>
                </a:cxn>
                <a:cxn ang="0">
                  <a:pos x="T10" y="T11"/>
                </a:cxn>
                <a:cxn ang="0">
                  <a:pos x="T12" y="T13"/>
                </a:cxn>
              </a:cxnLst>
              <a:rect l="0" t="0" r="r" b="b"/>
              <a:pathLst>
                <a:path w="118" h="117">
                  <a:moveTo>
                    <a:pt x="112" y="96"/>
                  </a:moveTo>
                  <a:cubicBezTo>
                    <a:pt x="96" y="112"/>
                    <a:pt x="96" y="112"/>
                    <a:pt x="96" y="112"/>
                  </a:cubicBezTo>
                  <a:cubicBezTo>
                    <a:pt x="90" y="117"/>
                    <a:pt x="81" y="117"/>
                    <a:pt x="75" y="112"/>
                  </a:cubicBezTo>
                  <a:cubicBezTo>
                    <a:pt x="0" y="37"/>
                    <a:pt x="0" y="37"/>
                    <a:pt x="0" y="37"/>
                  </a:cubicBezTo>
                  <a:cubicBezTo>
                    <a:pt x="37" y="0"/>
                    <a:pt x="37" y="0"/>
                    <a:pt x="37" y="0"/>
                  </a:cubicBezTo>
                  <a:cubicBezTo>
                    <a:pt x="112" y="75"/>
                    <a:pt x="112" y="75"/>
                    <a:pt x="112" y="75"/>
                  </a:cubicBezTo>
                  <a:cubicBezTo>
                    <a:pt x="118" y="81"/>
                    <a:pt x="118" y="90"/>
                    <a:pt x="112" y="96"/>
                  </a:cubicBez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4">
              <a:extLst>
                <a:ext uri="{FF2B5EF4-FFF2-40B4-BE49-F238E27FC236}">
                  <a16:creationId xmlns:a16="http://schemas.microsoft.com/office/drawing/2014/main" id="{349122B0-EC93-45BF-986B-F19F67FB2BD0}"/>
                </a:ext>
              </a:extLst>
            </p:cNvPr>
            <p:cNvSpPr>
              <a:spLocks/>
            </p:cNvSpPr>
            <p:nvPr/>
          </p:nvSpPr>
          <p:spPr bwMode="auto">
            <a:xfrm>
              <a:off x="-622300" y="4094163"/>
              <a:ext cx="128587" cy="130175"/>
            </a:xfrm>
            <a:custGeom>
              <a:avLst/>
              <a:gdLst>
                <a:gd name="T0" fmla="*/ 81 w 81"/>
                <a:gd name="T1" fmla="*/ 52 h 82"/>
                <a:gd name="T2" fmla="*/ 51 w 81"/>
                <a:gd name="T3" fmla="*/ 82 h 82"/>
                <a:gd name="T4" fmla="*/ 0 w 81"/>
                <a:gd name="T5" fmla="*/ 29 h 82"/>
                <a:gd name="T6" fmla="*/ 28 w 81"/>
                <a:gd name="T7" fmla="*/ 0 h 82"/>
                <a:gd name="T8" fmla="*/ 81 w 81"/>
                <a:gd name="T9" fmla="*/ 52 h 82"/>
              </a:gdLst>
              <a:ahLst/>
              <a:cxnLst>
                <a:cxn ang="0">
                  <a:pos x="T0" y="T1"/>
                </a:cxn>
                <a:cxn ang="0">
                  <a:pos x="T2" y="T3"/>
                </a:cxn>
                <a:cxn ang="0">
                  <a:pos x="T4" y="T5"/>
                </a:cxn>
                <a:cxn ang="0">
                  <a:pos x="T6" y="T7"/>
                </a:cxn>
                <a:cxn ang="0">
                  <a:pos x="T8" y="T9"/>
                </a:cxn>
              </a:cxnLst>
              <a:rect l="0" t="0" r="r" b="b"/>
              <a:pathLst>
                <a:path w="81" h="82">
                  <a:moveTo>
                    <a:pt x="81" y="52"/>
                  </a:moveTo>
                  <a:lnTo>
                    <a:pt x="51" y="82"/>
                  </a:lnTo>
                  <a:lnTo>
                    <a:pt x="0" y="29"/>
                  </a:lnTo>
                  <a:lnTo>
                    <a:pt x="28" y="0"/>
                  </a:lnTo>
                  <a:lnTo>
                    <a:pt x="81" y="52"/>
                  </a:ln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5">
              <a:extLst>
                <a:ext uri="{FF2B5EF4-FFF2-40B4-BE49-F238E27FC236}">
                  <a16:creationId xmlns:a16="http://schemas.microsoft.com/office/drawing/2014/main" id="{FE191714-91DF-4160-9F6D-0913A6DFD9AA}"/>
                </a:ext>
              </a:extLst>
            </p:cNvPr>
            <p:cNvSpPr>
              <a:spLocks/>
            </p:cNvSpPr>
            <p:nvPr/>
          </p:nvSpPr>
          <p:spPr bwMode="auto">
            <a:xfrm>
              <a:off x="-588963" y="4129088"/>
              <a:ext cx="207962" cy="207963"/>
            </a:xfrm>
            <a:custGeom>
              <a:avLst/>
              <a:gdLst>
                <a:gd name="T0" fmla="*/ 89 w 131"/>
                <a:gd name="T1" fmla="*/ 0 h 131"/>
                <a:gd name="T2" fmla="*/ 0 w 131"/>
                <a:gd name="T3" fmla="*/ 89 h 131"/>
                <a:gd name="T4" fmla="*/ 44 w 131"/>
                <a:gd name="T5" fmla="*/ 131 h 131"/>
                <a:gd name="T6" fmla="*/ 131 w 131"/>
                <a:gd name="T7" fmla="*/ 44 h 131"/>
                <a:gd name="T8" fmla="*/ 89 w 131"/>
                <a:gd name="T9" fmla="*/ 0 h 131"/>
              </a:gdLst>
              <a:ahLst/>
              <a:cxnLst>
                <a:cxn ang="0">
                  <a:pos x="T0" y="T1"/>
                </a:cxn>
                <a:cxn ang="0">
                  <a:pos x="T2" y="T3"/>
                </a:cxn>
                <a:cxn ang="0">
                  <a:pos x="T4" y="T5"/>
                </a:cxn>
                <a:cxn ang="0">
                  <a:pos x="T6" y="T7"/>
                </a:cxn>
                <a:cxn ang="0">
                  <a:pos x="T8" y="T9"/>
                </a:cxn>
              </a:cxnLst>
              <a:rect l="0" t="0" r="r" b="b"/>
              <a:pathLst>
                <a:path w="131" h="131">
                  <a:moveTo>
                    <a:pt x="89" y="0"/>
                  </a:moveTo>
                  <a:lnTo>
                    <a:pt x="0" y="89"/>
                  </a:lnTo>
                  <a:lnTo>
                    <a:pt x="44" y="131"/>
                  </a:lnTo>
                  <a:lnTo>
                    <a:pt x="131" y="44"/>
                  </a:lnTo>
                  <a:lnTo>
                    <a:pt x="89" y="0"/>
                  </a:ln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60" name="Group 459">
            <a:extLst>
              <a:ext uri="{FF2B5EF4-FFF2-40B4-BE49-F238E27FC236}">
                <a16:creationId xmlns:a16="http://schemas.microsoft.com/office/drawing/2014/main" id="{724296BB-4DA7-44B2-986D-C41DC37F80F3}"/>
              </a:ext>
            </a:extLst>
          </p:cNvPr>
          <p:cNvGrpSpPr/>
          <p:nvPr/>
        </p:nvGrpSpPr>
        <p:grpSpPr>
          <a:xfrm>
            <a:off x="8377600" y="4512699"/>
            <a:ext cx="308058" cy="350700"/>
            <a:chOff x="-957263" y="3168650"/>
            <a:chExt cx="665163" cy="757238"/>
          </a:xfrm>
        </p:grpSpPr>
        <p:sp>
          <p:nvSpPr>
            <p:cNvPr id="29" name="Line 19">
              <a:extLst>
                <a:ext uri="{FF2B5EF4-FFF2-40B4-BE49-F238E27FC236}">
                  <a16:creationId xmlns:a16="http://schemas.microsoft.com/office/drawing/2014/main" id="{35900685-DDDA-44DB-8D35-C63265E8293A}"/>
                </a:ext>
              </a:extLst>
            </p:cNvPr>
            <p:cNvSpPr>
              <a:spLocks noChangeShapeType="1"/>
            </p:cNvSpPr>
            <p:nvPr/>
          </p:nvSpPr>
          <p:spPr bwMode="auto">
            <a:xfrm flipH="1">
              <a:off x="-503238" y="3378200"/>
              <a:ext cx="209550" cy="0"/>
            </a:xfrm>
            <a:prstGeom prst="line">
              <a:avLst/>
            </a:prstGeom>
            <a:noFill/>
            <a:ln w="1905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0">
              <a:extLst>
                <a:ext uri="{FF2B5EF4-FFF2-40B4-BE49-F238E27FC236}">
                  <a16:creationId xmlns:a16="http://schemas.microsoft.com/office/drawing/2014/main" id="{562D5C2E-C77D-49EF-A044-82308DBAB559}"/>
                </a:ext>
              </a:extLst>
            </p:cNvPr>
            <p:cNvSpPr>
              <a:spLocks noChangeShapeType="1"/>
            </p:cNvSpPr>
            <p:nvPr/>
          </p:nvSpPr>
          <p:spPr bwMode="auto">
            <a:xfrm flipV="1">
              <a:off x="-292100" y="3168650"/>
              <a:ext cx="0" cy="209550"/>
            </a:xfrm>
            <a:prstGeom prst="line">
              <a:avLst/>
            </a:prstGeom>
            <a:noFill/>
            <a:ln w="1905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1">
              <a:extLst>
                <a:ext uri="{FF2B5EF4-FFF2-40B4-BE49-F238E27FC236}">
                  <a16:creationId xmlns:a16="http://schemas.microsoft.com/office/drawing/2014/main" id="{F8B23C49-C1D9-4E18-8210-0EF8EACBB119}"/>
                </a:ext>
              </a:extLst>
            </p:cNvPr>
            <p:cNvSpPr>
              <a:spLocks/>
            </p:cNvSpPr>
            <p:nvPr/>
          </p:nvSpPr>
          <p:spPr bwMode="auto">
            <a:xfrm>
              <a:off x="-957263" y="3208338"/>
              <a:ext cx="657225" cy="717550"/>
            </a:xfrm>
            <a:custGeom>
              <a:avLst/>
              <a:gdLst>
                <a:gd name="T0" fmla="*/ 213 w 232"/>
                <a:gd name="T1" fmla="*/ 219 h 254"/>
                <a:gd name="T2" fmla="*/ 126 w 232"/>
                <a:gd name="T3" fmla="*/ 254 h 254"/>
                <a:gd name="T4" fmla="*/ 0 w 232"/>
                <a:gd name="T5" fmla="*/ 127 h 254"/>
                <a:gd name="T6" fmla="*/ 126 w 232"/>
                <a:gd name="T7" fmla="*/ 0 h 254"/>
                <a:gd name="T8" fmla="*/ 232 w 232"/>
                <a:gd name="T9" fmla="*/ 56 h 254"/>
              </a:gdLst>
              <a:ahLst/>
              <a:cxnLst>
                <a:cxn ang="0">
                  <a:pos x="T0" y="T1"/>
                </a:cxn>
                <a:cxn ang="0">
                  <a:pos x="T2" y="T3"/>
                </a:cxn>
                <a:cxn ang="0">
                  <a:pos x="T4" y="T5"/>
                </a:cxn>
                <a:cxn ang="0">
                  <a:pos x="T6" y="T7"/>
                </a:cxn>
                <a:cxn ang="0">
                  <a:pos x="T8" y="T9"/>
                </a:cxn>
              </a:cxnLst>
              <a:rect l="0" t="0" r="r" b="b"/>
              <a:pathLst>
                <a:path w="232" h="254">
                  <a:moveTo>
                    <a:pt x="213" y="219"/>
                  </a:moveTo>
                  <a:cubicBezTo>
                    <a:pt x="191" y="241"/>
                    <a:pt x="160" y="254"/>
                    <a:pt x="126" y="254"/>
                  </a:cubicBezTo>
                  <a:cubicBezTo>
                    <a:pt x="56" y="254"/>
                    <a:pt x="0" y="197"/>
                    <a:pt x="0" y="127"/>
                  </a:cubicBezTo>
                  <a:cubicBezTo>
                    <a:pt x="0" y="57"/>
                    <a:pt x="56" y="0"/>
                    <a:pt x="126" y="0"/>
                  </a:cubicBezTo>
                  <a:cubicBezTo>
                    <a:pt x="170" y="0"/>
                    <a:pt x="209" y="22"/>
                    <a:pt x="232" y="56"/>
                  </a:cubicBez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77" name="Group 476">
            <a:extLst>
              <a:ext uri="{FF2B5EF4-FFF2-40B4-BE49-F238E27FC236}">
                <a16:creationId xmlns:a16="http://schemas.microsoft.com/office/drawing/2014/main" id="{75A3FD59-E7A2-4144-8C3D-2CF3FDFC51E1}"/>
              </a:ext>
            </a:extLst>
          </p:cNvPr>
          <p:cNvGrpSpPr/>
          <p:nvPr/>
        </p:nvGrpSpPr>
        <p:grpSpPr>
          <a:xfrm>
            <a:off x="6046356" y="4527093"/>
            <a:ext cx="360950" cy="359167"/>
            <a:chOff x="-2159000" y="3536950"/>
            <a:chExt cx="963612" cy="958851"/>
          </a:xfrm>
        </p:grpSpPr>
        <p:sp>
          <p:nvSpPr>
            <p:cNvPr id="465" name="Rectangle 53">
              <a:extLst>
                <a:ext uri="{FF2B5EF4-FFF2-40B4-BE49-F238E27FC236}">
                  <a16:creationId xmlns:a16="http://schemas.microsoft.com/office/drawing/2014/main" id="{DC2107E4-8D07-47CA-810C-779C45424F47}"/>
                </a:ext>
              </a:extLst>
            </p:cNvPr>
            <p:cNvSpPr>
              <a:spLocks noChangeArrowheads="1"/>
            </p:cNvSpPr>
            <p:nvPr/>
          </p:nvSpPr>
          <p:spPr bwMode="auto">
            <a:xfrm>
              <a:off x="-2151063" y="3536950"/>
              <a:ext cx="196850" cy="198438"/>
            </a:xfrm>
            <a:prstGeom prst="rect">
              <a:avLst/>
            </a:pr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6" name="Rectangle 54">
              <a:extLst>
                <a:ext uri="{FF2B5EF4-FFF2-40B4-BE49-F238E27FC236}">
                  <a16:creationId xmlns:a16="http://schemas.microsoft.com/office/drawing/2014/main" id="{868834C8-E8A1-4585-91F0-6BCF3C613596}"/>
                </a:ext>
              </a:extLst>
            </p:cNvPr>
            <p:cNvSpPr>
              <a:spLocks noChangeArrowheads="1"/>
            </p:cNvSpPr>
            <p:nvPr/>
          </p:nvSpPr>
          <p:spPr bwMode="auto">
            <a:xfrm>
              <a:off x="-1392238" y="4297363"/>
              <a:ext cx="196850" cy="198438"/>
            </a:xfrm>
            <a:prstGeom prst="rect">
              <a:avLst/>
            </a:pr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7" name="Oval 55">
              <a:extLst>
                <a:ext uri="{FF2B5EF4-FFF2-40B4-BE49-F238E27FC236}">
                  <a16:creationId xmlns:a16="http://schemas.microsoft.com/office/drawing/2014/main" id="{973FDA05-39BB-4A30-AAEC-1FF9A5C8DC5B}"/>
                </a:ext>
              </a:extLst>
            </p:cNvPr>
            <p:cNvSpPr>
              <a:spLocks noChangeArrowheads="1"/>
            </p:cNvSpPr>
            <p:nvPr/>
          </p:nvSpPr>
          <p:spPr bwMode="auto">
            <a:xfrm>
              <a:off x="-2159000" y="4278313"/>
              <a:ext cx="217488" cy="217488"/>
            </a:xfrm>
            <a:prstGeom prst="ellipse">
              <a:avLst/>
            </a:pr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8" name="Freeform 56">
              <a:extLst>
                <a:ext uri="{FF2B5EF4-FFF2-40B4-BE49-F238E27FC236}">
                  <a16:creationId xmlns:a16="http://schemas.microsoft.com/office/drawing/2014/main" id="{8937E636-6A4C-40DE-9DE1-AB28B72E3128}"/>
                </a:ext>
              </a:extLst>
            </p:cNvPr>
            <p:cNvSpPr>
              <a:spLocks/>
            </p:cNvSpPr>
            <p:nvPr/>
          </p:nvSpPr>
          <p:spPr bwMode="auto">
            <a:xfrm>
              <a:off x="-1392238" y="3536950"/>
              <a:ext cx="196850" cy="198438"/>
            </a:xfrm>
            <a:custGeom>
              <a:avLst/>
              <a:gdLst>
                <a:gd name="T0" fmla="*/ 62 w 124"/>
                <a:gd name="T1" fmla="*/ 0 h 125"/>
                <a:gd name="T2" fmla="*/ 0 w 124"/>
                <a:gd name="T3" fmla="*/ 125 h 125"/>
                <a:gd name="T4" fmla="*/ 124 w 124"/>
                <a:gd name="T5" fmla="*/ 125 h 125"/>
                <a:gd name="T6" fmla="*/ 62 w 124"/>
                <a:gd name="T7" fmla="*/ 0 h 125"/>
              </a:gdLst>
              <a:ahLst/>
              <a:cxnLst>
                <a:cxn ang="0">
                  <a:pos x="T0" y="T1"/>
                </a:cxn>
                <a:cxn ang="0">
                  <a:pos x="T2" y="T3"/>
                </a:cxn>
                <a:cxn ang="0">
                  <a:pos x="T4" y="T5"/>
                </a:cxn>
                <a:cxn ang="0">
                  <a:pos x="T6" y="T7"/>
                </a:cxn>
              </a:cxnLst>
              <a:rect l="0" t="0" r="r" b="b"/>
              <a:pathLst>
                <a:path w="124" h="125">
                  <a:moveTo>
                    <a:pt x="62" y="0"/>
                  </a:moveTo>
                  <a:lnTo>
                    <a:pt x="0" y="125"/>
                  </a:lnTo>
                  <a:lnTo>
                    <a:pt x="124" y="125"/>
                  </a:lnTo>
                  <a:lnTo>
                    <a:pt x="62" y="0"/>
                  </a:ln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9" name="Freeform 57">
              <a:extLst>
                <a:ext uri="{FF2B5EF4-FFF2-40B4-BE49-F238E27FC236}">
                  <a16:creationId xmlns:a16="http://schemas.microsoft.com/office/drawing/2014/main" id="{3043F022-4F35-4D42-923B-72533C1F4C3D}"/>
                </a:ext>
              </a:extLst>
            </p:cNvPr>
            <p:cNvSpPr>
              <a:spLocks/>
            </p:cNvSpPr>
            <p:nvPr/>
          </p:nvSpPr>
          <p:spPr bwMode="auto">
            <a:xfrm>
              <a:off x="-1609725" y="3616325"/>
              <a:ext cx="68263" cy="115888"/>
            </a:xfrm>
            <a:custGeom>
              <a:avLst/>
              <a:gdLst>
                <a:gd name="T0" fmla="*/ 0 w 43"/>
                <a:gd name="T1" fmla="*/ 73 h 73"/>
                <a:gd name="T2" fmla="*/ 43 w 43"/>
                <a:gd name="T3" fmla="*/ 36 h 73"/>
                <a:gd name="T4" fmla="*/ 0 w 43"/>
                <a:gd name="T5" fmla="*/ 0 h 73"/>
              </a:gdLst>
              <a:ahLst/>
              <a:cxnLst>
                <a:cxn ang="0">
                  <a:pos x="T0" y="T1"/>
                </a:cxn>
                <a:cxn ang="0">
                  <a:pos x="T2" y="T3"/>
                </a:cxn>
                <a:cxn ang="0">
                  <a:pos x="T4" y="T5"/>
                </a:cxn>
              </a:cxnLst>
              <a:rect l="0" t="0" r="r" b="b"/>
              <a:pathLst>
                <a:path w="43" h="73">
                  <a:moveTo>
                    <a:pt x="0" y="73"/>
                  </a:moveTo>
                  <a:lnTo>
                    <a:pt x="43" y="36"/>
                  </a:lnTo>
                  <a:lnTo>
                    <a:pt x="0" y="0"/>
                  </a:ln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0" name="Line 58">
              <a:extLst>
                <a:ext uri="{FF2B5EF4-FFF2-40B4-BE49-F238E27FC236}">
                  <a16:creationId xmlns:a16="http://schemas.microsoft.com/office/drawing/2014/main" id="{FE526B24-4C68-4190-8467-A5D4F6399973}"/>
                </a:ext>
              </a:extLst>
            </p:cNvPr>
            <p:cNvSpPr>
              <a:spLocks noChangeShapeType="1"/>
            </p:cNvSpPr>
            <p:nvPr/>
          </p:nvSpPr>
          <p:spPr bwMode="auto">
            <a:xfrm flipH="1">
              <a:off x="-1803400" y="3673475"/>
              <a:ext cx="228600" cy="0"/>
            </a:xfrm>
            <a:prstGeom prst="line">
              <a:avLst/>
            </a:prstGeom>
            <a:noFill/>
            <a:ln w="1905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1" name="Freeform 59">
              <a:extLst>
                <a:ext uri="{FF2B5EF4-FFF2-40B4-BE49-F238E27FC236}">
                  <a16:creationId xmlns:a16="http://schemas.microsoft.com/office/drawing/2014/main" id="{285EBE8F-F658-465E-A59B-A1B1756179FB}"/>
                </a:ext>
              </a:extLst>
            </p:cNvPr>
            <p:cNvSpPr>
              <a:spLocks/>
            </p:cNvSpPr>
            <p:nvPr/>
          </p:nvSpPr>
          <p:spPr bwMode="auto">
            <a:xfrm>
              <a:off x="-1803400" y="4340225"/>
              <a:ext cx="66675" cy="115888"/>
            </a:xfrm>
            <a:custGeom>
              <a:avLst/>
              <a:gdLst>
                <a:gd name="T0" fmla="*/ 42 w 42"/>
                <a:gd name="T1" fmla="*/ 0 h 73"/>
                <a:gd name="T2" fmla="*/ 0 w 42"/>
                <a:gd name="T3" fmla="*/ 36 h 73"/>
                <a:gd name="T4" fmla="*/ 42 w 42"/>
                <a:gd name="T5" fmla="*/ 73 h 73"/>
              </a:gdLst>
              <a:ahLst/>
              <a:cxnLst>
                <a:cxn ang="0">
                  <a:pos x="T0" y="T1"/>
                </a:cxn>
                <a:cxn ang="0">
                  <a:pos x="T2" y="T3"/>
                </a:cxn>
                <a:cxn ang="0">
                  <a:pos x="T4" y="T5"/>
                </a:cxn>
              </a:cxnLst>
              <a:rect l="0" t="0" r="r" b="b"/>
              <a:pathLst>
                <a:path w="42" h="73">
                  <a:moveTo>
                    <a:pt x="42" y="0"/>
                  </a:moveTo>
                  <a:lnTo>
                    <a:pt x="0" y="36"/>
                  </a:lnTo>
                  <a:lnTo>
                    <a:pt x="42" y="73"/>
                  </a:ln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2" name="Line 60">
              <a:extLst>
                <a:ext uri="{FF2B5EF4-FFF2-40B4-BE49-F238E27FC236}">
                  <a16:creationId xmlns:a16="http://schemas.microsoft.com/office/drawing/2014/main" id="{B393EDEC-C941-49F0-857A-532526B9CF2F}"/>
                </a:ext>
              </a:extLst>
            </p:cNvPr>
            <p:cNvSpPr>
              <a:spLocks noChangeShapeType="1"/>
            </p:cNvSpPr>
            <p:nvPr/>
          </p:nvSpPr>
          <p:spPr bwMode="auto">
            <a:xfrm>
              <a:off x="-1770063" y="4397375"/>
              <a:ext cx="228600" cy="0"/>
            </a:xfrm>
            <a:prstGeom prst="line">
              <a:avLst/>
            </a:prstGeom>
            <a:noFill/>
            <a:ln w="1905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3" name="Freeform 61">
              <a:extLst>
                <a:ext uri="{FF2B5EF4-FFF2-40B4-BE49-F238E27FC236}">
                  <a16:creationId xmlns:a16="http://schemas.microsoft.com/office/drawing/2014/main" id="{B5E8DBD9-9028-45DD-B5D8-AD9B1D56C3DF}"/>
                </a:ext>
              </a:extLst>
            </p:cNvPr>
            <p:cNvSpPr>
              <a:spLocks/>
            </p:cNvSpPr>
            <p:nvPr/>
          </p:nvSpPr>
          <p:spPr bwMode="auto">
            <a:xfrm>
              <a:off x="-1349375" y="4100513"/>
              <a:ext cx="115888" cy="65088"/>
            </a:xfrm>
            <a:custGeom>
              <a:avLst/>
              <a:gdLst>
                <a:gd name="T0" fmla="*/ 0 w 73"/>
                <a:gd name="T1" fmla="*/ 0 h 41"/>
                <a:gd name="T2" fmla="*/ 35 w 73"/>
                <a:gd name="T3" fmla="*/ 41 h 41"/>
                <a:gd name="T4" fmla="*/ 73 w 73"/>
                <a:gd name="T5" fmla="*/ 0 h 41"/>
              </a:gdLst>
              <a:ahLst/>
              <a:cxnLst>
                <a:cxn ang="0">
                  <a:pos x="T0" y="T1"/>
                </a:cxn>
                <a:cxn ang="0">
                  <a:pos x="T2" y="T3"/>
                </a:cxn>
                <a:cxn ang="0">
                  <a:pos x="T4" y="T5"/>
                </a:cxn>
              </a:cxnLst>
              <a:rect l="0" t="0" r="r" b="b"/>
              <a:pathLst>
                <a:path w="73" h="41">
                  <a:moveTo>
                    <a:pt x="0" y="0"/>
                  </a:moveTo>
                  <a:lnTo>
                    <a:pt x="35" y="41"/>
                  </a:lnTo>
                  <a:lnTo>
                    <a:pt x="73" y="0"/>
                  </a:ln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4" name="Line 62">
              <a:extLst>
                <a:ext uri="{FF2B5EF4-FFF2-40B4-BE49-F238E27FC236}">
                  <a16:creationId xmlns:a16="http://schemas.microsoft.com/office/drawing/2014/main" id="{BE8F2951-0BCF-420B-A4F8-AAFDBFF9D33F}"/>
                </a:ext>
              </a:extLst>
            </p:cNvPr>
            <p:cNvSpPr>
              <a:spLocks noChangeShapeType="1"/>
            </p:cNvSpPr>
            <p:nvPr/>
          </p:nvSpPr>
          <p:spPr bwMode="auto">
            <a:xfrm flipV="1">
              <a:off x="-1293813" y="3905250"/>
              <a:ext cx="0" cy="225425"/>
            </a:xfrm>
            <a:prstGeom prst="line">
              <a:avLst/>
            </a:prstGeom>
            <a:noFill/>
            <a:ln w="1905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5" name="Freeform 63">
              <a:extLst>
                <a:ext uri="{FF2B5EF4-FFF2-40B4-BE49-F238E27FC236}">
                  <a16:creationId xmlns:a16="http://schemas.microsoft.com/office/drawing/2014/main" id="{DC7B35E9-A4C0-461A-81A4-45E89FE6938E}"/>
                </a:ext>
              </a:extLst>
            </p:cNvPr>
            <p:cNvSpPr>
              <a:spLocks/>
            </p:cNvSpPr>
            <p:nvPr/>
          </p:nvSpPr>
          <p:spPr bwMode="auto">
            <a:xfrm>
              <a:off x="-2108200" y="3876675"/>
              <a:ext cx="115888" cy="68263"/>
            </a:xfrm>
            <a:custGeom>
              <a:avLst/>
              <a:gdLst>
                <a:gd name="T0" fmla="*/ 73 w 73"/>
                <a:gd name="T1" fmla="*/ 43 h 43"/>
                <a:gd name="T2" fmla="*/ 35 w 73"/>
                <a:gd name="T3" fmla="*/ 0 h 43"/>
                <a:gd name="T4" fmla="*/ 0 w 73"/>
                <a:gd name="T5" fmla="*/ 43 h 43"/>
              </a:gdLst>
              <a:ahLst/>
              <a:cxnLst>
                <a:cxn ang="0">
                  <a:pos x="T0" y="T1"/>
                </a:cxn>
                <a:cxn ang="0">
                  <a:pos x="T2" y="T3"/>
                </a:cxn>
                <a:cxn ang="0">
                  <a:pos x="T4" y="T5"/>
                </a:cxn>
              </a:cxnLst>
              <a:rect l="0" t="0" r="r" b="b"/>
              <a:pathLst>
                <a:path w="73" h="43">
                  <a:moveTo>
                    <a:pt x="73" y="43"/>
                  </a:moveTo>
                  <a:lnTo>
                    <a:pt x="35" y="0"/>
                  </a:lnTo>
                  <a:lnTo>
                    <a:pt x="0" y="43"/>
                  </a:ln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6" name="Line 64">
              <a:extLst>
                <a:ext uri="{FF2B5EF4-FFF2-40B4-BE49-F238E27FC236}">
                  <a16:creationId xmlns:a16="http://schemas.microsoft.com/office/drawing/2014/main" id="{2C9B171E-EF2C-4E62-857A-43348DE47476}"/>
                </a:ext>
              </a:extLst>
            </p:cNvPr>
            <p:cNvSpPr>
              <a:spLocks noChangeShapeType="1"/>
            </p:cNvSpPr>
            <p:nvPr/>
          </p:nvSpPr>
          <p:spPr bwMode="auto">
            <a:xfrm>
              <a:off x="-2052638" y="3911600"/>
              <a:ext cx="0" cy="225425"/>
            </a:xfrm>
            <a:prstGeom prst="line">
              <a:avLst/>
            </a:prstGeom>
            <a:noFill/>
            <a:ln w="1905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7" name="Graphic 6">
            <a:extLst>
              <a:ext uri="{FF2B5EF4-FFF2-40B4-BE49-F238E27FC236}">
                <a16:creationId xmlns:a16="http://schemas.microsoft.com/office/drawing/2014/main" id="{0212B149-73A5-47BB-87A9-914E345C51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03662" y="4524832"/>
            <a:ext cx="473256" cy="394380"/>
          </a:xfrm>
          <a:prstGeom prst="rect">
            <a:avLst/>
          </a:prstGeom>
        </p:spPr>
      </p:pic>
      <p:sp>
        <p:nvSpPr>
          <p:cNvPr id="319" name="Text Placeholder 21">
            <a:extLst>
              <a:ext uri="{FF2B5EF4-FFF2-40B4-BE49-F238E27FC236}">
                <a16:creationId xmlns:a16="http://schemas.microsoft.com/office/drawing/2014/main" id="{309C2EC9-DDDB-47FC-98A7-BA9E960C9F7E}"/>
              </a:ext>
            </a:extLst>
          </p:cNvPr>
          <p:cNvSpPr txBox="1">
            <a:spLocks/>
          </p:cNvSpPr>
          <p:nvPr/>
        </p:nvSpPr>
        <p:spPr>
          <a:xfrm>
            <a:off x="462026" y="5393853"/>
            <a:ext cx="2317406" cy="641714"/>
          </a:xfrm>
          <a:prstGeom prst="rect">
            <a:avLst/>
          </a:prstGeom>
        </p:spPr>
        <p:txBody>
          <a:bodyPr wrap="square" lIns="91440" tIns="91440" rIns="91440" bIns="9144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100">
                <a:solidFill>
                  <a:srgbClr val="505050"/>
                </a:solidFill>
                <a:latin typeface="+mn-lt"/>
              </a:rPr>
              <a:t>Use familiar tools: Visual Studio + Team Services for .NET or Jenkins + Yeomen for Java</a:t>
            </a:r>
          </a:p>
        </p:txBody>
      </p:sp>
      <p:pic>
        <p:nvPicPr>
          <p:cNvPr id="320" name="Picture 319">
            <a:extLst>
              <a:ext uri="{FF2B5EF4-FFF2-40B4-BE49-F238E27FC236}">
                <a16:creationId xmlns:a16="http://schemas.microsoft.com/office/drawing/2014/main" id="{E6D56A42-17CC-48D8-9D73-8B6A81A9D63B}"/>
              </a:ext>
            </a:extLst>
          </p:cNvPr>
          <p:cNvPicPr>
            <a:picLocks noChangeAspect="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11940424" y="5818496"/>
            <a:ext cx="359755" cy="359755"/>
          </a:xfrm>
          <a:prstGeom prst="rect">
            <a:avLst/>
          </a:prstGeom>
        </p:spPr>
      </p:pic>
      <p:pic>
        <p:nvPicPr>
          <p:cNvPr id="321" name="Picture 320">
            <a:extLst>
              <a:ext uri="{FF2B5EF4-FFF2-40B4-BE49-F238E27FC236}">
                <a16:creationId xmlns:a16="http://schemas.microsoft.com/office/drawing/2014/main" id="{BCC1489B-6038-4D68-BAE6-8B129EF4E424}"/>
              </a:ext>
            </a:extLst>
          </p:cNvPr>
          <p:cNvPicPr>
            <a:picLocks noChangeAspect="1"/>
          </p:cNvPicPr>
          <p:nvPr/>
        </p:nvPicPr>
        <p:blipFill>
          <a:blip r:embed="rId7">
            <a:duotone>
              <a:schemeClr val="accent1">
                <a:shade val="45000"/>
                <a:satMod val="135000"/>
              </a:schemeClr>
              <a:prstClr val="white"/>
            </a:duotone>
          </a:blip>
          <a:stretch>
            <a:fillRect/>
          </a:stretch>
        </p:blipFill>
        <p:spPr>
          <a:xfrm>
            <a:off x="11959424" y="5358648"/>
            <a:ext cx="354743" cy="354743"/>
          </a:xfrm>
          <a:prstGeom prst="rect">
            <a:avLst/>
          </a:prstGeom>
        </p:spPr>
      </p:pic>
    </p:spTree>
    <p:extLst>
      <p:ext uri="{BB962C8B-B14F-4D97-AF65-F5344CB8AC3E}">
        <p14:creationId xmlns:p14="http://schemas.microsoft.com/office/powerpoint/2010/main" val="207881"/>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917575"/>
          </a:xfrm>
        </p:spPr>
        <p:txBody>
          <a:bodyPr/>
          <a:lstStyle/>
          <a:p>
            <a:r>
              <a:rPr lang="en-US">
                <a:solidFill>
                  <a:schemeClr val="tx1"/>
                </a:solidFill>
                <a:cs typeface="Segoe UI Semibold" panose="020B0702040204020203" pitchFamily="34" charset="0"/>
              </a:rPr>
              <a:t>Proven platform powering core Azure </a:t>
            </a:r>
            <a:br>
              <a:rPr lang="en-US">
                <a:solidFill>
                  <a:schemeClr val="tx1"/>
                </a:solidFill>
                <a:cs typeface="Segoe UI Semibold" panose="020B0702040204020203" pitchFamily="34" charset="0"/>
              </a:rPr>
            </a:br>
            <a:r>
              <a:rPr lang="en-US">
                <a:solidFill>
                  <a:schemeClr val="tx1"/>
                </a:solidFill>
                <a:cs typeface="Segoe UI Semibold" panose="020B0702040204020203" pitchFamily="34" charset="0"/>
              </a:rPr>
              <a:t>and Microsoft services</a:t>
            </a:r>
          </a:p>
        </p:txBody>
      </p:sp>
      <p:graphicFrame>
        <p:nvGraphicFramePr>
          <p:cNvPr id="7" name="Diagram 6">
            <a:extLst>
              <a:ext uri="{FF2B5EF4-FFF2-40B4-BE49-F238E27FC236}">
                <a16:creationId xmlns:a16="http://schemas.microsoft.com/office/drawing/2014/main" id="{D124F9D8-6B51-4D4C-BCD0-4AE36AE71EB7}"/>
              </a:ext>
            </a:extLst>
          </p:cNvPr>
          <p:cNvGraphicFramePr/>
          <p:nvPr>
            <p:extLst/>
          </p:nvPr>
        </p:nvGraphicFramePr>
        <p:xfrm>
          <a:off x="784062" y="1907552"/>
          <a:ext cx="4729725" cy="41428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7" name="Rectangle 116">
            <a:extLst>
              <a:ext uri="{FF2B5EF4-FFF2-40B4-BE49-F238E27FC236}">
                <a16:creationId xmlns:a16="http://schemas.microsoft.com/office/drawing/2014/main" id="{72F63503-5ED6-4044-AD4C-01ABBD93E456}"/>
              </a:ext>
            </a:extLst>
          </p:cNvPr>
          <p:cNvSpPr/>
          <p:nvPr/>
        </p:nvSpPr>
        <p:spPr bwMode="auto">
          <a:xfrm>
            <a:off x="0" y="6410325"/>
            <a:ext cx="12436475" cy="5842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96" name="Oval 295">
            <a:extLst>
              <a:ext uri="{FF2B5EF4-FFF2-40B4-BE49-F238E27FC236}">
                <a16:creationId xmlns:a16="http://schemas.microsoft.com/office/drawing/2014/main" id="{88EB2A57-1CF1-43C5-BB35-837D6204A6D0}"/>
              </a:ext>
            </a:extLst>
          </p:cNvPr>
          <p:cNvSpPr/>
          <p:nvPr/>
        </p:nvSpPr>
        <p:spPr bwMode="auto">
          <a:xfrm>
            <a:off x="6846985" y="2227772"/>
            <a:ext cx="3714012" cy="3714012"/>
          </a:xfrm>
          <a:prstGeom prst="ellipse">
            <a:avLst/>
          </a:prstGeom>
          <a:noFill/>
          <a:ln w="19050">
            <a:solidFill>
              <a:srgbClr val="00205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 </a:t>
            </a:r>
          </a:p>
        </p:txBody>
      </p:sp>
      <p:sp>
        <p:nvSpPr>
          <p:cNvPr id="313" name="Oval 312">
            <a:extLst>
              <a:ext uri="{FF2B5EF4-FFF2-40B4-BE49-F238E27FC236}">
                <a16:creationId xmlns:a16="http://schemas.microsoft.com/office/drawing/2014/main" id="{E944D36E-CFE5-4A4E-BB36-2F4F2948984C}"/>
              </a:ext>
            </a:extLst>
          </p:cNvPr>
          <p:cNvSpPr/>
          <p:nvPr/>
        </p:nvSpPr>
        <p:spPr bwMode="auto">
          <a:xfrm>
            <a:off x="8267153" y="1809549"/>
            <a:ext cx="878322" cy="878322"/>
          </a:xfrm>
          <a:prstGeom prst="ellipse">
            <a:avLst/>
          </a:prstGeom>
          <a:solidFill>
            <a:schemeClr val="bg1"/>
          </a:solid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4" name="Oval 413">
            <a:extLst>
              <a:ext uri="{FF2B5EF4-FFF2-40B4-BE49-F238E27FC236}">
                <a16:creationId xmlns:a16="http://schemas.microsoft.com/office/drawing/2014/main" id="{FEEDC5DA-B134-4FEC-81BA-681560922EDB}"/>
              </a:ext>
            </a:extLst>
          </p:cNvPr>
          <p:cNvSpPr/>
          <p:nvPr/>
        </p:nvSpPr>
        <p:spPr bwMode="auto">
          <a:xfrm>
            <a:off x="6927228" y="2344913"/>
            <a:ext cx="878322" cy="878322"/>
          </a:xfrm>
          <a:prstGeom prst="ellipse">
            <a:avLst/>
          </a:prstGeom>
          <a:solidFill>
            <a:schemeClr val="bg1"/>
          </a:solid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8" name="Group 37">
            <a:extLst>
              <a:ext uri="{FF2B5EF4-FFF2-40B4-BE49-F238E27FC236}">
                <a16:creationId xmlns:a16="http://schemas.microsoft.com/office/drawing/2014/main" id="{E2CB4CC5-1531-470C-8A34-40260E7FF9EB}"/>
              </a:ext>
            </a:extLst>
          </p:cNvPr>
          <p:cNvGrpSpPr/>
          <p:nvPr/>
        </p:nvGrpSpPr>
        <p:grpSpPr>
          <a:xfrm>
            <a:off x="8480347" y="1946796"/>
            <a:ext cx="503635" cy="756007"/>
            <a:chOff x="8444666" y="1618792"/>
            <a:chExt cx="503635" cy="756007"/>
          </a:xfrm>
        </p:grpSpPr>
        <p:sp>
          <p:nvSpPr>
            <p:cNvPr id="146" name="Freeform 9">
              <a:extLst>
                <a:ext uri="{FF2B5EF4-FFF2-40B4-BE49-F238E27FC236}">
                  <a16:creationId xmlns:a16="http://schemas.microsoft.com/office/drawing/2014/main" id="{3DB9EAA9-E966-45F4-B5DD-AC628E5BCE4D}"/>
                </a:ext>
              </a:extLst>
            </p:cNvPr>
            <p:cNvSpPr>
              <a:spLocks/>
            </p:cNvSpPr>
            <p:nvPr/>
          </p:nvSpPr>
          <p:spPr bwMode="auto">
            <a:xfrm>
              <a:off x="8444666" y="1857552"/>
              <a:ext cx="281274" cy="140847"/>
            </a:xfrm>
            <a:custGeom>
              <a:avLst/>
              <a:gdLst>
                <a:gd name="T0" fmla="*/ 115 w 230"/>
                <a:gd name="T1" fmla="*/ 33 h 105"/>
                <a:gd name="T2" fmla="*/ 0 w 230"/>
                <a:gd name="T3" fmla="*/ 0 h 105"/>
                <a:gd name="T4" fmla="*/ 0 w 230"/>
                <a:gd name="T5" fmla="*/ 71 h 105"/>
                <a:gd name="T6" fmla="*/ 115 w 230"/>
                <a:gd name="T7" fmla="*/ 105 h 105"/>
                <a:gd name="T8" fmla="*/ 230 w 230"/>
                <a:gd name="T9" fmla="*/ 71 h 105"/>
                <a:gd name="T10" fmla="*/ 230 w 230"/>
                <a:gd name="T11" fmla="*/ 0 h 105"/>
                <a:gd name="T12" fmla="*/ 115 w 230"/>
                <a:gd name="T13" fmla="*/ 33 h 105"/>
              </a:gdLst>
              <a:ahLst/>
              <a:cxnLst>
                <a:cxn ang="0">
                  <a:pos x="T0" y="T1"/>
                </a:cxn>
                <a:cxn ang="0">
                  <a:pos x="T2" y="T3"/>
                </a:cxn>
                <a:cxn ang="0">
                  <a:pos x="T4" y="T5"/>
                </a:cxn>
                <a:cxn ang="0">
                  <a:pos x="T6" y="T7"/>
                </a:cxn>
                <a:cxn ang="0">
                  <a:pos x="T8" y="T9"/>
                </a:cxn>
                <a:cxn ang="0">
                  <a:pos x="T10" y="T11"/>
                </a:cxn>
                <a:cxn ang="0">
                  <a:pos x="T12" y="T13"/>
                </a:cxn>
              </a:cxnLst>
              <a:rect l="0" t="0" r="r" b="b"/>
              <a:pathLst>
                <a:path w="230" h="105">
                  <a:moveTo>
                    <a:pt x="115" y="33"/>
                  </a:moveTo>
                  <a:cubicBezTo>
                    <a:pt x="51" y="33"/>
                    <a:pt x="0" y="18"/>
                    <a:pt x="0" y="0"/>
                  </a:cubicBezTo>
                  <a:cubicBezTo>
                    <a:pt x="0" y="71"/>
                    <a:pt x="0" y="71"/>
                    <a:pt x="0" y="71"/>
                  </a:cubicBezTo>
                  <a:cubicBezTo>
                    <a:pt x="0" y="90"/>
                    <a:pt x="51" y="105"/>
                    <a:pt x="115" y="105"/>
                  </a:cubicBezTo>
                  <a:cubicBezTo>
                    <a:pt x="178" y="105"/>
                    <a:pt x="230" y="90"/>
                    <a:pt x="230" y="71"/>
                  </a:cubicBezTo>
                  <a:cubicBezTo>
                    <a:pt x="230" y="0"/>
                    <a:pt x="230" y="0"/>
                    <a:pt x="230" y="0"/>
                  </a:cubicBezTo>
                  <a:cubicBezTo>
                    <a:pt x="230" y="18"/>
                    <a:pt x="178" y="33"/>
                    <a:pt x="115" y="33"/>
                  </a:cubicBezTo>
                  <a:close/>
                </a:path>
              </a:pathLst>
            </a:custGeom>
            <a:noFill/>
            <a:ln w="19050" cap="flat">
              <a:solidFill>
                <a:srgbClr val="0072C6"/>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48" name="Oval 10">
              <a:extLst>
                <a:ext uri="{FF2B5EF4-FFF2-40B4-BE49-F238E27FC236}">
                  <a16:creationId xmlns:a16="http://schemas.microsoft.com/office/drawing/2014/main" id="{4111CEA6-951B-47EB-A129-A9C3903102CB}"/>
                </a:ext>
              </a:extLst>
            </p:cNvPr>
            <p:cNvSpPr>
              <a:spLocks noChangeArrowheads="1"/>
            </p:cNvSpPr>
            <p:nvPr/>
          </p:nvSpPr>
          <p:spPr bwMode="auto">
            <a:xfrm>
              <a:off x="8444666" y="1618792"/>
              <a:ext cx="281274" cy="92642"/>
            </a:xfrm>
            <a:prstGeom prst="ellipse">
              <a:avLst/>
            </a:prstGeom>
            <a:noFill/>
            <a:ln w="19050" cap="flat">
              <a:solidFill>
                <a:srgbClr val="0072C6"/>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50" name="Rectangle 149">
              <a:extLst>
                <a:ext uri="{FF2B5EF4-FFF2-40B4-BE49-F238E27FC236}">
                  <a16:creationId xmlns:a16="http://schemas.microsoft.com/office/drawing/2014/main" id="{1D208DFC-957F-4B75-BF79-B8904066DF60}"/>
                </a:ext>
              </a:extLst>
            </p:cNvPr>
            <p:cNvSpPr/>
            <p:nvPr/>
          </p:nvSpPr>
          <p:spPr bwMode="auto">
            <a:xfrm>
              <a:off x="8449560" y="1740802"/>
              <a:ext cx="277975" cy="20323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52" name="Straight Connector 151">
              <a:extLst>
                <a:ext uri="{FF2B5EF4-FFF2-40B4-BE49-F238E27FC236}">
                  <a16:creationId xmlns:a16="http://schemas.microsoft.com/office/drawing/2014/main" id="{44EDB401-749F-4E5B-B5D3-84C920465637}"/>
                </a:ext>
              </a:extLst>
            </p:cNvPr>
            <p:cNvCxnSpPr>
              <a:cxnSpLocks/>
              <a:stCxn id="146" idx="4"/>
              <a:endCxn id="148" idx="6"/>
            </p:cNvCxnSpPr>
            <p:nvPr/>
          </p:nvCxnSpPr>
          <p:spPr>
            <a:xfrm flipV="1">
              <a:off x="8725940" y="1665113"/>
              <a:ext cx="0" cy="287679"/>
            </a:xfrm>
            <a:prstGeom prst="line">
              <a:avLst/>
            </a:prstGeom>
            <a:ln w="190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C676E48C-EBD3-40DC-BAC8-02F804B22436}"/>
                </a:ext>
              </a:extLst>
            </p:cNvPr>
            <p:cNvCxnSpPr>
              <a:cxnSpLocks/>
              <a:stCxn id="148" idx="2"/>
              <a:endCxn id="146" idx="2"/>
            </p:cNvCxnSpPr>
            <p:nvPr/>
          </p:nvCxnSpPr>
          <p:spPr>
            <a:xfrm>
              <a:off x="8444666" y="1665113"/>
              <a:ext cx="0" cy="287679"/>
            </a:xfrm>
            <a:prstGeom prst="line">
              <a:avLst/>
            </a:prstGeom>
            <a:ln w="190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2" name="Freeform 5">
              <a:extLst>
                <a:ext uri="{FF2B5EF4-FFF2-40B4-BE49-F238E27FC236}">
                  <a16:creationId xmlns:a16="http://schemas.microsoft.com/office/drawing/2014/main" id="{BA2821EC-9D76-476F-B7CB-C28584DBF0AC}"/>
                </a:ext>
              </a:extLst>
            </p:cNvPr>
            <p:cNvSpPr>
              <a:spLocks/>
            </p:cNvSpPr>
            <p:nvPr/>
          </p:nvSpPr>
          <p:spPr bwMode="auto">
            <a:xfrm>
              <a:off x="8634862" y="1855922"/>
              <a:ext cx="313439" cy="2154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bg1"/>
            </a:solidFill>
            <a:ln w="19050" cap="rnd">
              <a:solidFill>
                <a:srgbClr val="0072C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Text Placeholder 21">
              <a:extLst>
                <a:ext uri="{FF2B5EF4-FFF2-40B4-BE49-F238E27FC236}">
                  <a16:creationId xmlns:a16="http://schemas.microsoft.com/office/drawing/2014/main" id="{6AC529DD-196E-4C3A-A304-D8D2349FE938}"/>
                </a:ext>
              </a:extLst>
            </p:cNvPr>
            <p:cNvSpPr txBox="1">
              <a:spLocks/>
            </p:cNvSpPr>
            <p:nvPr/>
          </p:nvSpPr>
          <p:spPr>
            <a:xfrm>
              <a:off x="8444666" y="2023934"/>
              <a:ext cx="472407" cy="350865"/>
            </a:xfrm>
            <a:prstGeom prst="rect">
              <a:avLst/>
            </a:prstGeom>
            <a:ln w="19050">
              <a:noFill/>
            </a:ln>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200" b="1">
                  <a:solidFill>
                    <a:srgbClr val="0072C6"/>
                  </a:solidFill>
                  <a:latin typeface="Segoe UI" panose="020B0502040204020203" pitchFamily="34" charset="0"/>
                  <a:cs typeface="Segoe UI" panose="020B0502040204020203" pitchFamily="34" charset="0"/>
                </a:rPr>
                <a:t>SQL</a:t>
              </a:r>
            </a:p>
          </p:txBody>
        </p:sp>
      </p:grpSp>
      <p:grpSp>
        <p:nvGrpSpPr>
          <p:cNvPr id="11" name="Group 10">
            <a:extLst>
              <a:ext uri="{FF2B5EF4-FFF2-40B4-BE49-F238E27FC236}">
                <a16:creationId xmlns:a16="http://schemas.microsoft.com/office/drawing/2014/main" id="{EC9BC983-B012-4399-BF5E-46CB28526F54}"/>
              </a:ext>
            </a:extLst>
          </p:cNvPr>
          <p:cNvGrpSpPr/>
          <p:nvPr/>
        </p:nvGrpSpPr>
        <p:grpSpPr>
          <a:xfrm>
            <a:off x="9589029" y="2344913"/>
            <a:ext cx="878322" cy="878322"/>
            <a:chOff x="9682675" y="1976767"/>
            <a:chExt cx="878322" cy="878322"/>
          </a:xfrm>
        </p:grpSpPr>
        <p:sp>
          <p:nvSpPr>
            <p:cNvPr id="415" name="Oval 414">
              <a:extLst>
                <a:ext uri="{FF2B5EF4-FFF2-40B4-BE49-F238E27FC236}">
                  <a16:creationId xmlns:a16="http://schemas.microsoft.com/office/drawing/2014/main" id="{E22868E9-5388-409B-BD5E-E4AA4BB64E7F}"/>
                </a:ext>
              </a:extLst>
            </p:cNvPr>
            <p:cNvSpPr/>
            <p:nvPr/>
          </p:nvSpPr>
          <p:spPr bwMode="auto">
            <a:xfrm>
              <a:off x="9682675" y="1976767"/>
              <a:ext cx="878322" cy="878322"/>
            </a:xfrm>
            <a:prstGeom prst="ellipse">
              <a:avLst/>
            </a:prstGeom>
            <a:solidFill>
              <a:schemeClr val="bg1"/>
            </a:solid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9" name="Freeform 9">
              <a:extLst>
                <a:ext uri="{FF2B5EF4-FFF2-40B4-BE49-F238E27FC236}">
                  <a16:creationId xmlns:a16="http://schemas.microsoft.com/office/drawing/2014/main" id="{8258C31A-05C7-4ACC-ACBF-9EB214594DAB}"/>
                </a:ext>
              </a:extLst>
            </p:cNvPr>
            <p:cNvSpPr>
              <a:spLocks/>
            </p:cNvSpPr>
            <p:nvPr/>
          </p:nvSpPr>
          <p:spPr bwMode="auto">
            <a:xfrm>
              <a:off x="9952589" y="2461782"/>
              <a:ext cx="346342" cy="173429"/>
            </a:xfrm>
            <a:custGeom>
              <a:avLst/>
              <a:gdLst>
                <a:gd name="T0" fmla="*/ 115 w 230"/>
                <a:gd name="T1" fmla="*/ 33 h 105"/>
                <a:gd name="T2" fmla="*/ 0 w 230"/>
                <a:gd name="T3" fmla="*/ 0 h 105"/>
                <a:gd name="T4" fmla="*/ 0 w 230"/>
                <a:gd name="T5" fmla="*/ 71 h 105"/>
                <a:gd name="T6" fmla="*/ 115 w 230"/>
                <a:gd name="T7" fmla="*/ 105 h 105"/>
                <a:gd name="T8" fmla="*/ 230 w 230"/>
                <a:gd name="T9" fmla="*/ 71 h 105"/>
                <a:gd name="T10" fmla="*/ 230 w 230"/>
                <a:gd name="T11" fmla="*/ 0 h 105"/>
                <a:gd name="T12" fmla="*/ 115 w 230"/>
                <a:gd name="T13" fmla="*/ 33 h 105"/>
              </a:gdLst>
              <a:ahLst/>
              <a:cxnLst>
                <a:cxn ang="0">
                  <a:pos x="T0" y="T1"/>
                </a:cxn>
                <a:cxn ang="0">
                  <a:pos x="T2" y="T3"/>
                </a:cxn>
                <a:cxn ang="0">
                  <a:pos x="T4" y="T5"/>
                </a:cxn>
                <a:cxn ang="0">
                  <a:pos x="T6" y="T7"/>
                </a:cxn>
                <a:cxn ang="0">
                  <a:pos x="T8" y="T9"/>
                </a:cxn>
                <a:cxn ang="0">
                  <a:pos x="T10" y="T11"/>
                </a:cxn>
                <a:cxn ang="0">
                  <a:pos x="T12" y="T13"/>
                </a:cxn>
              </a:cxnLst>
              <a:rect l="0" t="0" r="r" b="b"/>
              <a:pathLst>
                <a:path w="230" h="105">
                  <a:moveTo>
                    <a:pt x="115" y="33"/>
                  </a:moveTo>
                  <a:cubicBezTo>
                    <a:pt x="51" y="33"/>
                    <a:pt x="0" y="18"/>
                    <a:pt x="0" y="0"/>
                  </a:cubicBezTo>
                  <a:cubicBezTo>
                    <a:pt x="0" y="71"/>
                    <a:pt x="0" y="71"/>
                    <a:pt x="0" y="71"/>
                  </a:cubicBezTo>
                  <a:cubicBezTo>
                    <a:pt x="0" y="90"/>
                    <a:pt x="51" y="105"/>
                    <a:pt x="115" y="105"/>
                  </a:cubicBezTo>
                  <a:cubicBezTo>
                    <a:pt x="178" y="105"/>
                    <a:pt x="230" y="90"/>
                    <a:pt x="230" y="71"/>
                  </a:cubicBezTo>
                  <a:cubicBezTo>
                    <a:pt x="230" y="0"/>
                    <a:pt x="230" y="0"/>
                    <a:pt x="230" y="0"/>
                  </a:cubicBezTo>
                  <a:cubicBezTo>
                    <a:pt x="230" y="18"/>
                    <a:pt x="178" y="33"/>
                    <a:pt x="115" y="33"/>
                  </a:cubicBezTo>
                  <a:close/>
                </a:path>
              </a:pathLst>
            </a:custGeom>
            <a:noFill/>
            <a:ln w="19050" cap="flat">
              <a:solidFill>
                <a:srgbClr val="0072C6"/>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71" name="Oval 10">
              <a:extLst>
                <a:ext uri="{FF2B5EF4-FFF2-40B4-BE49-F238E27FC236}">
                  <a16:creationId xmlns:a16="http://schemas.microsoft.com/office/drawing/2014/main" id="{7ED6DEE5-33A7-479C-AEB0-CB6302DE8DC2}"/>
                </a:ext>
              </a:extLst>
            </p:cNvPr>
            <p:cNvSpPr>
              <a:spLocks noChangeArrowheads="1"/>
            </p:cNvSpPr>
            <p:nvPr/>
          </p:nvSpPr>
          <p:spPr bwMode="auto">
            <a:xfrm>
              <a:off x="9952589" y="2167790"/>
              <a:ext cx="346342" cy="114073"/>
            </a:xfrm>
            <a:prstGeom prst="ellipse">
              <a:avLst/>
            </a:prstGeom>
            <a:noFill/>
            <a:ln w="19050" cap="flat">
              <a:solidFill>
                <a:srgbClr val="0072C6"/>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72" name="Rectangle 171">
              <a:extLst>
                <a:ext uri="{FF2B5EF4-FFF2-40B4-BE49-F238E27FC236}">
                  <a16:creationId xmlns:a16="http://schemas.microsoft.com/office/drawing/2014/main" id="{51FE3DE2-4105-432C-907D-19446788AD3A}"/>
                </a:ext>
              </a:extLst>
            </p:cNvPr>
            <p:cNvSpPr/>
            <p:nvPr/>
          </p:nvSpPr>
          <p:spPr bwMode="auto">
            <a:xfrm>
              <a:off x="9958615" y="2318025"/>
              <a:ext cx="342279" cy="250250"/>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73" name="Straight Connector 172">
              <a:extLst>
                <a:ext uri="{FF2B5EF4-FFF2-40B4-BE49-F238E27FC236}">
                  <a16:creationId xmlns:a16="http://schemas.microsoft.com/office/drawing/2014/main" id="{E29DFE50-34AB-4B5C-BE7A-A2A0B0FFCBC2}"/>
                </a:ext>
              </a:extLst>
            </p:cNvPr>
            <p:cNvCxnSpPr>
              <a:cxnSpLocks/>
              <a:stCxn id="169" idx="4"/>
              <a:endCxn id="171" idx="6"/>
            </p:cNvCxnSpPr>
            <p:nvPr/>
          </p:nvCxnSpPr>
          <p:spPr>
            <a:xfrm flipV="1">
              <a:off x="10298930" y="2224826"/>
              <a:ext cx="0" cy="354228"/>
            </a:xfrm>
            <a:prstGeom prst="line">
              <a:avLst/>
            </a:prstGeom>
            <a:ln w="190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19837616-08D5-4E10-96E1-340C7C41E50E}"/>
                </a:ext>
              </a:extLst>
            </p:cNvPr>
            <p:cNvCxnSpPr>
              <a:cxnSpLocks/>
              <a:stCxn id="171" idx="2"/>
              <a:endCxn id="169" idx="2"/>
            </p:cNvCxnSpPr>
            <p:nvPr/>
          </p:nvCxnSpPr>
          <p:spPr>
            <a:xfrm>
              <a:off x="9952589" y="2224825"/>
              <a:ext cx="0" cy="354228"/>
            </a:xfrm>
            <a:prstGeom prst="line">
              <a:avLst/>
            </a:prstGeom>
            <a:ln w="190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9" name="Text Placeholder 21">
              <a:extLst>
                <a:ext uri="{FF2B5EF4-FFF2-40B4-BE49-F238E27FC236}">
                  <a16:creationId xmlns:a16="http://schemas.microsoft.com/office/drawing/2014/main" id="{20ECDAF5-A70F-45A7-B1EC-B12A4907ED1B}"/>
                </a:ext>
              </a:extLst>
            </p:cNvPr>
            <p:cNvSpPr txBox="1">
              <a:spLocks/>
            </p:cNvSpPr>
            <p:nvPr/>
          </p:nvSpPr>
          <p:spPr>
            <a:xfrm>
              <a:off x="9933744" y="2257507"/>
              <a:ext cx="384563" cy="378565"/>
            </a:xfrm>
            <a:prstGeom prst="rect">
              <a:avLst/>
            </a:prstGeom>
            <a:ln w="19050">
              <a:noFill/>
            </a:ln>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b="1">
                  <a:solidFill>
                    <a:srgbClr val="0072C6"/>
                  </a:solidFill>
                  <a:latin typeface="Segoe UI" panose="020B0502040204020203" pitchFamily="34" charset="0"/>
                  <a:cs typeface="Segoe UI" panose="020B0502040204020203" pitchFamily="34" charset="0"/>
                </a:rPr>
                <a:t>{ }</a:t>
              </a:r>
            </a:p>
          </p:txBody>
        </p:sp>
      </p:grpSp>
      <p:grpSp>
        <p:nvGrpSpPr>
          <p:cNvPr id="10" name="Group 9">
            <a:extLst>
              <a:ext uri="{FF2B5EF4-FFF2-40B4-BE49-F238E27FC236}">
                <a16:creationId xmlns:a16="http://schemas.microsoft.com/office/drawing/2014/main" id="{7192C99E-3C1A-444B-B112-9FA1FEB5504E}"/>
              </a:ext>
            </a:extLst>
          </p:cNvPr>
          <p:cNvGrpSpPr/>
          <p:nvPr/>
        </p:nvGrpSpPr>
        <p:grpSpPr>
          <a:xfrm>
            <a:off x="10155007" y="3470219"/>
            <a:ext cx="878322" cy="878322"/>
            <a:chOff x="10226176" y="3102073"/>
            <a:chExt cx="878322" cy="878322"/>
          </a:xfrm>
        </p:grpSpPr>
        <p:sp>
          <p:nvSpPr>
            <p:cNvPr id="420" name="Oval 419">
              <a:extLst>
                <a:ext uri="{FF2B5EF4-FFF2-40B4-BE49-F238E27FC236}">
                  <a16:creationId xmlns:a16="http://schemas.microsoft.com/office/drawing/2014/main" id="{534A5AE2-CCD0-4C0E-8247-8BA0AB393B41}"/>
                </a:ext>
              </a:extLst>
            </p:cNvPr>
            <p:cNvSpPr/>
            <p:nvPr/>
          </p:nvSpPr>
          <p:spPr bwMode="auto">
            <a:xfrm>
              <a:off x="10226176" y="3102073"/>
              <a:ext cx="878322" cy="878322"/>
            </a:xfrm>
            <a:prstGeom prst="ellipse">
              <a:avLst/>
            </a:prstGeom>
            <a:solidFill>
              <a:schemeClr val="bg1"/>
            </a:solid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a:extLst>
                <a:ext uri="{FF2B5EF4-FFF2-40B4-BE49-F238E27FC236}">
                  <a16:creationId xmlns:a16="http://schemas.microsoft.com/office/drawing/2014/main" id="{9E414BA2-76FA-4CC2-BA8F-3F5D84B7E5CD}"/>
                </a:ext>
              </a:extLst>
            </p:cNvPr>
            <p:cNvGrpSpPr/>
            <p:nvPr/>
          </p:nvGrpSpPr>
          <p:grpSpPr>
            <a:xfrm>
              <a:off x="10352395" y="3305415"/>
              <a:ext cx="630424" cy="453959"/>
              <a:chOff x="10339924" y="3310288"/>
              <a:chExt cx="630424" cy="453959"/>
            </a:xfrm>
          </p:grpSpPr>
          <p:sp>
            <p:nvSpPr>
              <p:cNvPr id="181" name="Rectangle 180">
                <a:extLst>
                  <a:ext uri="{FF2B5EF4-FFF2-40B4-BE49-F238E27FC236}">
                    <a16:creationId xmlns:a16="http://schemas.microsoft.com/office/drawing/2014/main" id="{C8275A54-9C48-4932-AB04-54E6D5CCACA8}"/>
                  </a:ext>
                </a:extLst>
              </p:cNvPr>
              <p:cNvSpPr/>
              <p:nvPr/>
            </p:nvSpPr>
            <p:spPr bwMode="auto">
              <a:xfrm>
                <a:off x="10421531" y="3382419"/>
                <a:ext cx="486888" cy="347119"/>
              </a:xfrm>
              <a:prstGeom prst="rect">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2" name="Rectangle 181">
                <a:extLst>
                  <a:ext uri="{FF2B5EF4-FFF2-40B4-BE49-F238E27FC236}">
                    <a16:creationId xmlns:a16="http://schemas.microsoft.com/office/drawing/2014/main" id="{9A08A343-1EFF-4331-9A22-C66750F5A66B}"/>
                  </a:ext>
                </a:extLst>
              </p:cNvPr>
              <p:cNvSpPr/>
              <p:nvPr/>
            </p:nvSpPr>
            <p:spPr bwMode="auto">
              <a:xfrm>
                <a:off x="10339924" y="3310288"/>
                <a:ext cx="484286" cy="331713"/>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3" name="Rectangle 182">
                <a:extLst>
                  <a:ext uri="{FF2B5EF4-FFF2-40B4-BE49-F238E27FC236}">
                    <a16:creationId xmlns:a16="http://schemas.microsoft.com/office/drawing/2014/main" id="{E75D055A-71EC-475C-A8FD-5B603FDB4526}"/>
                  </a:ext>
                </a:extLst>
              </p:cNvPr>
              <p:cNvSpPr/>
              <p:nvPr/>
            </p:nvSpPr>
            <p:spPr bwMode="auto">
              <a:xfrm>
                <a:off x="10523576" y="3471244"/>
                <a:ext cx="446772" cy="293003"/>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84" name="Group 183">
                <a:extLst>
                  <a:ext uri="{FF2B5EF4-FFF2-40B4-BE49-F238E27FC236}">
                    <a16:creationId xmlns:a16="http://schemas.microsoft.com/office/drawing/2014/main" id="{B36E3E95-9667-426D-AE00-C8644656DA7A}"/>
                  </a:ext>
                </a:extLst>
              </p:cNvPr>
              <p:cNvGrpSpPr/>
              <p:nvPr/>
            </p:nvGrpSpPr>
            <p:grpSpPr>
              <a:xfrm>
                <a:off x="10449737" y="3395452"/>
                <a:ext cx="339500" cy="282535"/>
                <a:chOff x="9271001" y="3551238"/>
                <a:chExt cx="955675" cy="795337"/>
              </a:xfrm>
            </p:grpSpPr>
            <p:sp>
              <p:nvSpPr>
                <p:cNvPr id="185" name="Oval 20">
                  <a:extLst>
                    <a:ext uri="{FF2B5EF4-FFF2-40B4-BE49-F238E27FC236}">
                      <a16:creationId xmlns:a16="http://schemas.microsoft.com/office/drawing/2014/main" id="{68CBE819-27A4-4C79-9838-57BC056B8F2A}"/>
                    </a:ext>
                  </a:extLst>
                </p:cNvPr>
                <p:cNvSpPr>
                  <a:spLocks noChangeArrowheads="1"/>
                </p:cNvSpPr>
                <p:nvPr/>
              </p:nvSpPr>
              <p:spPr bwMode="auto">
                <a:xfrm>
                  <a:off x="9753601" y="3884613"/>
                  <a:ext cx="138113" cy="136525"/>
                </a:xfrm>
                <a:prstGeom prst="ellipse">
                  <a:avLst/>
                </a:prstGeom>
                <a:noFill/>
                <a:ln w="19050" cap="rnd">
                  <a:solidFill>
                    <a:srgbClr val="0072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6" name="Oval 21">
                  <a:extLst>
                    <a:ext uri="{FF2B5EF4-FFF2-40B4-BE49-F238E27FC236}">
                      <a16:creationId xmlns:a16="http://schemas.microsoft.com/office/drawing/2014/main" id="{61F6CEBE-C42C-4C07-A1D8-65C9912F148E}"/>
                    </a:ext>
                  </a:extLst>
                </p:cNvPr>
                <p:cNvSpPr>
                  <a:spLocks noChangeArrowheads="1"/>
                </p:cNvSpPr>
                <p:nvPr/>
              </p:nvSpPr>
              <p:spPr bwMode="auto">
                <a:xfrm>
                  <a:off x="10088563" y="3884613"/>
                  <a:ext cx="138113" cy="136525"/>
                </a:xfrm>
                <a:prstGeom prst="ellipse">
                  <a:avLst/>
                </a:prstGeom>
                <a:noFill/>
                <a:ln w="19050" cap="rnd">
                  <a:solidFill>
                    <a:srgbClr val="0072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7" name="Oval 22">
                  <a:extLst>
                    <a:ext uri="{FF2B5EF4-FFF2-40B4-BE49-F238E27FC236}">
                      <a16:creationId xmlns:a16="http://schemas.microsoft.com/office/drawing/2014/main" id="{D31AE107-E0FB-4764-8B38-AFD0F31F4F01}"/>
                    </a:ext>
                  </a:extLst>
                </p:cNvPr>
                <p:cNvSpPr>
                  <a:spLocks noChangeArrowheads="1"/>
                </p:cNvSpPr>
                <p:nvPr/>
              </p:nvSpPr>
              <p:spPr bwMode="auto">
                <a:xfrm>
                  <a:off x="9271001" y="3884613"/>
                  <a:ext cx="134938" cy="136525"/>
                </a:xfrm>
                <a:prstGeom prst="ellipse">
                  <a:avLst/>
                </a:prstGeom>
                <a:noFill/>
                <a:ln w="19050" cap="rnd">
                  <a:solidFill>
                    <a:srgbClr val="0072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8" name="Line 23">
                  <a:extLst>
                    <a:ext uri="{FF2B5EF4-FFF2-40B4-BE49-F238E27FC236}">
                      <a16:creationId xmlns:a16="http://schemas.microsoft.com/office/drawing/2014/main" id="{C32C7F71-4AA1-4C3F-8B39-EE58C868AB53}"/>
                    </a:ext>
                  </a:extLst>
                </p:cNvPr>
                <p:cNvSpPr>
                  <a:spLocks noChangeShapeType="1"/>
                </p:cNvSpPr>
                <p:nvPr/>
              </p:nvSpPr>
              <p:spPr bwMode="auto">
                <a:xfrm flipH="1">
                  <a:off x="9893301" y="3952875"/>
                  <a:ext cx="195263" cy="0"/>
                </a:xfrm>
                <a:prstGeom prst="line">
                  <a:avLst/>
                </a:prstGeom>
                <a:noFill/>
                <a:ln w="19050" cap="rnd">
                  <a:solidFill>
                    <a:srgbClr val="0072C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9" name="Line 24">
                  <a:extLst>
                    <a:ext uri="{FF2B5EF4-FFF2-40B4-BE49-F238E27FC236}">
                      <a16:creationId xmlns:a16="http://schemas.microsoft.com/office/drawing/2014/main" id="{2B023697-7776-415A-B45A-B9AC3382154F}"/>
                    </a:ext>
                  </a:extLst>
                </p:cNvPr>
                <p:cNvSpPr>
                  <a:spLocks noChangeShapeType="1"/>
                </p:cNvSpPr>
                <p:nvPr/>
              </p:nvSpPr>
              <p:spPr bwMode="auto">
                <a:xfrm flipH="1">
                  <a:off x="9402763" y="3952875"/>
                  <a:ext cx="350838" cy="0"/>
                </a:xfrm>
                <a:prstGeom prst="line">
                  <a:avLst/>
                </a:prstGeom>
                <a:noFill/>
                <a:ln w="19050" cap="rnd">
                  <a:solidFill>
                    <a:srgbClr val="0072C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0" name="Freeform 25">
                  <a:extLst>
                    <a:ext uri="{FF2B5EF4-FFF2-40B4-BE49-F238E27FC236}">
                      <a16:creationId xmlns:a16="http://schemas.microsoft.com/office/drawing/2014/main" id="{18988477-130D-44C7-9EAA-6590335567FD}"/>
                    </a:ext>
                  </a:extLst>
                </p:cNvPr>
                <p:cNvSpPr>
                  <a:spLocks/>
                </p:cNvSpPr>
                <p:nvPr/>
              </p:nvSpPr>
              <p:spPr bwMode="auto">
                <a:xfrm>
                  <a:off x="9961563" y="4114800"/>
                  <a:ext cx="155575" cy="157163"/>
                </a:xfrm>
                <a:custGeom>
                  <a:avLst/>
                  <a:gdLst>
                    <a:gd name="T0" fmla="*/ 7 w 55"/>
                    <a:gd name="T1" fmla="*/ 41 h 56"/>
                    <a:gd name="T2" fmla="*/ 15 w 55"/>
                    <a:gd name="T3" fmla="*/ 7 h 56"/>
                    <a:gd name="T4" fmla="*/ 48 w 55"/>
                    <a:gd name="T5" fmla="*/ 16 h 56"/>
                    <a:gd name="T6" fmla="*/ 40 w 55"/>
                    <a:gd name="T7" fmla="*/ 49 h 56"/>
                    <a:gd name="T8" fmla="*/ 7 w 55"/>
                    <a:gd name="T9" fmla="*/ 41 h 56"/>
                  </a:gdLst>
                  <a:ahLst/>
                  <a:cxnLst>
                    <a:cxn ang="0">
                      <a:pos x="T0" y="T1"/>
                    </a:cxn>
                    <a:cxn ang="0">
                      <a:pos x="T2" y="T3"/>
                    </a:cxn>
                    <a:cxn ang="0">
                      <a:pos x="T4" y="T5"/>
                    </a:cxn>
                    <a:cxn ang="0">
                      <a:pos x="T6" y="T7"/>
                    </a:cxn>
                    <a:cxn ang="0">
                      <a:pos x="T8" y="T9"/>
                    </a:cxn>
                  </a:cxnLst>
                  <a:rect l="0" t="0" r="r" b="b"/>
                  <a:pathLst>
                    <a:path w="55" h="56">
                      <a:moveTo>
                        <a:pt x="7" y="41"/>
                      </a:moveTo>
                      <a:cubicBezTo>
                        <a:pt x="0" y="29"/>
                        <a:pt x="3" y="14"/>
                        <a:pt x="15" y="7"/>
                      </a:cubicBezTo>
                      <a:cubicBezTo>
                        <a:pt x="26" y="0"/>
                        <a:pt x="41" y="4"/>
                        <a:pt x="48" y="16"/>
                      </a:cubicBezTo>
                      <a:cubicBezTo>
                        <a:pt x="55" y="27"/>
                        <a:pt x="51" y="42"/>
                        <a:pt x="40" y="49"/>
                      </a:cubicBezTo>
                      <a:cubicBezTo>
                        <a:pt x="29" y="56"/>
                        <a:pt x="14" y="52"/>
                        <a:pt x="7" y="41"/>
                      </a:cubicBezTo>
                      <a:close/>
                    </a:path>
                  </a:pathLst>
                </a:custGeom>
                <a:noFill/>
                <a:ln w="19050" cap="rnd">
                  <a:solidFill>
                    <a:srgbClr val="0072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1" name="Freeform 26">
                  <a:extLst>
                    <a:ext uri="{FF2B5EF4-FFF2-40B4-BE49-F238E27FC236}">
                      <a16:creationId xmlns:a16="http://schemas.microsoft.com/office/drawing/2014/main" id="{461F79DB-27F6-4FA3-A805-AADD0E846259}"/>
                    </a:ext>
                  </a:extLst>
                </p:cNvPr>
                <p:cNvSpPr>
                  <a:spLocks/>
                </p:cNvSpPr>
                <p:nvPr/>
              </p:nvSpPr>
              <p:spPr bwMode="auto">
                <a:xfrm>
                  <a:off x="9478963" y="4191000"/>
                  <a:ext cx="155575" cy="155575"/>
                </a:xfrm>
                <a:custGeom>
                  <a:avLst/>
                  <a:gdLst>
                    <a:gd name="T0" fmla="*/ 9 w 55"/>
                    <a:gd name="T1" fmla="*/ 12 h 55"/>
                    <a:gd name="T2" fmla="*/ 43 w 55"/>
                    <a:gd name="T3" fmla="*/ 9 h 55"/>
                    <a:gd name="T4" fmla="*/ 46 w 55"/>
                    <a:gd name="T5" fmla="*/ 43 h 55"/>
                    <a:gd name="T6" fmla="*/ 12 w 55"/>
                    <a:gd name="T7" fmla="*/ 46 h 55"/>
                    <a:gd name="T8" fmla="*/ 9 w 55"/>
                    <a:gd name="T9" fmla="*/ 12 h 55"/>
                  </a:gdLst>
                  <a:ahLst/>
                  <a:cxnLst>
                    <a:cxn ang="0">
                      <a:pos x="T0" y="T1"/>
                    </a:cxn>
                    <a:cxn ang="0">
                      <a:pos x="T2" y="T3"/>
                    </a:cxn>
                    <a:cxn ang="0">
                      <a:pos x="T4" y="T5"/>
                    </a:cxn>
                    <a:cxn ang="0">
                      <a:pos x="T6" y="T7"/>
                    </a:cxn>
                    <a:cxn ang="0">
                      <a:pos x="T8" y="T9"/>
                    </a:cxn>
                  </a:cxnLst>
                  <a:rect l="0" t="0" r="r" b="b"/>
                  <a:pathLst>
                    <a:path w="55" h="55">
                      <a:moveTo>
                        <a:pt x="9" y="12"/>
                      </a:moveTo>
                      <a:cubicBezTo>
                        <a:pt x="18" y="2"/>
                        <a:pt x="33" y="0"/>
                        <a:pt x="43" y="9"/>
                      </a:cubicBezTo>
                      <a:cubicBezTo>
                        <a:pt x="53" y="18"/>
                        <a:pt x="55" y="33"/>
                        <a:pt x="46" y="43"/>
                      </a:cubicBezTo>
                      <a:cubicBezTo>
                        <a:pt x="37" y="54"/>
                        <a:pt x="22" y="55"/>
                        <a:pt x="12" y="46"/>
                      </a:cubicBezTo>
                      <a:cubicBezTo>
                        <a:pt x="2" y="38"/>
                        <a:pt x="0" y="22"/>
                        <a:pt x="9" y="12"/>
                      </a:cubicBezTo>
                      <a:close/>
                    </a:path>
                  </a:pathLst>
                </a:custGeom>
                <a:noFill/>
                <a:ln w="19050" cap="rnd">
                  <a:solidFill>
                    <a:srgbClr val="0072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2" name="Freeform 27">
                  <a:extLst>
                    <a:ext uri="{FF2B5EF4-FFF2-40B4-BE49-F238E27FC236}">
                      <a16:creationId xmlns:a16="http://schemas.microsoft.com/office/drawing/2014/main" id="{ADB9201F-506E-4121-8C9A-AD3C8FAE67C9}"/>
                    </a:ext>
                  </a:extLst>
                </p:cNvPr>
                <p:cNvSpPr>
                  <a:spLocks/>
                </p:cNvSpPr>
                <p:nvPr/>
              </p:nvSpPr>
              <p:spPr bwMode="auto">
                <a:xfrm>
                  <a:off x="9961563" y="3619500"/>
                  <a:ext cx="155575" cy="152400"/>
                </a:xfrm>
                <a:custGeom>
                  <a:avLst/>
                  <a:gdLst>
                    <a:gd name="T0" fmla="*/ 9 w 55"/>
                    <a:gd name="T1" fmla="*/ 11 h 54"/>
                    <a:gd name="T2" fmla="*/ 43 w 55"/>
                    <a:gd name="T3" fmla="*/ 9 h 54"/>
                    <a:gd name="T4" fmla="*/ 46 w 55"/>
                    <a:gd name="T5" fmla="*/ 43 h 54"/>
                    <a:gd name="T6" fmla="*/ 12 w 55"/>
                    <a:gd name="T7" fmla="*/ 46 h 54"/>
                    <a:gd name="T8" fmla="*/ 9 w 55"/>
                    <a:gd name="T9" fmla="*/ 11 h 54"/>
                  </a:gdLst>
                  <a:ahLst/>
                  <a:cxnLst>
                    <a:cxn ang="0">
                      <a:pos x="T0" y="T1"/>
                    </a:cxn>
                    <a:cxn ang="0">
                      <a:pos x="T2" y="T3"/>
                    </a:cxn>
                    <a:cxn ang="0">
                      <a:pos x="T4" y="T5"/>
                    </a:cxn>
                    <a:cxn ang="0">
                      <a:pos x="T6" y="T7"/>
                    </a:cxn>
                    <a:cxn ang="0">
                      <a:pos x="T8" y="T9"/>
                    </a:cxn>
                  </a:cxnLst>
                  <a:rect l="0" t="0" r="r" b="b"/>
                  <a:pathLst>
                    <a:path w="55" h="54">
                      <a:moveTo>
                        <a:pt x="9" y="11"/>
                      </a:moveTo>
                      <a:cubicBezTo>
                        <a:pt x="18" y="1"/>
                        <a:pt x="33" y="0"/>
                        <a:pt x="43" y="9"/>
                      </a:cubicBezTo>
                      <a:cubicBezTo>
                        <a:pt x="53" y="17"/>
                        <a:pt x="55" y="33"/>
                        <a:pt x="46" y="43"/>
                      </a:cubicBezTo>
                      <a:cubicBezTo>
                        <a:pt x="37" y="53"/>
                        <a:pt x="22" y="54"/>
                        <a:pt x="12" y="46"/>
                      </a:cubicBezTo>
                      <a:cubicBezTo>
                        <a:pt x="2" y="37"/>
                        <a:pt x="0" y="22"/>
                        <a:pt x="9" y="11"/>
                      </a:cubicBezTo>
                      <a:close/>
                    </a:path>
                  </a:pathLst>
                </a:custGeom>
                <a:noFill/>
                <a:ln w="19050" cap="rnd">
                  <a:solidFill>
                    <a:srgbClr val="0072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3" name="Line 28">
                  <a:extLst>
                    <a:ext uri="{FF2B5EF4-FFF2-40B4-BE49-F238E27FC236}">
                      <a16:creationId xmlns:a16="http://schemas.microsoft.com/office/drawing/2014/main" id="{6D8354EA-591D-49DC-9A8D-A9F87EADB14B}"/>
                    </a:ext>
                  </a:extLst>
                </p:cNvPr>
                <p:cNvSpPr>
                  <a:spLocks noChangeShapeType="1"/>
                </p:cNvSpPr>
                <p:nvPr/>
              </p:nvSpPr>
              <p:spPr bwMode="auto">
                <a:xfrm flipV="1">
                  <a:off x="9601201" y="4006850"/>
                  <a:ext cx="177800" cy="209550"/>
                </a:xfrm>
                <a:prstGeom prst="line">
                  <a:avLst/>
                </a:prstGeom>
                <a:noFill/>
                <a:ln w="19050" cap="rnd">
                  <a:solidFill>
                    <a:srgbClr val="0072C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4" name="Freeform 29">
                  <a:extLst>
                    <a:ext uri="{FF2B5EF4-FFF2-40B4-BE49-F238E27FC236}">
                      <a16:creationId xmlns:a16="http://schemas.microsoft.com/office/drawing/2014/main" id="{98F1243F-97D9-4213-B9AC-AE7851C56462}"/>
                    </a:ext>
                  </a:extLst>
                </p:cNvPr>
                <p:cNvSpPr>
                  <a:spLocks/>
                </p:cNvSpPr>
                <p:nvPr/>
              </p:nvSpPr>
              <p:spPr bwMode="auto">
                <a:xfrm>
                  <a:off x="9478963" y="3551238"/>
                  <a:ext cx="155575" cy="152400"/>
                </a:xfrm>
                <a:custGeom>
                  <a:avLst/>
                  <a:gdLst>
                    <a:gd name="T0" fmla="*/ 9 w 55"/>
                    <a:gd name="T1" fmla="*/ 43 h 54"/>
                    <a:gd name="T2" fmla="*/ 43 w 55"/>
                    <a:gd name="T3" fmla="*/ 46 h 54"/>
                    <a:gd name="T4" fmla="*/ 46 w 55"/>
                    <a:gd name="T5" fmla="*/ 11 h 54"/>
                    <a:gd name="T6" fmla="*/ 12 w 55"/>
                    <a:gd name="T7" fmla="*/ 9 h 54"/>
                    <a:gd name="T8" fmla="*/ 9 w 55"/>
                    <a:gd name="T9" fmla="*/ 43 h 54"/>
                  </a:gdLst>
                  <a:ahLst/>
                  <a:cxnLst>
                    <a:cxn ang="0">
                      <a:pos x="T0" y="T1"/>
                    </a:cxn>
                    <a:cxn ang="0">
                      <a:pos x="T2" y="T3"/>
                    </a:cxn>
                    <a:cxn ang="0">
                      <a:pos x="T4" y="T5"/>
                    </a:cxn>
                    <a:cxn ang="0">
                      <a:pos x="T6" y="T7"/>
                    </a:cxn>
                    <a:cxn ang="0">
                      <a:pos x="T8" y="T9"/>
                    </a:cxn>
                  </a:cxnLst>
                  <a:rect l="0" t="0" r="r" b="b"/>
                  <a:pathLst>
                    <a:path w="55" h="54">
                      <a:moveTo>
                        <a:pt x="9" y="43"/>
                      </a:moveTo>
                      <a:cubicBezTo>
                        <a:pt x="18" y="53"/>
                        <a:pt x="33" y="54"/>
                        <a:pt x="43" y="46"/>
                      </a:cubicBezTo>
                      <a:cubicBezTo>
                        <a:pt x="53" y="37"/>
                        <a:pt x="55" y="22"/>
                        <a:pt x="46" y="11"/>
                      </a:cubicBezTo>
                      <a:cubicBezTo>
                        <a:pt x="37" y="1"/>
                        <a:pt x="22" y="0"/>
                        <a:pt x="12" y="9"/>
                      </a:cubicBezTo>
                      <a:cubicBezTo>
                        <a:pt x="2" y="17"/>
                        <a:pt x="0" y="33"/>
                        <a:pt x="9" y="43"/>
                      </a:cubicBezTo>
                      <a:close/>
                    </a:path>
                  </a:pathLst>
                </a:custGeom>
                <a:noFill/>
                <a:ln w="19050" cap="rnd">
                  <a:solidFill>
                    <a:srgbClr val="0072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 name="Line 30">
                  <a:extLst>
                    <a:ext uri="{FF2B5EF4-FFF2-40B4-BE49-F238E27FC236}">
                      <a16:creationId xmlns:a16="http://schemas.microsoft.com/office/drawing/2014/main" id="{548D0FFC-7613-4F57-8AD9-22D405D9EE9D}"/>
                    </a:ext>
                  </a:extLst>
                </p:cNvPr>
                <p:cNvSpPr>
                  <a:spLocks noChangeShapeType="1"/>
                </p:cNvSpPr>
                <p:nvPr/>
              </p:nvSpPr>
              <p:spPr bwMode="auto">
                <a:xfrm>
                  <a:off x="9874251" y="4006850"/>
                  <a:ext cx="119063" cy="134938"/>
                </a:xfrm>
                <a:prstGeom prst="line">
                  <a:avLst/>
                </a:prstGeom>
                <a:noFill/>
                <a:ln w="19050" cap="rnd">
                  <a:solidFill>
                    <a:srgbClr val="0072C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6" name="Line 31">
                  <a:extLst>
                    <a:ext uri="{FF2B5EF4-FFF2-40B4-BE49-F238E27FC236}">
                      <a16:creationId xmlns:a16="http://schemas.microsoft.com/office/drawing/2014/main" id="{005F4DC2-0AAF-4B0F-AC8E-25C3C6AEB81B}"/>
                    </a:ext>
                  </a:extLst>
                </p:cNvPr>
                <p:cNvSpPr>
                  <a:spLocks noChangeShapeType="1"/>
                </p:cNvSpPr>
                <p:nvPr/>
              </p:nvSpPr>
              <p:spPr bwMode="auto">
                <a:xfrm>
                  <a:off x="9601201" y="3681413"/>
                  <a:ext cx="179388" cy="212725"/>
                </a:xfrm>
                <a:prstGeom prst="line">
                  <a:avLst/>
                </a:prstGeom>
                <a:noFill/>
                <a:ln w="19050" cap="rnd">
                  <a:solidFill>
                    <a:srgbClr val="0072C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7" name="Line 32">
                  <a:extLst>
                    <a:ext uri="{FF2B5EF4-FFF2-40B4-BE49-F238E27FC236}">
                      <a16:creationId xmlns:a16="http://schemas.microsoft.com/office/drawing/2014/main" id="{3647B65D-BD0C-47A9-9CFF-4B58B2D3F2EA}"/>
                    </a:ext>
                  </a:extLst>
                </p:cNvPr>
                <p:cNvSpPr>
                  <a:spLocks noChangeShapeType="1"/>
                </p:cNvSpPr>
                <p:nvPr/>
              </p:nvSpPr>
              <p:spPr bwMode="auto">
                <a:xfrm flipV="1">
                  <a:off x="9871076" y="3749675"/>
                  <a:ext cx="122238" cy="146050"/>
                </a:xfrm>
                <a:prstGeom prst="line">
                  <a:avLst/>
                </a:prstGeom>
                <a:noFill/>
                <a:ln w="19050" cap="rnd">
                  <a:solidFill>
                    <a:srgbClr val="0072C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6" name="Group 5">
            <a:extLst>
              <a:ext uri="{FF2B5EF4-FFF2-40B4-BE49-F238E27FC236}">
                <a16:creationId xmlns:a16="http://schemas.microsoft.com/office/drawing/2014/main" id="{D9242924-6BDD-4524-B36F-5C70A580E3FC}"/>
              </a:ext>
            </a:extLst>
          </p:cNvPr>
          <p:cNvGrpSpPr/>
          <p:nvPr/>
        </p:nvGrpSpPr>
        <p:grpSpPr>
          <a:xfrm>
            <a:off x="9912220" y="4698331"/>
            <a:ext cx="878322" cy="878322"/>
            <a:chOff x="10013971" y="4330185"/>
            <a:chExt cx="878322" cy="878322"/>
          </a:xfrm>
        </p:grpSpPr>
        <p:sp>
          <p:nvSpPr>
            <p:cNvPr id="421" name="Oval 420">
              <a:extLst>
                <a:ext uri="{FF2B5EF4-FFF2-40B4-BE49-F238E27FC236}">
                  <a16:creationId xmlns:a16="http://schemas.microsoft.com/office/drawing/2014/main" id="{3D76E4A4-263A-45BD-822B-F8D958E0058B}"/>
                </a:ext>
              </a:extLst>
            </p:cNvPr>
            <p:cNvSpPr/>
            <p:nvPr/>
          </p:nvSpPr>
          <p:spPr bwMode="auto">
            <a:xfrm>
              <a:off x="10013971" y="4330185"/>
              <a:ext cx="878322" cy="878322"/>
            </a:xfrm>
            <a:prstGeom prst="ellipse">
              <a:avLst/>
            </a:prstGeom>
            <a:solidFill>
              <a:schemeClr val="bg1"/>
            </a:solid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69" name="Group 268">
              <a:extLst>
                <a:ext uri="{FF2B5EF4-FFF2-40B4-BE49-F238E27FC236}">
                  <a16:creationId xmlns:a16="http://schemas.microsoft.com/office/drawing/2014/main" id="{82CCC43E-A200-4B8E-BF9A-D2EC4EB9B9F3}"/>
                </a:ext>
              </a:extLst>
            </p:cNvPr>
            <p:cNvGrpSpPr/>
            <p:nvPr/>
          </p:nvGrpSpPr>
          <p:grpSpPr>
            <a:xfrm>
              <a:off x="10171710" y="4594187"/>
              <a:ext cx="538599" cy="378883"/>
              <a:chOff x="7157992" y="5591272"/>
              <a:chExt cx="865977" cy="609182"/>
            </a:xfrm>
          </p:grpSpPr>
          <p:sp>
            <p:nvSpPr>
              <p:cNvPr id="199" name="Rectangle 198">
                <a:extLst>
                  <a:ext uri="{FF2B5EF4-FFF2-40B4-BE49-F238E27FC236}">
                    <a16:creationId xmlns:a16="http://schemas.microsoft.com/office/drawing/2014/main" id="{AB619FD5-0904-4EFF-9147-69F47A0A7EE6}"/>
                  </a:ext>
                </a:extLst>
              </p:cNvPr>
              <p:cNvSpPr/>
              <p:nvPr/>
            </p:nvSpPr>
            <p:spPr bwMode="auto">
              <a:xfrm>
                <a:off x="7225627" y="5591272"/>
                <a:ext cx="752447" cy="609182"/>
              </a:xfrm>
              <a:prstGeom prst="rect">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0" name="Rectangle 199">
                <a:extLst>
                  <a:ext uri="{FF2B5EF4-FFF2-40B4-BE49-F238E27FC236}">
                    <a16:creationId xmlns:a16="http://schemas.microsoft.com/office/drawing/2014/main" id="{CD0A2C1B-4706-4D2F-9F6D-F25FBB777EC4}"/>
                  </a:ext>
                </a:extLst>
              </p:cNvPr>
              <p:cNvSpPr/>
              <p:nvPr/>
            </p:nvSpPr>
            <p:spPr bwMode="auto">
              <a:xfrm>
                <a:off x="7157992" y="5685917"/>
                <a:ext cx="865977" cy="419887"/>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01" name="Group 200">
                <a:extLst>
                  <a:ext uri="{FF2B5EF4-FFF2-40B4-BE49-F238E27FC236}">
                    <a16:creationId xmlns:a16="http://schemas.microsoft.com/office/drawing/2014/main" id="{77E0A2CF-25F6-444D-AE26-F09158E75465}"/>
                  </a:ext>
                </a:extLst>
              </p:cNvPr>
              <p:cNvGrpSpPr/>
              <p:nvPr/>
            </p:nvGrpSpPr>
            <p:grpSpPr>
              <a:xfrm>
                <a:off x="7400356" y="5689368"/>
                <a:ext cx="440728" cy="417916"/>
                <a:chOff x="8366748" y="5282915"/>
                <a:chExt cx="658232" cy="549640"/>
              </a:xfrm>
            </p:grpSpPr>
            <p:grpSp>
              <p:nvGrpSpPr>
                <p:cNvPr id="204" name="Group 203">
                  <a:extLst>
                    <a:ext uri="{FF2B5EF4-FFF2-40B4-BE49-F238E27FC236}">
                      <a16:creationId xmlns:a16="http://schemas.microsoft.com/office/drawing/2014/main" id="{7FBBDAB6-32B2-482E-A52B-307845109560}"/>
                    </a:ext>
                  </a:extLst>
                </p:cNvPr>
                <p:cNvGrpSpPr/>
                <p:nvPr/>
              </p:nvGrpSpPr>
              <p:grpSpPr>
                <a:xfrm>
                  <a:off x="8366748" y="5282915"/>
                  <a:ext cx="131762" cy="549640"/>
                  <a:chOff x="8366748" y="5330107"/>
                  <a:chExt cx="131762" cy="549640"/>
                </a:xfrm>
              </p:grpSpPr>
              <p:sp>
                <p:nvSpPr>
                  <p:cNvPr id="211" name="Rectangle 210">
                    <a:extLst>
                      <a:ext uri="{FF2B5EF4-FFF2-40B4-BE49-F238E27FC236}">
                        <a16:creationId xmlns:a16="http://schemas.microsoft.com/office/drawing/2014/main" id="{BD68659A-9339-4435-A8FD-E0ABE5E83CD1}"/>
                      </a:ext>
                    </a:extLst>
                  </p:cNvPr>
                  <p:cNvSpPr/>
                  <p:nvPr/>
                </p:nvSpPr>
                <p:spPr bwMode="auto">
                  <a:xfrm>
                    <a:off x="8366748" y="5330107"/>
                    <a:ext cx="131762" cy="109001"/>
                  </a:xfrm>
                  <a:prstGeom prst="rect">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2" name="Rectangle 211">
                    <a:extLst>
                      <a:ext uri="{FF2B5EF4-FFF2-40B4-BE49-F238E27FC236}">
                        <a16:creationId xmlns:a16="http://schemas.microsoft.com/office/drawing/2014/main" id="{7C89B100-AA54-441E-9B96-10864455A85F}"/>
                      </a:ext>
                    </a:extLst>
                  </p:cNvPr>
                  <p:cNvSpPr/>
                  <p:nvPr/>
                </p:nvSpPr>
                <p:spPr bwMode="auto">
                  <a:xfrm>
                    <a:off x="8366748" y="5550173"/>
                    <a:ext cx="131762" cy="109001"/>
                  </a:xfrm>
                  <a:prstGeom prst="rect">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3" name="Rectangle 212">
                    <a:extLst>
                      <a:ext uri="{FF2B5EF4-FFF2-40B4-BE49-F238E27FC236}">
                        <a16:creationId xmlns:a16="http://schemas.microsoft.com/office/drawing/2014/main" id="{D584EF2B-97A7-43B1-A5B7-21AE23A418AC}"/>
                      </a:ext>
                    </a:extLst>
                  </p:cNvPr>
                  <p:cNvSpPr/>
                  <p:nvPr/>
                </p:nvSpPr>
                <p:spPr bwMode="auto">
                  <a:xfrm>
                    <a:off x="8366748" y="5770746"/>
                    <a:ext cx="131762" cy="109001"/>
                  </a:xfrm>
                  <a:prstGeom prst="rect">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05" name="Group 204">
                  <a:extLst>
                    <a:ext uri="{FF2B5EF4-FFF2-40B4-BE49-F238E27FC236}">
                      <a16:creationId xmlns:a16="http://schemas.microsoft.com/office/drawing/2014/main" id="{EC5771FC-5A38-4941-8731-77F9E45E664E}"/>
                    </a:ext>
                  </a:extLst>
                </p:cNvPr>
                <p:cNvGrpSpPr/>
                <p:nvPr/>
              </p:nvGrpSpPr>
              <p:grpSpPr>
                <a:xfrm>
                  <a:off x="8644018" y="5390898"/>
                  <a:ext cx="131762" cy="329574"/>
                  <a:chOff x="8644018" y="5502981"/>
                  <a:chExt cx="131762" cy="329574"/>
                </a:xfrm>
              </p:grpSpPr>
              <p:sp>
                <p:nvSpPr>
                  <p:cNvPr id="207" name="Rectangle 206">
                    <a:extLst>
                      <a:ext uri="{FF2B5EF4-FFF2-40B4-BE49-F238E27FC236}">
                        <a16:creationId xmlns:a16="http://schemas.microsoft.com/office/drawing/2014/main" id="{4BEA6AC2-3256-4FB2-8216-BD17E13D0DB1}"/>
                      </a:ext>
                    </a:extLst>
                  </p:cNvPr>
                  <p:cNvSpPr/>
                  <p:nvPr/>
                </p:nvSpPr>
                <p:spPr bwMode="auto">
                  <a:xfrm>
                    <a:off x="8644018" y="5502981"/>
                    <a:ext cx="131762" cy="109001"/>
                  </a:xfrm>
                  <a:prstGeom prst="rect">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8" name="Rectangle 207">
                    <a:extLst>
                      <a:ext uri="{FF2B5EF4-FFF2-40B4-BE49-F238E27FC236}">
                        <a16:creationId xmlns:a16="http://schemas.microsoft.com/office/drawing/2014/main" id="{1363B278-1455-47E5-A438-31FFD6423F19}"/>
                      </a:ext>
                    </a:extLst>
                  </p:cNvPr>
                  <p:cNvSpPr/>
                  <p:nvPr/>
                </p:nvSpPr>
                <p:spPr bwMode="auto">
                  <a:xfrm>
                    <a:off x="8644018" y="5723554"/>
                    <a:ext cx="131762" cy="109001"/>
                  </a:xfrm>
                  <a:prstGeom prst="rect">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06" name="Rectangle 205">
                  <a:extLst>
                    <a:ext uri="{FF2B5EF4-FFF2-40B4-BE49-F238E27FC236}">
                      <a16:creationId xmlns:a16="http://schemas.microsoft.com/office/drawing/2014/main" id="{523DDB00-EDB4-4642-B077-62623C3C74C0}"/>
                    </a:ext>
                  </a:extLst>
                </p:cNvPr>
                <p:cNvSpPr/>
                <p:nvPr/>
              </p:nvSpPr>
              <p:spPr bwMode="auto">
                <a:xfrm>
                  <a:off x="8893218" y="5502981"/>
                  <a:ext cx="131762" cy="109001"/>
                </a:xfrm>
                <a:prstGeom prst="rect">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12" name="Group 11">
            <a:extLst>
              <a:ext uri="{FF2B5EF4-FFF2-40B4-BE49-F238E27FC236}">
                <a16:creationId xmlns:a16="http://schemas.microsoft.com/office/drawing/2014/main" id="{AD7E0518-F47F-4DB3-A1B7-506043294C44}"/>
              </a:ext>
            </a:extLst>
          </p:cNvPr>
          <p:cNvGrpSpPr/>
          <p:nvPr/>
        </p:nvGrpSpPr>
        <p:grpSpPr>
          <a:xfrm>
            <a:off x="8945143" y="5353108"/>
            <a:ext cx="878322" cy="878322"/>
            <a:chOff x="8888933" y="5095379"/>
            <a:chExt cx="878322" cy="878322"/>
          </a:xfrm>
        </p:grpSpPr>
        <p:sp>
          <p:nvSpPr>
            <p:cNvPr id="422" name="Oval 421">
              <a:extLst>
                <a:ext uri="{FF2B5EF4-FFF2-40B4-BE49-F238E27FC236}">
                  <a16:creationId xmlns:a16="http://schemas.microsoft.com/office/drawing/2014/main" id="{EBF97C7F-DE3D-4C4A-A35B-8393D3F4AB48}"/>
                </a:ext>
              </a:extLst>
            </p:cNvPr>
            <p:cNvSpPr/>
            <p:nvPr/>
          </p:nvSpPr>
          <p:spPr bwMode="auto">
            <a:xfrm>
              <a:off x="8888933" y="5095379"/>
              <a:ext cx="878322" cy="878322"/>
            </a:xfrm>
            <a:prstGeom prst="ellipse">
              <a:avLst/>
            </a:prstGeom>
            <a:solidFill>
              <a:schemeClr val="bg1"/>
            </a:solid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14" name="Group 213">
              <a:extLst>
                <a:ext uri="{FF2B5EF4-FFF2-40B4-BE49-F238E27FC236}">
                  <a16:creationId xmlns:a16="http://schemas.microsoft.com/office/drawing/2014/main" id="{B574AE68-2CB3-4B72-9340-F49668D814C1}"/>
                </a:ext>
              </a:extLst>
            </p:cNvPr>
            <p:cNvGrpSpPr/>
            <p:nvPr/>
          </p:nvGrpSpPr>
          <p:grpSpPr>
            <a:xfrm>
              <a:off x="9103330" y="5309024"/>
              <a:ext cx="461868" cy="461867"/>
              <a:chOff x="6650558" y="5072361"/>
              <a:chExt cx="656362" cy="656362"/>
            </a:xfrm>
            <a:solidFill>
              <a:srgbClr val="0072C6"/>
            </a:solidFill>
          </p:grpSpPr>
          <p:sp>
            <p:nvSpPr>
              <p:cNvPr id="215" name="Freeform 88">
                <a:extLst>
                  <a:ext uri="{FF2B5EF4-FFF2-40B4-BE49-F238E27FC236}">
                    <a16:creationId xmlns:a16="http://schemas.microsoft.com/office/drawing/2014/main" id="{8C30E3D9-84B9-4900-926C-9460ACEBCB23}"/>
                  </a:ext>
                </a:extLst>
              </p:cNvPr>
              <p:cNvSpPr>
                <a:spLocks noEditPoints="1"/>
              </p:cNvSpPr>
              <p:nvPr/>
            </p:nvSpPr>
            <p:spPr bwMode="auto">
              <a:xfrm>
                <a:off x="6650558" y="5072361"/>
                <a:ext cx="656362" cy="656362"/>
              </a:xfrm>
              <a:custGeom>
                <a:avLst/>
                <a:gdLst>
                  <a:gd name="T0" fmla="*/ 286 w 297"/>
                  <a:gd name="T1" fmla="*/ 172 h 297"/>
                  <a:gd name="T2" fmla="*/ 288 w 297"/>
                  <a:gd name="T3" fmla="*/ 148 h 297"/>
                  <a:gd name="T4" fmla="*/ 148 w 297"/>
                  <a:gd name="T5" fmla="*/ 9 h 297"/>
                  <a:gd name="T6" fmla="*/ 124 w 297"/>
                  <a:gd name="T7" fmla="*/ 11 h 297"/>
                  <a:gd name="T8" fmla="*/ 83 w 297"/>
                  <a:gd name="T9" fmla="*/ 0 h 297"/>
                  <a:gd name="T10" fmla="*/ 0 w 297"/>
                  <a:gd name="T11" fmla="*/ 83 h 297"/>
                  <a:gd name="T12" fmla="*/ 11 w 297"/>
                  <a:gd name="T13" fmla="*/ 124 h 297"/>
                  <a:gd name="T14" fmla="*/ 9 w 297"/>
                  <a:gd name="T15" fmla="*/ 148 h 297"/>
                  <a:gd name="T16" fmla="*/ 148 w 297"/>
                  <a:gd name="T17" fmla="*/ 288 h 297"/>
                  <a:gd name="T18" fmla="*/ 172 w 297"/>
                  <a:gd name="T19" fmla="*/ 286 h 297"/>
                  <a:gd name="T20" fmla="*/ 214 w 297"/>
                  <a:gd name="T21" fmla="*/ 297 h 297"/>
                  <a:gd name="T22" fmla="*/ 297 w 297"/>
                  <a:gd name="T23" fmla="*/ 214 h 297"/>
                  <a:gd name="T24" fmla="*/ 286 w 297"/>
                  <a:gd name="T25" fmla="*/ 172 h 297"/>
                  <a:gd name="T26" fmla="*/ 214 w 297"/>
                  <a:gd name="T27" fmla="*/ 275 h 297"/>
                  <a:gd name="T28" fmla="*/ 183 w 297"/>
                  <a:gd name="T29" fmla="*/ 268 h 297"/>
                  <a:gd name="T30" fmla="*/ 176 w 297"/>
                  <a:gd name="T31" fmla="*/ 264 h 297"/>
                  <a:gd name="T32" fmla="*/ 169 w 297"/>
                  <a:gd name="T33" fmla="*/ 265 h 297"/>
                  <a:gd name="T34" fmla="*/ 148 w 297"/>
                  <a:gd name="T35" fmla="*/ 266 h 297"/>
                  <a:gd name="T36" fmla="*/ 30 w 297"/>
                  <a:gd name="T37" fmla="*/ 148 h 297"/>
                  <a:gd name="T38" fmla="*/ 32 w 297"/>
                  <a:gd name="T39" fmla="*/ 128 h 297"/>
                  <a:gd name="T40" fmla="*/ 33 w 297"/>
                  <a:gd name="T41" fmla="*/ 120 h 297"/>
                  <a:gd name="T42" fmla="*/ 29 w 297"/>
                  <a:gd name="T43" fmla="*/ 114 h 297"/>
                  <a:gd name="T44" fmla="*/ 21 w 297"/>
                  <a:gd name="T45" fmla="*/ 83 h 297"/>
                  <a:gd name="T46" fmla="*/ 83 w 297"/>
                  <a:gd name="T47" fmla="*/ 21 h 297"/>
                  <a:gd name="T48" fmla="*/ 114 w 297"/>
                  <a:gd name="T49" fmla="*/ 29 h 297"/>
                  <a:gd name="T50" fmla="*/ 120 w 297"/>
                  <a:gd name="T51" fmla="*/ 33 h 297"/>
                  <a:gd name="T52" fmla="*/ 127 w 297"/>
                  <a:gd name="T53" fmla="*/ 32 h 297"/>
                  <a:gd name="T54" fmla="*/ 148 w 297"/>
                  <a:gd name="T55" fmla="*/ 30 h 297"/>
                  <a:gd name="T56" fmla="*/ 266 w 297"/>
                  <a:gd name="T57" fmla="*/ 148 h 297"/>
                  <a:gd name="T58" fmla="*/ 265 w 297"/>
                  <a:gd name="T59" fmla="*/ 169 h 297"/>
                  <a:gd name="T60" fmla="*/ 264 w 297"/>
                  <a:gd name="T61" fmla="*/ 176 h 297"/>
                  <a:gd name="T62" fmla="*/ 267 w 297"/>
                  <a:gd name="T63" fmla="*/ 183 h 297"/>
                  <a:gd name="T64" fmla="*/ 275 w 297"/>
                  <a:gd name="T65" fmla="*/ 214 h 297"/>
                  <a:gd name="T66" fmla="*/ 214 w 297"/>
                  <a:gd name="T67" fmla="*/ 275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7" h="297">
                    <a:moveTo>
                      <a:pt x="286" y="172"/>
                    </a:moveTo>
                    <a:cubicBezTo>
                      <a:pt x="287" y="165"/>
                      <a:pt x="288" y="157"/>
                      <a:pt x="288" y="148"/>
                    </a:cubicBezTo>
                    <a:cubicBezTo>
                      <a:pt x="288" y="71"/>
                      <a:pt x="225" y="9"/>
                      <a:pt x="148" y="9"/>
                    </a:cubicBezTo>
                    <a:cubicBezTo>
                      <a:pt x="140" y="9"/>
                      <a:pt x="132" y="9"/>
                      <a:pt x="124" y="11"/>
                    </a:cubicBezTo>
                    <a:cubicBezTo>
                      <a:pt x="112" y="4"/>
                      <a:pt x="98" y="0"/>
                      <a:pt x="83" y="0"/>
                    </a:cubicBezTo>
                    <a:cubicBezTo>
                      <a:pt x="37" y="0"/>
                      <a:pt x="0" y="37"/>
                      <a:pt x="0" y="83"/>
                    </a:cubicBezTo>
                    <a:cubicBezTo>
                      <a:pt x="0" y="98"/>
                      <a:pt x="3" y="112"/>
                      <a:pt x="11" y="124"/>
                    </a:cubicBezTo>
                    <a:cubicBezTo>
                      <a:pt x="9" y="132"/>
                      <a:pt x="9" y="140"/>
                      <a:pt x="9" y="148"/>
                    </a:cubicBezTo>
                    <a:cubicBezTo>
                      <a:pt x="9" y="225"/>
                      <a:pt x="71" y="288"/>
                      <a:pt x="148" y="288"/>
                    </a:cubicBezTo>
                    <a:cubicBezTo>
                      <a:pt x="156" y="288"/>
                      <a:pt x="165" y="287"/>
                      <a:pt x="172" y="286"/>
                    </a:cubicBezTo>
                    <a:cubicBezTo>
                      <a:pt x="184" y="293"/>
                      <a:pt x="199" y="297"/>
                      <a:pt x="214" y="297"/>
                    </a:cubicBezTo>
                    <a:cubicBezTo>
                      <a:pt x="260" y="297"/>
                      <a:pt x="297" y="260"/>
                      <a:pt x="297" y="214"/>
                    </a:cubicBezTo>
                    <a:cubicBezTo>
                      <a:pt x="297" y="199"/>
                      <a:pt x="293" y="184"/>
                      <a:pt x="286" y="172"/>
                    </a:cubicBezTo>
                    <a:close/>
                    <a:moveTo>
                      <a:pt x="214" y="275"/>
                    </a:moveTo>
                    <a:cubicBezTo>
                      <a:pt x="203" y="275"/>
                      <a:pt x="192" y="273"/>
                      <a:pt x="183" y="268"/>
                    </a:cubicBezTo>
                    <a:cubicBezTo>
                      <a:pt x="176" y="264"/>
                      <a:pt x="176" y="264"/>
                      <a:pt x="176" y="264"/>
                    </a:cubicBezTo>
                    <a:cubicBezTo>
                      <a:pt x="169" y="265"/>
                      <a:pt x="169" y="265"/>
                      <a:pt x="169" y="265"/>
                    </a:cubicBezTo>
                    <a:cubicBezTo>
                      <a:pt x="162" y="266"/>
                      <a:pt x="155" y="266"/>
                      <a:pt x="148" y="266"/>
                    </a:cubicBezTo>
                    <a:cubicBezTo>
                      <a:pt x="83" y="266"/>
                      <a:pt x="30" y="214"/>
                      <a:pt x="30" y="148"/>
                    </a:cubicBezTo>
                    <a:cubicBezTo>
                      <a:pt x="30" y="141"/>
                      <a:pt x="31" y="134"/>
                      <a:pt x="32" y="128"/>
                    </a:cubicBezTo>
                    <a:cubicBezTo>
                      <a:pt x="33" y="120"/>
                      <a:pt x="33" y="120"/>
                      <a:pt x="33" y="120"/>
                    </a:cubicBezTo>
                    <a:cubicBezTo>
                      <a:pt x="29" y="114"/>
                      <a:pt x="29" y="114"/>
                      <a:pt x="29" y="114"/>
                    </a:cubicBezTo>
                    <a:cubicBezTo>
                      <a:pt x="24" y="104"/>
                      <a:pt x="21" y="93"/>
                      <a:pt x="21" y="83"/>
                    </a:cubicBezTo>
                    <a:cubicBezTo>
                      <a:pt x="21" y="49"/>
                      <a:pt x="49" y="21"/>
                      <a:pt x="83" y="21"/>
                    </a:cubicBezTo>
                    <a:cubicBezTo>
                      <a:pt x="93" y="21"/>
                      <a:pt x="104" y="24"/>
                      <a:pt x="114" y="29"/>
                    </a:cubicBezTo>
                    <a:cubicBezTo>
                      <a:pt x="120" y="33"/>
                      <a:pt x="120" y="33"/>
                      <a:pt x="120" y="33"/>
                    </a:cubicBezTo>
                    <a:cubicBezTo>
                      <a:pt x="127" y="32"/>
                      <a:pt x="127" y="32"/>
                      <a:pt x="127" y="32"/>
                    </a:cubicBezTo>
                    <a:cubicBezTo>
                      <a:pt x="134" y="31"/>
                      <a:pt x="141" y="30"/>
                      <a:pt x="148" y="30"/>
                    </a:cubicBezTo>
                    <a:cubicBezTo>
                      <a:pt x="214" y="30"/>
                      <a:pt x="266" y="83"/>
                      <a:pt x="266" y="148"/>
                    </a:cubicBezTo>
                    <a:cubicBezTo>
                      <a:pt x="266" y="155"/>
                      <a:pt x="266" y="162"/>
                      <a:pt x="265" y="169"/>
                    </a:cubicBezTo>
                    <a:cubicBezTo>
                      <a:pt x="264" y="176"/>
                      <a:pt x="264" y="176"/>
                      <a:pt x="264" y="176"/>
                    </a:cubicBezTo>
                    <a:cubicBezTo>
                      <a:pt x="267" y="183"/>
                      <a:pt x="267" y="183"/>
                      <a:pt x="267" y="183"/>
                    </a:cubicBezTo>
                    <a:cubicBezTo>
                      <a:pt x="273" y="192"/>
                      <a:pt x="275" y="203"/>
                      <a:pt x="275" y="214"/>
                    </a:cubicBezTo>
                    <a:cubicBezTo>
                      <a:pt x="275" y="248"/>
                      <a:pt x="248" y="275"/>
                      <a:pt x="214" y="275"/>
                    </a:cubicBezTo>
                    <a:close/>
                  </a:path>
                </a:pathLst>
              </a:custGeom>
              <a:grpFill/>
              <a:ln w="19050">
                <a:noFill/>
              </a:ln>
              <a:extLst/>
            </p:spPr>
            <p:txBody>
              <a:bodyPr vert="horz" wrap="square" lIns="91440" tIns="45720" rIns="91440" bIns="45720" numCol="1" anchor="t" anchorCtr="0" compatLnSpc="1">
                <a:prstTxWarp prst="textNoShape">
                  <a:avLst/>
                </a:prstTxWarp>
              </a:bodyPr>
              <a:lstStyle/>
              <a:p>
                <a:endParaRPr lang="en-US"/>
              </a:p>
            </p:txBody>
          </p:sp>
          <p:sp>
            <p:nvSpPr>
              <p:cNvPr id="216" name="Freeform 89">
                <a:extLst>
                  <a:ext uri="{FF2B5EF4-FFF2-40B4-BE49-F238E27FC236}">
                    <a16:creationId xmlns:a16="http://schemas.microsoft.com/office/drawing/2014/main" id="{9A470494-C7A4-4E4F-9FCF-18FE58F84170}"/>
                  </a:ext>
                </a:extLst>
              </p:cNvPr>
              <p:cNvSpPr>
                <a:spLocks/>
              </p:cNvSpPr>
              <p:nvPr/>
            </p:nvSpPr>
            <p:spPr bwMode="auto">
              <a:xfrm>
                <a:off x="6826972" y="5209859"/>
                <a:ext cx="303535" cy="378770"/>
              </a:xfrm>
              <a:custGeom>
                <a:avLst/>
                <a:gdLst>
                  <a:gd name="T0" fmla="*/ 93 w 137"/>
                  <a:gd name="T1" fmla="*/ 73 h 172"/>
                  <a:gd name="T2" fmla="*/ 62 w 137"/>
                  <a:gd name="T3" fmla="*/ 66 h 172"/>
                  <a:gd name="T4" fmla="*/ 37 w 137"/>
                  <a:gd name="T5" fmla="*/ 48 h 172"/>
                  <a:gd name="T6" fmla="*/ 63 w 137"/>
                  <a:gd name="T7" fmla="*/ 28 h 172"/>
                  <a:gd name="T8" fmla="*/ 113 w 137"/>
                  <a:gd name="T9" fmla="*/ 53 h 172"/>
                  <a:gd name="T10" fmla="*/ 130 w 137"/>
                  <a:gd name="T11" fmla="*/ 38 h 172"/>
                  <a:gd name="T12" fmla="*/ 66 w 137"/>
                  <a:gd name="T13" fmla="*/ 0 h 172"/>
                  <a:gd name="T14" fmla="*/ 1 w 137"/>
                  <a:gd name="T15" fmla="*/ 50 h 172"/>
                  <a:gd name="T16" fmla="*/ 41 w 137"/>
                  <a:gd name="T17" fmla="*/ 95 h 172"/>
                  <a:gd name="T18" fmla="*/ 83 w 137"/>
                  <a:gd name="T19" fmla="*/ 105 h 172"/>
                  <a:gd name="T20" fmla="*/ 100 w 137"/>
                  <a:gd name="T21" fmla="*/ 123 h 172"/>
                  <a:gd name="T22" fmla="*/ 69 w 137"/>
                  <a:gd name="T23" fmla="*/ 145 h 172"/>
                  <a:gd name="T24" fmla="*/ 16 w 137"/>
                  <a:gd name="T25" fmla="*/ 115 h 172"/>
                  <a:gd name="T26" fmla="*/ 0 w 137"/>
                  <a:gd name="T27" fmla="*/ 130 h 172"/>
                  <a:gd name="T28" fmla="*/ 69 w 137"/>
                  <a:gd name="T29" fmla="*/ 172 h 172"/>
                  <a:gd name="T30" fmla="*/ 137 w 137"/>
                  <a:gd name="T31" fmla="*/ 120 h 172"/>
                  <a:gd name="T32" fmla="*/ 93 w 137"/>
                  <a:gd name="T33" fmla="*/ 7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7" h="172">
                    <a:moveTo>
                      <a:pt x="93" y="73"/>
                    </a:moveTo>
                    <a:cubicBezTo>
                      <a:pt x="62" y="66"/>
                      <a:pt x="62" y="66"/>
                      <a:pt x="62" y="66"/>
                    </a:cubicBezTo>
                    <a:cubicBezTo>
                      <a:pt x="50" y="63"/>
                      <a:pt x="37" y="59"/>
                      <a:pt x="37" y="48"/>
                    </a:cubicBezTo>
                    <a:cubicBezTo>
                      <a:pt x="37" y="37"/>
                      <a:pt x="46" y="28"/>
                      <a:pt x="63" y="28"/>
                    </a:cubicBezTo>
                    <a:cubicBezTo>
                      <a:pt x="98" y="28"/>
                      <a:pt x="95" y="53"/>
                      <a:pt x="113" y="53"/>
                    </a:cubicBezTo>
                    <a:cubicBezTo>
                      <a:pt x="122" y="53"/>
                      <a:pt x="130" y="48"/>
                      <a:pt x="130" y="38"/>
                    </a:cubicBezTo>
                    <a:cubicBezTo>
                      <a:pt x="130" y="16"/>
                      <a:pt x="95" y="0"/>
                      <a:pt x="66" y="0"/>
                    </a:cubicBezTo>
                    <a:cubicBezTo>
                      <a:pt x="34" y="0"/>
                      <a:pt x="1" y="14"/>
                      <a:pt x="1" y="50"/>
                    </a:cubicBezTo>
                    <a:cubicBezTo>
                      <a:pt x="1" y="68"/>
                      <a:pt x="7" y="86"/>
                      <a:pt x="41" y="95"/>
                    </a:cubicBezTo>
                    <a:cubicBezTo>
                      <a:pt x="83" y="105"/>
                      <a:pt x="83" y="105"/>
                      <a:pt x="83" y="105"/>
                    </a:cubicBezTo>
                    <a:cubicBezTo>
                      <a:pt x="96" y="109"/>
                      <a:pt x="100" y="116"/>
                      <a:pt x="100" y="123"/>
                    </a:cubicBezTo>
                    <a:cubicBezTo>
                      <a:pt x="100" y="134"/>
                      <a:pt x="88" y="145"/>
                      <a:pt x="69" y="145"/>
                    </a:cubicBezTo>
                    <a:cubicBezTo>
                      <a:pt x="31" y="145"/>
                      <a:pt x="36" y="115"/>
                      <a:pt x="16" y="115"/>
                    </a:cubicBezTo>
                    <a:cubicBezTo>
                      <a:pt x="7" y="115"/>
                      <a:pt x="0" y="121"/>
                      <a:pt x="0" y="130"/>
                    </a:cubicBezTo>
                    <a:cubicBezTo>
                      <a:pt x="0" y="148"/>
                      <a:pt x="21" y="172"/>
                      <a:pt x="69" y="172"/>
                    </a:cubicBezTo>
                    <a:cubicBezTo>
                      <a:pt x="114" y="172"/>
                      <a:pt x="137" y="149"/>
                      <a:pt x="137" y="120"/>
                    </a:cubicBezTo>
                    <a:cubicBezTo>
                      <a:pt x="137" y="101"/>
                      <a:pt x="128" y="80"/>
                      <a:pt x="93" y="73"/>
                    </a:cubicBezTo>
                    <a:close/>
                  </a:path>
                </a:pathLst>
              </a:custGeom>
              <a:grpFill/>
              <a:ln w="19050">
                <a:noFill/>
              </a:ln>
              <a:extLst/>
            </p:spPr>
            <p:txBody>
              <a:bodyPr vert="horz" wrap="square" lIns="91440" tIns="45720" rIns="91440" bIns="45720" numCol="1" anchor="t" anchorCtr="0" compatLnSpc="1">
                <a:prstTxWarp prst="textNoShape">
                  <a:avLst/>
                </a:prstTxWarp>
              </a:bodyPr>
              <a:lstStyle/>
              <a:p>
                <a:endParaRPr lang="en-US"/>
              </a:p>
            </p:txBody>
          </p:sp>
        </p:grpSp>
      </p:grpSp>
      <p:sp>
        <p:nvSpPr>
          <p:cNvPr id="423" name="Oval 422">
            <a:extLst>
              <a:ext uri="{FF2B5EF4-FFF2-40B4-BE49-F238E27FC236}">
                <a16:creationId xmlns:a16="http://schemas.microsoft.com/office/drawing/2014/main" id="{FF6E8ED5-F98E-403A-B8AD-EFAC06C8AB07}"/>
              </a:ext>
            </a:extLst>
          </p:cNvPr>
          <p:cNvSpPr/>
          <p:nvPr/>
        </p:nvSpPr>
        <p:spPr bwMode="auto">
          <a:xfrm>
            <a:off x="7630211" y="5353108"/>
            <a:ext cx="878322" cy="878322"/>
          </a:xfrm>
          <a:prstGeom prst="ellipse">
            <a:avLst/>
          </a:prstGeom>
          <a:solidFill>
            <a:schemeClr val="bg1"/>
          </a:solid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F9081CAB-9108-498C-A43C-0E4A78C23B83}"/>
              </a:ext>
            </a:extLst>
          </p:cNvPr>
          <p:cNvGrpSpPr/>
          <p:nvPr/>
        </p:nvGrpSpPr>
        <p:grpSpPr>
          <a:xfrm>
            <a:off x="6669475" y="4664240"/>
            <a:ext cx="878322" cy="878322"/>
            <a:chOff x="6454182" y="4330185"/>
            <a:chExt cx="878322" cy="878322"/>
          </a:xfrm>
        </p:grpSpPr>
        <p:sp>
          <p:nvSpPr>
            <p:cNvPr id="424" name="Oval 423">
              <a:extLst>
                <a:ext uri="{FF2B5EF4-FFF2-40B4-BE49-F238E27FC236}">
                  <a16:creationId xmlns:a16="http://schemas.microsoft.com/office/drawing/2014/main" id="{2A16F714-0E48-4517-8F14-1DE03BD2F37C}"/>
                </a:ext>
              </a:extLst>
            </p:cNvPr>
            <p:cNvSpPr/>
            <p:nvPr/>
          </p:nvSpPr>
          <p:spPr bwMode="auto">
            <a:xfrm>
              <a:off x="6454182" y="4330185"/>
              <a:ext cx="878322" cy="878322"/>
            </a:xfrm>
            <a:prstGeom prst="ellipse">
              <a:avLst/>
            </a:prstGeom>
            <a:solidFill>
              <a:schemeClr val="bg1"/>
            </a:solid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22" name="Group 221">
              <a:extLst>
                <a:ext uri="{FF2B5EF4-FFF2-40B4-BE49-F238E27FC236}">
                  <a16:creationId xmlns:a16="http://schemas.microsoft.com/office/drawing/2014/main" id="{CCD5649F-AC54-4280-93EE-59D3B22CA1D2}"/>
                </a:ext>
              </a:extLst>
            </p:cNvPr>
            <p:cNvGrpSpPr/>
            <p:nvPr/>
          </p:nvGrpSpPr>
          <p:grpSpPr>
            <a:xfrm>
              <a:off x="6660761" y="4556533"/>
              <a:ext cx="437269" cy="447393"/>
              <a:chOff x="6762332" y="4777776"/>
              <a:chExt cx="424558" cy="434386"/>
            </a:xfrm>
            <a:noFill/>
          </p:grpSpPr>
          <p:sp>
            <p:nvSpPr>
              <p:cNvPr id="223" name="Freeform 36">
                <a:extLst>
                  <a:ext uri="{FF2B5EF4-FFF2-40B4-BE49-F238E27FC236}">
                    <a16:creationId xmlns:a16="http://schemas.microsoft.com/office/drawing/2014/main" id="{E960A986-C692-4D06-A6FE-B8296A1A0F45}"/>
                  </a:ext>
                </a:extLst>
              </p:cNvPr>
              <p:cNvSpPr>
                <a:spLocks/>
              </p:cNvSpPr>
              <p:nvPr/>
            </p:nvSpPr>
            <p:spPr bwMode="auto">
              <a:xfrm>
                <a:off x="6973927" y="4777776"/>
                <a:ext cx="212963" cy="191495"/>
              </a:xfrm>
              <a:custGeom>
                <a:avLst/>
                <a:gdLst>
                  <a:gd name="T0" fmla="*/ 139 w 139"/>
                  <a:gd name="T1" fmla="*/ 0 h 125"/>
                  <a:gd name="T2" fmla="*/ 0 w 139"/>
                  <a:gd name="T3" fmla="*/ 21 h 125"/>
                  <a:gd name="T4" fmla="*/ 0 w 139"/>
                  <a:gd name="T5" fmla="*/ 125 h 125"/>
                  <a:gd name="T6" fmla="*/ 139 w 139"/>
                  <a:gd name="T7" fmla="*/ 124 h 125"/>
                  <a:gd name="T8" fmla="*/ 139 w 139"/>
                  <a:gd name="T9" fmla="*/ 0 h 125"/>
                </a:gdLst>
                <a:ahLst/>
                <a:cxnLst>
                  <a:cxn ang="0">
                    <a:pos x="T0" y="T1"/>
                  </a:cxn>
                  <a:cxn ang="0">
                    <a:pos x="T2" y="T3"/>
                  </a:cxn>
                  <a:cxn ang="0">
                    <a:pos x="T4" y="T5"/>
                  </a:cxn>
                  <a:cxn ang="0">
                    <a:pos x="T6" y="T7"/>
                  </a:cxn>
                  <a:cxn ang="0">
                    <a:pos x="T8" y="T9"/>
                  </a:cxn>
                </a:cxnLst>
                <a:rect l="0" t="0" r="r" b="b"/>
                <a:pathLst>
                  <a:path w="139" h="125">
                    <a:moveTo>
                      <a:pt x="139" y="0"/>
                    </a:moveTo>
                    <a:cubicBezTo>
                      <a:pt x="93" y="7"/>
                      <a:pt x="46" y="14"/>
                      <a:pt x="0" y="21"/>
                    </a:cubicBezTo>
                    <a:cubicBezTo>
                      <a:pt x="0" y="55"/>
                      <a:pt x="0" y="90"/>
                      <a:pt x="0" y="125"/>
                    </a:cubicBezTo>
                    <a:cubicBezTo>
                      <a:pt x="46" y="124"/>
                      <a:pt x="93" y="124"/>
                      <a:pt x="139" y="124"/>
                    </a:cubicBezTo>
                    <a:cubicBezTo>
                      <a:pt x="139" y="82"/>
                      <a:pt x="139" y="41"/>
                      <a:pt x="139" y="0"/>
                    </a:cubicBezTo>
                    <a:close/>
                  </a:path>
                </a:pathLst>
              </a:custGeom>
              <a:grpFill/>
              <a:ln w="19050" cap="rnd">
                <a:solidFill>
                  <a:srgbClr val="0072C6"/>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245" name="Freeform 37">
                <a:extLst>
                  <a:ext uri="{FF2B5EF4-FFF2-40B4-BE49-F238E27FC236}">
                    <a16:creationId xmlns:a16="http://schemas.microsoft.com/office/drawing/2014/main" id="{6E179E23-3B92-42D3-9329-5B0FD6636DB3}"/>
                  </a:ext>
                </a:extLst>
              </p:cNvPr>
              <p:cNvSpPr>
                <a:spLocks/>
              </p:cNvSpPr>
              <p:nvPr/>
            </p:nvSpPr>
            <p:spPr bwMode="auto">
              <a:xfrm>
                <a:off x="6762332" y="4812983"/>
                <a:ext cx="160581" cy="156287"/>
              </a:xfrm>
              <a:custGeom>
                <a:avLst/>
                <a:gdLst>
                  <a:gd name="T0" fmla="*/ 105 w 105"/>
                  <a:gd name="T1" fmla="*/ 0 h 102"/>
                  <a:gd name="T2" fmla="*/ 0 w 105"/>
                  <a:gd name="T3" fmla="*/ 14 h 102"/>
                  <a:gd name="T4" fmla="*/ 0 w 105"/>
                  <a:gd name="T5" fmla="*/ 102 h 102"/>
                  <a:gd name="T6" fmla="*/ 8 w 105"/>
                  <a:gd name="T7" fmla="*/ 102 h 102"/>
                  <a:gd name="T8" fmla="*/ 103 w 105"/>
                  <a:gd name="T9" fmla="*/ 102 h 102"/>
                  <a:gd name="T10" fmla="*/ 105 w 105"/>
                  <a:gd name="T11" fmla="*/ 102 h 102"/>
                  <a:gd name="T12" fmla="*/ 105 w 105"/>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5" h="102">
                    <a:moveTo>
                      <a:pt x="105" y="0"/>
                    </a:moveTo>
                    <a:cubicBezTo>
                      <a:pt x="70" y="4"/>
                      <a:pt x="35" y="9"/>
                      <a:pt x="0" y="14"/>
                    </a:cubicBezTo>
                    <a:cubicBezTo>
                      <a:pt x="0" y="102"/>
                      <a:pt x="0" y="102"/>
                      <a:pt x="0" y="102"/>
                    </a:cubicBezTo>
                    <a:cubicBezTo>
                      <a:pt x="2" y="102"/>
                      <a:pt x="5" y="102"/>
                      <a:pt x="8" y="102"/>
                    </a:cubicBezTo>
                    <a:cubicBezTo>
                      <a:pt x="39" y="102"/>
                      <a:pt x="71" y="102"/>
                      <a:pt x="103" y="102"/>
                    </a:cubicBezTo>
                    <a:cubicBezTo>
                      <a:pt x="103" y="102"/>
                      <a:pt x="104" y="102"/>
                      <a:pt x="105" y="102"/>
                    </a:cubicBezTo>
                    <a:cubicBezTo>
                      <a:pt x="105" y="68"/>
                      <a:pt x="105" y="34"/>
                      <a:pt x="105" y="0"/>
                    </a:cubicBezTo>
                    <a:close/>
                  </a:path>
                </a:pathLst>
              </a:custGeom>
              <a:grpFill/>
              <a:ln w="19050" cap="rnd">
                <a:solidFill>
                  <a:srgbClr val="0072C6"/>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246" name="Freeform 38">
                <a:extLst>
                  <a:ext uri="{FF2B5EF4-FFF2-40B4-BE49-F238E27FC236}">
                    <a16:creationId xmlns:a16="http://schemas.microsoft.com/office/drawing/2014/main" id="{44E128A3-A113-4466-97C0-E045308E258C}"/>
                  </a:ext>
                </a:extLst>
              </p:cNvPr>
              <p:cNvSpPr>
                <a:spLocks/>
              </p:cNvSpPr>
              <p:nvPr/>
            </p:nvSpPr>
            <p:spPr bwMode="auto">
              <a:xfrm>
                <a:off x="6762332" y="5022385"/>
                <a:ext cx="160581" cy="156287"/>
              </a:xfrm>
              <a:custGeom>
                <a:avLst/>
                <a:gdLst>
                  <a:gd name="T0" fmla="*/ 10 w 105"/>
                  <a:gd name="T1" fmla="*/ 0 h 102"/>
                  <a:gd name="T2" fmla="*/ 0 w 105"/>
                  <a:gd name="T3" fmla="*/ 0 h 102"/>
                  <a:gd name="T4" fmla="*/ 0 w 105"/>
                  <a:gd name="T5" fmla="*/ 88 h 102"/>
                  <a:gd name="T6" fmla="*/ 105 w 105"/>
                  <a:gd name="T7" fmla="*/ 102 h 102"/>
                  <a:gd name="T8" fmla="*/ 105 w 105"/>
                  <a:gd name="T9" fmla="*/ 0 h 102"/>
                  <a:gd name="T10" fmla="*/ 100 w 105"/>
                  <a:gd name="T11" fmla="*/ 0 h 102"/>
                  <a:gd name="T12" fmla="*/ 10 w 105"/>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5" h="102">
                    <a:moveTo>
                      <a:pt x="10" y="0"/>
                    </a:moveTo>
                    <a:cubicBezTo>
                      <a:pt x="7" y="0"/>
                      <a:pt x="3" y="0"/>
                      <a:pt x="0" y="0"/>
                    </a:cubicBezTo>
                    <a:cubicBezTo>
                      <a:pt x="0" y="88"/>
                      <a:pt x="0" y="88"/>
                      <a:pt x="0" y="88"/>
                    </a:cubicBezTo>
                    <a:cubicBezTo>
                      <a:pt x="35" y="93"/>
                      <a:pt x="70" y="97"/>
                      <a:pt x="105" y="102"/>
                    </a:cubicBezTo>
                    <a:cubicBezTo>
                      <a:pt x="105" y="68"/>
                      <a:pt x="105" y="34"/>
                      <a:pt x="105" y="0"/>
                    </a:cubicBezTo>
                    <a:cubicBezTo>
                      <a:pt x="103" y="0"/>
                      <a:pt x="102" y="0"/>
                      <a:pt x="100" y="0"/>
                    </a:cubicBezTo>
                    <a:cubicBezTo>
                      <a:pt x="70" y="0"/>
                      <a:pt x="40" y="0"/>
                      <a:pt x="10" y="0"/>
                    </a:cubicBezTo>
                    <a:close/>
                  </a:path>
                </a:pathLst>
              </a:custGeom>
              <a:grpFill/>
              <a:ln w="19050" cap="rnd">
                <a:solidFill>
                  <a:srgbClr val="0072C6"/>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247" name="Freeform 39">
                <a:extLst>
                  <a:ext uri="{FF2B5EF4-FFF2-40B4-BE49-F238E27FC236}">
                    <a16:creationId xmlns:a16="http://schemas.microsoft.com/office/drawing/2014/main" id="{BE303140-FDB3-481A-BDD1-D4A47298D50B}"/>
                  </a:ext>
                </a:extLst>
              </p:cNvPr>
              <p:cNvSpPr>
                <a:spLocks/>
              </p:cNvSpPr>
              <p:nvPr/>
            </p:nvSpPr>
            <p:spPr bwMode="auto">
              <a:xfrm>
                <a:off x="6972210" y="5024102"/>
                <a:ext cx="214680" cy="188060"/>
              </a:xfrm>
              <a:custGeom>
                <a:avLst/>
                <a:gdLst>
                  <a:gd name="T0" fmla="*/ 140 w 140"/>
                  <a:gd name="T1" fmla="*/ 0 h 123"/>
                  <a:gd name="T2" fmla="*/ 0 w 140"/>
                  <a:gd name="T3" fmla="*/ 0 h 123"/>
                  <a:gd name="T4" fmla="*/ 1 w 140"/>
                  <a:gd name="T5" fmla="*/ 103 h 123"/>
                  <a:gd name="T6" fmla="*/ 140 w 140"/>
                  <a:gd name="T7" fmla="*/ 123 h 123"/>
                  <a:gd name="T8" fmla="*/ 140 w 140"/>
                  <a:gd name="T9" fmla="*/ 0 h 123"/>
                </a:gdLst>
                <a:ahLst/>
                <a:cxnLst>
                  <a:cxn ang="0">
                    <a:pos x="T0" y="T1"/>
                  </a:cxn>
                  <a:cxn ang="0">
                    <a:pos x="T2" y="T3"/>
                  </a:cxn>
                  <a:cxn ang="0">
                    <a:pos x="T4" y="T5"/>
                  </a:cxn>
                  <a:cxn ang="0">
                    <a:pos x="T6" y="T7"/>
                  </a:cxn>
                  <a:cxn ang="0">
                    <a:pos x="T8" y="T9"/>
                  </a:cxn>
                </a:cxnLst>
                <a:rect l="0" t="0" r="r" b="b"/>
                <a:pathLst>
                  <a:path w="140" h="123">
                    <a:moveTo>
                      <a:pt x="140" y="0"/>
                    </a:moveTo>
                    <a:cubicBezTo>
                      <a:pt x="94" y="0"/>
                      <a:pt x="47" y="0"/>
                      <a:pt x="0" y="0"/>
                    </a:cubicBezTo>
                    <a:cubicBezTo>
                      <a:pt x="0" y="34"/>
                      <a:pt x="0" y="69"/>
                      <a:pt x="1" y="103"/>
                    </a:cubicBezTo>
                    <a:cubicBezTo>
                      <a:pt x="47" y="109"/>
                      <a:pt x="94" y="116"/>
                      <a:pt x="140" y="123"/>
                    </a:cubicBezTo>
                    <a:cubicBezTo>
                      <a:pt x="140" y="82"/>
                      <a:pt x="140" y="41"/>
                      <a:pt x="140" y="0"/>
                    </a:cubicBezTo>
                    <a:close/>
                  </a:path>
                </a:pathLst>
              </a:custGeom>
              <a:grpFill/>
              <a:ln w="19050" cap="rnd">
                <a:solidFill>
                  <a:srgbClr val="0072C6"/>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grpSp>
      </p:grpSp>
      <p:grpSp>
        <p:nvGrpSpPr>
          <p:cNvPr id="8" name="Group 7">
            <a:extLst>
              <a:ext uri="{FF2B5EF4-FFF2-40B4-BE49-F238E27FC236}">
                <a16:creationId xmlns:a16="http://schemas.microsoft.com/office/drawing/2014/main" id="{6E47F255-7573-497A-B235-48AA89C7D8EC}"/>
              </a:ext>
            </a:extLst>
          </p:cNvPr>
          <p:cNvGrpSpPr/>
          <p:nvPr/>
        </p:nvGrpSpPr>
        <p:grpSpPr>
          <a:xfrm>
            <a:off x="6424641" y="3470219"/>
            <a:ext cx="878322" cy="878322"/>
            <a:chOff x="6330438" y="3102073"/>
            <a:chExt cx="878322" cy="878322"/>
          </a:xfrm>
        </p:grpSpPr>
        <p:sp>
          <p:nvSpPr>
            <p:cNvPr id="419" name="Oval 418">
              <a:extLst>
                <a:ext uri="{FF2B5EF4-FFF2-40B4-BE49-F238E27FC236}">
                  <a16:creationId xmlns:a16="http://schemas.microsoft.com/office/drawing/2014/main" id="{70B8B1CD-047D-4652-B12A-715700438529}"/>
                </a:ext>
              </a:extLst>
            </p:cNvPr>
            <p:cNvSpPr/>
            <p:nvPr/>
          </p:nvSpPr>
          <p:spPr bwMode="auto">
            <a:xfrm>
              <a:off x="6330438" y="3102073"/>
              <a:ext cx="878322" cy="878322"/>
            </a:xfrm>
            <a:prstGeom prst="ellipse">
              <a:avLst/>
            </a:prstGeom>
            <a:solidFill>
              <a:schemeClr val="bg1"/>
            </a:solid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8" name="Freeform 16">
              <a:extLst>
                <a:ext uri="{FF2B5EF4-FFF2-40B4-BE49-F238E27FC236}">
                  <a16:creationId xmlns:a16="http://schemas.microsoft.com/office/drawing/2014/main" id="{880DF907-E8AD-49AF-83A8-575EDDCCC331}"/>
                </a:ext>
              </a:extLst>
            </p:cNvPr>
            <p:cNvSpPr>
              <a:spLocks/>
            </p:cNvSpPr>
            <p:nvPr/>
          </p:nvSpPr>
          <p:spPr bwMode="auto">
            <a:xfrm>
              <a:off x="6539134" y="3306073"/>
              <a:ext cx="408642" cy="490063"/>
            </a:xfrm>
            <a:custGeom>
              <a:avLst/>
              <a:gdLst>
                <a:gd name="T0" fmla="*/ 532 w 532"/>
                <a:gd name="T1" fmla="*/ 586 h 638"/>
                <a:gd name="T2" fmla="*/ 532 w 532"/>
                <a:gd name="T3" fmla="*/ 586 h 638"/>
                <a:gd name="T4" fmla="*/ 532 w 532"/>
                <a:gd name="T5" fmla="*/ 56 h 638"/>
                <a:gd name="T6" fmla="*/ 343 w 532"/>
                <a:gd name="T7" fmla="*/ 0 h 638"/>
                <a:gd name="T8" fmla="*/ 0 w 532"/>
                <a:gd name="T9" fmla="*/ 129 h 638"/>
                <a:gd name="T10" fmla="*/ 0 w 532"/>
                <a:gd name="T11" fmla="*/ 129 h 638"/>
                <a:gd name="T12" fmla="*/ 0 w 532"/>
                <a:gd name="T13" fmla="*/ 513 h 638"/>
                <a:gd name="T14" fmla="*/ 117 w 532"/>
                <a:gd name="T15" fmla="*/ 466 h 638"/>
                <a:gd name="T16" fmla="*/ 117 w 532"/>
                <a:gd name="T17" fmla="*/ 155 h 638"/>
                <a:gd name="T18" fmla="*/ 343 w 532"/>
                <a:gd name="T19" fmla="*/ 101 h 638"/>
                <a:gd name="T20" fmla="*/ 343 w 532"/>
                <a:gd name="T21" fmla="*/ 560 h 638"/>
                <a:gd name="T22" fmla="*/ 0 w 532"/>
                <a:gd name="T23" fmla="*/ 513 h 638"/>
                <a:gd name="T24" fmla="*/ 343 w 532"/>
                <a:gd name="T25" fmla="*/ 638 h 638"/>
                <a:gd name="T26" fmla="*/ 343 w 532"/>
                <a:gd name="T27" fmla="*/ 638 h 638"/>
                <a:gd name="T28" fmla="*/ 532 w 532"/>
                <a:gd name="T29" fmla="*/ 586 h 638"/>
                <a:gd name="T30" fmla="*/ 532 w 532"/>
                <a:gd name="T31" fmla="*/ 586 h 638"/>
                <a:gd name="T32" fmla="*/ 532 w 532"/>
                <a:gd name="T33" fmla="*/ 586 h 638"/>
                <a:gd name="T34" fmla="*/ 532 w 532"/>
                <a:gd name="T35" fmla="*/ 586 h 638"/>
                <a:gd name="T36" fmla="*/ 532 w 532"/>
                <a:gd name="T37" fmla="*/ 586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2" h="638">
                  <a:moveTo>
                    <a:pt x="532" y="586"/>
                  </a:moveTo>
                  <a:lnTo>
                    <a:pt x="532" y="586"/>
                  </a:lnTo>
                  <a:lnTo>
                    <a:pt x="532" y="56"/>
                  </a:lnTo>
                  <a:lnTo>
                    <a:pt x="343" y="0"/>
                  </a:lnTo>
                  <a:lnTo>
                    <a:pt x="0" y="129"/>
                  </a:lnTo>
                  <a:lnTo>
                    <a:pt x="0" y="129"/>
                  </a:lnTo>
                  <a:lnTo>
                    <a:pt x="0" y="513"/>
                  </a:lnTo>
                  <a:lnTo>
                    <a:pt x="117" y="466"/>
                  </a:lnTo>
                  <a:lnTo>
                    <a:pt x="117" y="155"/>
                  </a:lnTo>
                  <a:lnTo>
                    <a:pt x="343" y="101"/>
                  </a:lnTo>
                  <a:lnTo>
                    <a:pt x="343" y="560"/>
                  </a:lnTo>
                  <a:lnTo>
                    <a:pt x="0" y="513"/>
                  </a:lnTo>
                  <a:lnTo>
                    <a:pt x="343" y="638"/>
                  </a:lnTo>
                  <a:lnTo>
                    <a:pt x="343" y="638"/>
                  </a:lnTo>
                  <a:lnTo>
                    <a:pt x="532" y="586"/>
                  </a:lnTo>
                  <a:lnTo>
                    <a:pt x="532" y="586"/>
                  </a:lnTo>
                  <a:lnTo>
                    <a:pt x="532" y="586"/>
                  </a:lnTo>
                  <a:lnTo>
                    <a:pt x="532" y="586"/>
                  </a:lnTo>
                  <a:lnTo>
                    <a:pt x="532" y="586"/>
                  </a:lnTo>
                  <a:close/>
                </a:path>
              </a:pathLst>
            </a:custGeom>
            <a:noFill/>
            <a:ln w="19050" cap="rnd">
              <a:solidFill>
                <a:srgbClr val="0072C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14" name="Graphic 13">
            <a:extLst>
              <a:ext uri="{FF2B5EF4-FFF2-40B4-BE49-F238E27FC236}">
                <a16:creationId xmlns:a16="http://schemas.microsoft.com/office/drawing/2014/main" id="{592A5935-8AAB-4D48-A27B-B2499F1321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31408" y="2550067"/>
            <a:ext cx="457200" cy="485775"/>
          </a:xfrm>
          <a:prstGeom prst="rect">
            <a:avLst/>
          </a:prstGeom>
        </p:spPr>
      </p:pic>
      <p:sp>
        <p:nvSpPr>
          <p:cNvPr id="107" name="Text Placeholder 21">
            <a:extLst>
              <a:ext uri="{FF2B5EF4-FFF2-40B4-BE49-F238E27FC236}">
                <a16:creationId xmlns:a16="http://schemas.microsoft.com/office/drawing/2014/main" id="{3388E62B-5B4B-4D3A-B6BA-47707F8414FC}"/>
              </a:ext>
            </a:extLst>
          </p:cNvPr>
          <p:cNvSpPr txBox="1">
            <a:spLocks/>
          </p:cNvSpPr>
          <p:nvPr/>
        </p:nvSpPr>
        <p:spPr>
          <a:xfrm>
            <a:off x="5897832" y="2616592"/>
            <a:ext cx="936637" cy="361982"/>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r">
              <a:lnSpc>
                <a:spcPct val="100000"/>
              </a:lnSpc>
              <a:defRPr/>
            </a:pPr>
            <a:r>
              <a:rPr lang="en-US" sz="1176">
                <a:solidFill>
                  <a:srgbClr val="0078D7"/>
                </a:solidFill>
              </a:rPr>
              <a:t>Power BI</a:t>
            </a:r>
          </a:p>
        </p:txBody>
      </p:sp>
      <p:sp>
        <p:nvSpPr>
          <p:cNvPr id="108" name="Text Placeholder 21">
            <a:extLst>
              <a:ext uri="{FF2B5EF4-FFF2-40B4-BE49-F238E27FC236}">
                <a16:creationId xmlns:a16="http://schemas.microsoft.com/office/drawing/2014/main" id="{338C31FA-C926-4759-9330-56C8B177438B}"/>
              </a:ext>
            </a:extLst>
          </p:cNvPr>
          <p:cNvSpPr txBox="1">
            <a:spLocks/>
          </p:cNvSpPr>
          <p:nvPr/>
        </p:nvSpPr>
        <p:spPr>
          <a:xfrm>
            <a:off x="5401226" y="3744661"/>
            <a:ext cx="936637" cy="361982"/>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r">
              <a:lnSpc>
                <a:spcPct val="100000"/>
              </a:lnSpc>
              <a:defRPr/>
            </a:pPr>
            <a:r>
              <a:rPr lang="en-US" sz="1176">
                <a:solidFill>
                  <a:srgbClr val="0078D7"/>
                </a:solidFill>
              </a:rPr>
              <a:t>Dynamics</a:t>
            </a:r>
          </a:p>
        </p:txBody>
      </p:sp>
      <p:sp>
        <p:nvSpPr>
          <p:cNvPr id="109" name="Text Placeholder 21">
            <a:extLst>
              <a:ext uri="{FF2B5EF4-FFF2-40B4-BE49-F238E27FC236}">
                <a16:creationId xmlns:a16="http://schemas.microsoft.com/office/drawing/2014/main" id="{27900D9E-3500-4CC2-B4BC-7C43F8880DB3}"/>
              </a:ext>
            </a:extLst>
          </p:cNvPr>
          <p:cNvSpPr txBox="1">
            <a:spLocks/>
          </p:cNvSpPr>
          <p:nvPr/>
        </p:nvSpPr>
        <p:spPr>
          <a:xfrm>
            <a:off x="5617642" y="4922122"/>
            <a:ext cx="936637" cy="361982"/>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r">
              <a:lnSpc>
                <a:spcPct val="100000"/>
              </a:lnSpc>
              <a:defRPr/>
            </a:pPr>
            <a:r>
              <a:rPr lang="en-US" sz="1176">
                <a:solidFill>
                  <a:srgbClr val="0078D7"/>
                </a:solidFill>
              </a:rPr>
              <a:t>Intune</a:t>
            </a:r>
          </a:p>
        </p:txBody>
      </p:sp>
      <p:sp>
        <p:nvSpPr>
          <p:cNvPr id="110" name="Text Placeholder 21">
            <a:extLst>
              <a:ext uri="{FF2B5EF4-FFF2-40B4-BE49-F238E27FC236}">
                <a16:creationId xmlns:a16="http://schemas.microsoft.com/office/drawing/2014/main" id="{AD2BF083-5043-43CC-BD95-432B937C8832}"/>
              </a:ext>
            </a:extLst>
          </p:cNvPr>
          <p:cNvSpPr txBox="1">
            <a:spLocks/>
          </p:cNvSpPr>
          <p:nvPr/>
        </p:nvSpPr>
        <p:spPr>
          <a:xfrm>
            <a:off x="6617440" y="5706566"/>
            <a:ext cx="936637" cy="361982"/>
          </a:xfrm>
          <a:prstGeom prst="rect">
            <a:avLst/>
          </a:prstGeom>
          <a:ln w="19050">
            <a:noFill/>
          </a:ln>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r">
              <a:lnSpc>
                <a:spcPct val="100000"/>
              </a:lnSpc>
              <a:defRPr/>
            </a:pPr>
            <a:r>
              <a:rPr lang="en-US" sz="1176">
                <a:solidFill>
                  <a:srgbClr val="0078D7"/>
                </a:solidFill>
              </a:rPr>
              <a:t>Cortana</a:t>
            </a:r>
          </a:p>
        </p:txBody>
      </p:sp>
      <p:sp>
        <p:nvSpPr>
          <p:cNvPr id="111" name="Text Placeholder 21">
            <a:extLst>
              <a:ext uri="{FF2B5EF4-FFF2-40B4-BE49-F238E27FC236}">
                <a16:creationId xmlns:a16="http://schemas.microsoft.com/office/drawing/2014/main" id="{DE750F52-2340-4331-990A-AEFC6242E277}"/>
              </a:ext>
            </a:extLst>
          </p:cNvPr>
          <p:cNvSpPr txBox="1">
            <a:spLocks/>
          </p:cNvSpPr>
          <p:nvPr/>
        </p:nvSpPr>
        <p:spPr>
          <a:xfrm>
            <a:off x="9946650" y="5706566"/>
            <a:ext cx="936637" cy="361982"/>
          </a:xfrm>
          <a:prstGeom prst="rect">
            <a:avLst/>
          </a:prstGeom>
          <a:ln w="19050">
            <a:noFill/>
          </a:ln>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defRPr/>
            </a:pPr>
            <a:r>
              <a:rPr lang="en-US" sz="1176">
                <a:solidFill>
                  <a:srgbClr val="0078D7"/>
                </a:solidFill>
              </a:rPr>
              <a:t>Skype</a:t>
            </a:r>
          </a:p>
        </p:txBody>
      </p:sp>
      <p:sp>
        <p:nvSpPr>
          <p:cNvPr id="113" name="Text Placeholder 21">
            <a:extLst>
              <a:ext uri="{FF2B5EF4-FFF2-40B4-BE49-F238E27FC236}">
                <a16:creationId xmlns:a16="http://schemas.microsoft.com/office/drawing/2014/main" id="{3CCC3837-F70B-4F73-9700-786FF5BC0DF2}"/>
              </a:ext>
            </a:extLst>
          </p:cNvPr>
          <p:cNvSpPr txBox="1">
            <a:spLocks/>
          </p:cNvSpPr>
          <p:nvPr/>
        </p:nvSpPr>
        <p:spPr>
          <a:xfrm>
            <a:off x="10535032" y="2616592"/>
            <a:ext cx="1216940" cy="361982"/>
          </a:xfrm>
          <a:prstGeom prst="rect">
            <a:avLst/>
          </a:prstGeom>
          <a:ln w="19050">
            <a:noFill/>
          </a:ln>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defRPr/>
            </a:pPr>
            <a:r>
              <a:rPr lang="en-US" sz="1176">
                <a:solidFill>
                  <a:srgbClr val="0078D7"/>
                </a:solidFill>
              </a:rPr>
              <a:t>Cosmos DB</a:t>
            </a:r>
          </a:p>
        </p:txBody>
      </p:sp>
      <p:sp>
        <p:nvSpPr>
          <p:cNvPr id="114" name="Text Placeholder 21">
            <a:extLst>
              <a:ext uri="{FF2B5EF4-FFF2-40B4-BE49-F238E27FC236}">
                <a16:creationId xmlns:a16="http://schemas.microsoft.com/office/drawing/2014/main" id="{1A001382-2D5B-44BA-A5DC-A5F808043D46}"/>
              </a:ext>
            </a:extLst>
          </p:cNvPr>
          <p:cNvSpPr txBox="1">
            <a:spLocks/>
          </p:cNvSpPr>
          <p:nvPr/>
        </p:nvSpPr>
        <p:spPr>
          <a:xfrm>
            <a:off x="11135374" y="3744661"/>
            <a:ext cx="936637" cy="361982"/>
          </a:xfrm>
          <a:prstGeom prst="rect">
            <a:avLst/>
          </a:prstGeom>
          <a:ln w="19050">
            <a:noFill/>
          </a:ln>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defRPr/>
            </a:pPr>
            <a:r>
              <a:rPr lang="en-US" sz="1176">
                <a:solidFill>
                  <a:srgbClr val="0078D7"/>
                </a:solidFill>
              </a:rPr>
              <a:t>IoT Hub</a:t>
            </a:r>
          </a:p>
        </p:txBody>
      </p:sp>
      <p:sp>
        <p:nvSpPr>
          <p:cNvPr id="115" name="Text Placeholder 21">
            <a:extLst>
              <a:ext uri="{FF2B5EF4-FFF2-40B4-BE49-F238E27FC236}">
                <a16:creationId xmlns:a16="http://schemas.microsoft.com/office/drawing/2014/main" id="{6C28923C-CE3F-4659-AB39-3CEF5D7EA1B0}"/>
              </a:ext>
            </a:extLst>
          </p:cNvPr>
          <p:cNvSpPr txBox="1">
            <a:spLocks/>
          </p:cNvSpPr>
          <p:nvPr/>
        </p:nvSpPr>
        <p:spPr>
          <a:xfrm>
            <a:off x="10890871" y="4922122"/>
            <a:ext cx="1247744" cy="361982"/>
          </a:xfrm>
          <a:prstGeom prst="rect">
            <a:avLst/>
          </a:prstGeom>
          <a:ln w="19050">
            <a:noFill/>
          </a:ln>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defRPr/>
            </a:pPr>
            <a:r>
              <a:rPr lang="en-US" sz="1176">
                <a:solidFill>
                  <a:srgbClr val="0078D7"/>
                </a:solidFill>
              </a:rPr>
              <a:t>Event Hub</a:t>
            </a:r>
          </a:p>
        </p:txBody>
      </p:sp>
      <p:sp>
        <p:nvSpPr>
          <p:cNvPr id="116" name="Text Placeholder 21">
            <a:extLst>
              <a:ext uri="{FF2B5EF4-FFF2-40B4-BE49-F238E27FC236}">
                <a16:creationId xmlns:a16="http://schemas.microsoft.com/office/drawing/2014/main" id="{4D92375A-E67B-40EE-AAFE-98EA23E5C7F0}"/>
              </a:ext>
            </a:extLst>
          </p:cNvPr>
          <p:cNvSpPr txBox="1">
            <a:spLocks/>
          </p:cNvSpPr>
          <p:nvPr/>
        </p:nvSpPr>
        <p:spPr>
          <a:xfrm>
            <a:off x="9094527" y="1726561"/>
            <a:ext cx="1216940" cy="361982"/>
          </a:xfrm>
          <a:prstGeom prst="rect">
            <a:avLst/>
          </a:prstGeom>
          <a:ln w="19050">
            <a:noFill/>
          </a:ln>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defRPr/>
            </a:pPr>
            <a:r>
              <a:rPr lang="en-US" sz="1176">
                <a:solidFill>
                  <a:srgbClr val="0078D7"/>
                </a:solidFill>
              </a:rPr>
              <a:t>SQL Database</a:t>
            </a:r>
          </a:p>
        </p:txBody>
      </p:sp>
      <p:sp>
        <p:nvSpPr>
          <p:cNvPr id="122" name="Oval 121">
            <a:extLst>
              <a:ext uri="{FF2B5EF4-FFF2-40B4-BE49-F238E27FC236}">
                <a16:creationId xmlns:a16="http://schemas.microsoft.com/office/drawing/2014/main" id="{1E5304F5-B5A6-4629-92BF-137FC4856EC1}"/>
              </a:ext>
            </a:extLst>
          </p:cNvPr>
          <p:cNvSpPr/>
          <p:nvPr/>
        </p:nvSpPr>
        <p:spPr bwMode="auto">
          <a:xfrm>
            <a:off x="7812663" y="5535561"/>
            <a:ext cx="513419" cy="513416"/>
          </a:xfrm>
          <a:prstGeom prst="ellipse">
            <a:avLst/>
          </a:prstGeom>
          <a:noFill/>
          <a:ln w="317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3" name="Oval 122">
            <a:extLst>
              <a:ext uri="{FF2B5EF4-FFF2-40B4-BE49-F238E27FC236}">
                <a16:creationId xmlns:a16="http://schemas.microsoft.com/office/drawing/2014/main" id="{25840F69-7F82-4BA2-9156-01EE4A4C1356}"/>
              </a:ext>
            </a:extLst>
          </p:cNvPr>
          <p:cNvSpPr/>
          <p:nvPr/>
        </p:nvSpPr>
        <p:spPr bwMode="auto">
          <a:xfrm>
            <a:off x="7881298" y="5604195"/>
            <a:ext cx="376151" cy="376148"/>
          </a:xfrm>
          <a:prstGeom prst="ellipse">
            <a:avLst/>
          </a:prstGeom>
          <a:noFill/>
          <a:ln w="444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1" name="TextBox 100">
            <a:extLst>
              <a:ext uri="{FF2B5EF4-FFF2-40B4-BE49-F238E27FC236}">
                <a16:creationId xmlns:a16="http://schemas.microsoft.com/office/drawing/2014/main" id="{2EB4D69B-E884-43A7-BB1A-ADE0FD67552B}"/>
              </a:ext>
            </a:extLst>
          </p:cNvPr>
          <p:cNvSpPr txBox="1"/>
          <p:nvPr/>
        </p:nvSpPr>
        <p:spPr>
          <a:xfrm>
            <a:off x="2956398" y="6392223"/>
            <a:ext cx="6475219" cy="627864"/>
          </a:xfrm>
          <a:prstGeom prst="rect">
            <a:avLst/>
          </a:prstGeom>
          <a:solidFill>
            <a:srgbClr val="FF8C00"/>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Designed for mission critical tier 1 workloads</a:t>
            </a:r>
          </a:p>
        </p:txBody>
      </p:sp>
      <p:pic>
        <p:nvPicPr>
          <p:cNvPr id="102" name="Picture 101">
            <a:extLst>
              <a:ext uri="{FF2B5EF4-FFF2-40B4-BE49-F238E27FC236}">
                <a16:creationId xmlns:a16="http://schemas.microsoft.com/office/drawing/2014/main" id="{B05F9D5F-F184-4237-8D4F-09FC4354D505}"/>
              </a:ext>
            </a:extLst>
          </p:cNvPr>
          <p:cNvPicPr>
            <a:picLocks noChangeAspect="1"/>
          </p:cNvPicPr>
          <p:nvPr/>
        </p:nvPicPr>
        <p:blipFill>
          <a:blip r:embed="rId10"/>
          <a:stretch>
            <a:fillRect/>
          </a:stretch>
        </p:blipFill>
        <p:spPr>
          <a:xfrm>
            <a:off x="7646807" y="2949811"/>
            <a:ext cx="2069364" cy="2069364"/>
          </a:xfrm>
          <a:prstGeom prst="rect">
            <a:avLst/>
          </a:prstGeom>
        </p:spPr>
      </p:pic>
    </p:spTree>
    <p:extLst>
      <p:ext uri="{BB962C8B-B14F-4D97-AF65-F5344CB8AC3E}">
        <p14:creationId xmlns:p14="http://schemas.microsoft.com/office/powerpoint/2010/main" val="421197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1C5FA-03CE-47C5-B627-B00FC7302DBB}"/>
              </a:ext>
            </a:extLst>
          </p:cNvPr>
          <p:cNvSpPr>
            <a:spLocks noGrp="1"/>
          </p:cNvSpPr>
          <p:nvPr>
            <p:ph type="title"/>
          </p:nvPr>
        </p:nvSpPr>
        <p:spPr/>
        <p:txBody>
          <a:bodyPr/>
          <a:lstStyle/>
          <a:p>
            <a:r>
              <a:rPr lang="en-US"/>
              <a:t>From infrastructure to </a:t>
            </a:r>
            <a:r>
              <a:rPr lang="en-US">
                <a:solidFill>
                  <a:srgbClr val="0078D4"/>
                </a:solidFill>
                <a:latin typeface="Segoe UI Semibold" panose="020B0702040204020203" pitchFamily="34" charset="0"/>
                <a:cs typeface="Segoe UI Semibold" panose="020B0702040204020203" pitchFamily="34" charset="0"/>
              </a:rPr>
              <a:t>innovation</a:t>
            </a:r>
          </a:p>
        </p:txBody>
      </p:sp>
      <p:graphicFrame>
        <p:nvGraphicFramePr>
          <p:cNvPr id="67" name="Table 66">
            <a:extLst>
              <a:ext uri="{FF2B5EF4-FFF2-40B4-BE49-F238E27FC236}">
                <a16:creationId xmlns:a16="http://schemas.microsoft.com/office/drawing/2014/main" id="{6348838E-035F-4C09-B03C-A3BE1D3BB310}"/>
              </a:ext>
            </a:extLst>
          </p:cNvPr>
          <p:cNvGraphicFramePr>
            <a:graphicFrameLocks noGrp="1"/>
          </p:cNvGraphicFramePr>
          <p:nvPr>
            <p:extLst>
              <p:ext uri="{D42A27DB-BD31-4B8C-83A1-F6EECF244321}">
                <p14:modId xmlns:p14="http://schemas.microsoft.com/office/powerpoint/2010/main" val="1510330435"/>
              </p:ext>
            </p:extLst>
          </p:nvPr>
        </p:nvGraphicFramePr>
        <p:xfrm>
          <a:off x="4203246" y="1497566"/>
          <a:ext cx="6772796" cy="4759440"/>
        </p:xfrm>
        <a:graphic>
          <a:graphicData uri="http://schemas.openxmlformats.org/drawingml/2006/table">
            <a:tbl>
              <a:tblPr firstRow="1" bandRow="1">
                <a:tableStyleId>{5C22544A-7EE6-4342-B048-85BDC9FD1C3A}</a:tableStyleId>
              </a:tblPr>
              <a:tblGrid>
                <a:gridCol w="2283279">
                  <a:extLst>
                    <a:ext uri="{9D8B030D-6E8A-4147-A177-3AD203B41FA5}">
                      <a16:colId xmlns:a16="http://schemas.microsoft.com/office/drawing/2014/main" val="1718013709"/>
                    </a:ext>
                  </a:extLst>
                </a:gridCol>
                <a:gridCol w="1922365">
                  <a:extLst>
                    <a:ext uri="{9D8B030D-6E8A-4147-A177-3AD203B41FA5}">
                      <a16:colId xmlns:a16="http://schemas.microsoft.com/office/drawing/2014/main" val="1990358366"/>
                    </a:ext>
                  </a:extLst>
                </a:gridCol>
                <a:gridCol w="2567152">
                  <a:extLst>
                    <a:ext uri="{9D8B030D-6E8A-4147-A177-3AD203B41FA5}">
                      <a16:colId xmlns:a16="http://schemas.microsoft.com/office/drawing/2014/main" val="1769369918"/>
                    </a:ext>
                  </a:extLst>
                </a:gridCol>
              </a:tblGrid>
              <a:tr h="637183">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1" kern="1200">
                          <a:solidFill>
                            <a:schemeClr val="tx1"/>
                          </a:solidFill>
                          <a:latin typeface="+mn-lt"/>
                          <a:ea typeface="+mn-ea"/>
                          <a:cs typeface="+mn-cs"/>
                        </a:rPr>
                        <a:t>Responsibilities</a:t>
                      </a:r>
                    </a:p>
                  </a:txBody>
                  <a:tcPr marL="93247" marR="93247" marT="46623" marB="46623" anchor="ctr">
                    <a:lnL w="12700" cmpd="sng">
                      <a:noFill/>
                    </a:lnL>
                    <a:lnR w="12700" cmpd="sng">
                      <a:noFill/>
                    </a:lnR>
                    <a:lnT w="12700" cmpd="sng">
                      <a:noFill/>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rgbClr val="0078D4"/>
                          </a:solidFill>
                        </a:rPr>
                        <a:t>DIY with Kubernetes</a:t>
                      </a:r>
                    </a:p>
                  </a:txBody>
                  <a:tcPr marL="93247" marR="93247" marT="46623" marB="46623" anchor="ctr">
                    <a:lnL w="12700" cmpd="sng">
                      <a:noFill/>
                    </a:lnL>
                    <a:lnR w="12700" cmpd="sng">
                      <a:noFill/>
                    </a:lnR>
                    <a:lnT w="12700" cmpd="sng">
                      <a:noFill/>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rgbClr val="0078D4"/>
                          </a:solidFill>
                        </a:rPr>
                        <a:t>Managed Kubernetes on Azure</a:t>
                      </a:r>
                    </a:p>
                  </a:txBody>
                  <a:tcPr marL="93247" marR="93247" marT="46623" marB="46623" anchor="ctr">
                    <a:lnL w="12700" cmpd="sng">
                      <a:noFill/>
                    </a:lnL>
                    <a:lnR w="12700" cmpd="sng">
                      <a:noFill/>
                    </a:lnR>
                    <a:lnT w="12700" cmpd="sng">
                      <a:noFill/>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1007751"/>
                  </a:ext>
                </a:extLst>
              </a:tr>
              <a:tr h="51487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Segoe UI Semibold" panose="020B0702040204020203" pitchFamily="34" charset="0"/>
                          <a:ea typeface="+mn-ea"/>
                          <a:cs typeface="Segoe UI Semibold" panose="020B0702040204020203" pitchFamily="34" charset="0"/>
                        </a:rPr>
                        <a:t>Containerization</a:t>
                      </a:r>
                      <a:r>
                        <a:rPr lang="en-US" sz="1200" kern="1200">
                          <a:solidFill>
                            <a:schemeClr val="tx1"/>
                          </a:solidFill>
                          <a:latin typeface="Segoe UI Semibold" panose="020B0702040204020203" pitchFamily="34" charset="0"/>
                          <a:ea typeface="+mn-ea"/>
                          <a:cs typeface="Segoe UI Semibold" panose="020B0702040204020203" pitchFamily="34" charset="0"/>
                        </a:rPr>
                        <a:t> </a:t>
                      </a:r>
                    </a:p>
                  </a:txBody>
                  <a:tcPr marL="91414" marR="91414" marT="45706" marB="45706"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3247" marR="93247" marT="46623" marB="46623"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3247" marR="93247" marT="46623" marB="46623"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14875">
                <a:tc>
                  <a:txBody>
                    <a:bodyPr/>
                    <a:lstStyle/>
                    <a:p>
                      <a:pPr marL="0" algn="l" defTabSz="914367" rtl="0" eaLnBrk="1" latinLnBrk="0" hangingPunct="1"/>
                      <a:r>
                        <a:rPr lang="en-US" sz="1400" kern="1200">
                          <a:solidFill>
                            <a:schemeClr val="tx1"/>
                          </a:solidFill>
                          <a:latin typeface="Segoe UI Semibold" panose="020B0702040204020203" pitchFamily="34" charset="0"/>
                          <a:ea typeface="+mn-ea"/>
                          <a:cs typeface="Segoe UI Semibold" panose="020B0702040204020203" pitchFamily="34" charset="0"/>
                        </a:rPr>
                        <a:t>Application iteration, debugging</a:t>
                      </a:r>
                    </a:p>
                  </a:txBody>
                  <a:tcPr marL="91414" marR="91414" marT="45706" marB="45706"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3247" marR="93247" marT="46623" marB="46623"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3247" marR="93247" marT="46623" marB="46623"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1487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Segoe UI Semibold" panose="020B0702040204020203" pitchFamily="34" charset="0"/>
                          <a:ea typeface="+mn-ea"/>
                          <a:cs typeface="Segoe UI Semibold" panose="020B0702040204020203" pitchFamily="34" charset="0"/>
                        </a:rPr>
                        <a:t>CI/CD</a:t>
                      </a:r>
                    </a:p>
                  </a:txBody>
                  <a:tcPr marL="93247" marR="93247" marT="46623" marB="46623"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3247" marR="93247" marT="46623" marB="46623"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3247" marR="93247" marT="46623" marB="46623"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14875">
                <a:tc>
                  <a:txBody>
                    <a:bodyPr/>
                    <a:lstStyle/>
                    <a:p>
                      <a:r>
                        <a:rPr lang="en-US" sz="1400">
                          <a:solidFill>
                            <a:schemeClr val="tx1"/>
                          </a:solidFill>
                          <a:latin typeface="Segoe UI Semibold" panose="020B0702040204020203" pitchFamily="34" charset="0"/>
                          <a:cs typeface="Segoe UI Semibold" panose="020B0702040204020203" pitchFamily="34" charset="0"/>
                        </a:rPr>
                        <a:t>Cluster hosting</a:t>
                      </a:r>
                    </a:p>
                  </a:txBody>
                  <a:tcPr marL="91414" marR="91414" marT="45706" marB="45706" anchor="ctr">
                    <a:lnL w="12700" cmpd="sng">
                      <a:noFill/>
                    </a:lnL>
                    <a:lnR w="12700" cmpd="sng">
                      <a:noFill/>
                    </a:lnR>
                    <a:lnT w="12700" cap="flat" cmpd="sng" algn="ctr">
                      <a:solidFill>
                        <a:srgbClr val="EBEBEB"/>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3247" marR="93247" marT="46623" marB="46623" anchor="ctr">
                    <a:lnL w="12700" cmpd="sng">
                      <a:noFill/>
                    </a:lnL>
                    <a:lnR w="12700" cmpd="sng">
                      <a:noFill/>
                    </a:lnR>
                    <a:lnT w="12700" cap="flat" cmpd="sng" algn="ctr">
                      <a:solidFill>
                        <a:srgbClr val="EBEBEB"/>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S" sz="1200">
                        <a:solidFill>
                          <a:srgbClr val="0078D4"/>
                        </a:solidFill>
                      </a:endParaRPr>
                    </a:p>
                  </a:txBody>
                  <a:tcPr marL="93247" marR="93247" marT="46623" marB="46623" anchor="ctr">
                    <a:lnL w="12700" cmpd="sng">
                      <a:noFill/>
                    </a:lnL>
                    <a:lnR w="12700" cmpd="sng">
                      <a:noFill/>
                    </a:lnR>
                    <a:lnT w="12700" cap="flat" cmpd="sng" algn="ctr">
                      <a:solidFill>
                        <a:srgbClr val="EBEBEB"/>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01490433"/>
                  </a:ext>
                </a:extLst>
              </a:tr>
              <a:tr h="514875">
                <a:tc>
                  <a:txBody>
                    <a:bodyPr/>
                    <a:lstStyle/>
                    <a:p>
                      <a:r>
                        <a:rPr lang="en-US" sz="1400">
                          <a:solidFill>
                            <a:schemeClr val="tx1"/>
                          </a:solidFill>
                          <a:latin typeface="Segoe UI Semibold" panose="020B0702040204020203" pitchFamily="34" charset="0"/>
                          <a:cs typeface="Segoe UI Semibold" panose="020B0702040204020203" pitchFamily="34" charset="0"/>
                        </a:rPr>
                        <a:t>Cluster upgrade </a:t>
                      </a:r>
                    </a:p>
                  </a:txBody>
                  <a:tcPr marL="91414" marR="91414" marT="45706" marB="4570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3247" marR="93247" marT="46623" marB="4662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a:solidFill>
                          <a:srgbClr val="0078D4"/>
                        </a:solidFill>
                      </a:endParaRPr>
                    </a:p>
                  </a:txBody>
                  <a:tcPr marL="93247" marR="93247" marT="46623" marB="4662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79738365"/>
                  </a:ext>
                </a:extLst>
              </a:tr>
              <a:tr h="514875">
                <a:tc>
                  <a:txBody>
                    <a:bodyPr/>
                    <a:lstStyle/>
                    <a:p>
                      <a:r>
                        <a:rPr lang="en-US" sz="1400">
                          <a:solidFill>
                            <a:schemeClr val="tx1"/>
                          </a:solidFill>
                          <a:latin typeface="Segoe UI Semibold" panose="020B0702040204020203" pitchFamily="34" charset="0"/>
                          <a:cs typeface="Segoe UI Semibold" panose="020B0702040204020203" pitchFamily="34" charset="0"/>
                        </a:rPr>
                        <a:t>Patching</a:t>
                      </a:r>
                    </a:p>
                  </a:txBody>
                  <a:tcPr marL="91414" marR="91414" marT="45706" marB="4570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3247" marR="93247" marT="46623" marB="4662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a:solidFill>
                          <a:srgbClr val="0078D4"/>
                        </a:solidFill>
                      </a:endParaRPr>
                    </a:p>
                  </a:txBody>
                  <a:tcPr marL="93247" marR="93247" marT="46623" marB="4662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34487615"/>
                  </a:ext>
                </a:extLst>
              </a:tr>
              <a:tr h="51487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Segoe UI Semibold" panose="020B0702040204020203" pitchFamily="34" charset="0"/>
                          <a:ea typeface="+mn-ea"/>
                          <a:cs typeface="Segoe UI Semibold" panose="020B0702040204020203" pitchFamily="34" charset="0"/>
                        </a:rPr>
                        <a:t>Scaling</a:t>
                      </a:r>
                    </a:p>
                  </a:txBody>
                  <a:tcPr marL="91414" marR="91414" marT="45706" marB="4570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3247" marR="93247" marT="46623" marB="4662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a:solidFill>
                          <a:srgbClr val="0078D4"/>
                        </a:solidFill>
                      </a:endParaRPr>
                    </a:p>
                  </a:txBody>
                  <a:tcPr marL="93247" marR="93247" marT="46623" marB="4662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59418288"/>
                  </a:ext>
                </a:extLst>
              </a:tr>
              <a:tr h="51487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Segoe UI Semibold" panose="020B0702040204020203" pitchFamily="34" charset="0"/>
                          <a:ea typeface="+mn-ea"/>
                          <a:cs typeface="Segoe UI Semibold" panose="020B0702040204020203" pitchFamily="34" charset="0"/>
                        </a:rPr>
                        <a:t>Monitoring and logging</a:t>
                      </a:r>
                    </a:p>
                  </a:txBody>
                  <a:tcPr marL="91414" marR="91414" marT="45706" marB="4570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3247" marR="93247" marT="46623" marB="4662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a:solidFill>
                          <a:srgbClr val="0078D4"/>
                        </a:solidFill>
                      </a:endParaRPr>
                    </a:p>
                  </a:txBody>
                  <a:tcPr marL="93247" marR="93247" marT="46623" marB="4662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52369576"/>
                  </a:ext>
                </a:extLst>
              </a:tr>
            </a:tbl>
          </a:graphicData>
        </a:graphic>
      </p:graphicFrame>
      <p:sp>
        <p:nvSpPr>
          <p:cNvPr id="38" name="Rectangle 37">
            <a:extLst>
              <a:ext uri="{FF2B5EF4-FFF2-40B4-BE49-F238E27FC236}">
                <a16:creationId xmlns:a16="http://schemas.microsoft.com/office/drawing/2014/main" id="{936C144D-6A78-4CEA-A9EF-CEB05ECD9C57}"/>
              </a:ext>
            </a:extLst>
          </p:cNvPr>
          <p:cNvSpPr/>
          <p:nvPr/>
        </p:nvSpPr>
        <p:spPr>
          <a:xfrm>
            <a:off x="11148012" y="5336768"/>
            <a:ext cx="255996" cy="25599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defRPr/>
            </a:pPr>
            <a:endParaRPr lang="en-US" sz="1873">
              <a:solidFill>
                <a:srgbClr val="FFFFFF"/>
              </a:solidFill>
              <a:latin typeface="Segoe UI"/>
            </a:endParaRPr>
          </a:p>
        </p:txBody>
      </p:sp>
      <p:sp>
        <p:nvSpPr>
          <p:cNvPr id="39" name="Rectangle 38">
            <a:extLst>
              <a:ext uri="{FF2B5EF4-FFF2-40B4-BE49-F238E27FC236}">
                <a16:creationId xmlns:a16="http://schemas.microsoft.com/office/drawing/2014/main" id="{894585F5-02BE-4610-ACF2-9C588FE3B27F}"/>
              </a:ext>
            </a:extLst>
          </p:cNvPr>
          <p:cNvSpPr/>
          <p:nvPr/>
        </p:nvSpPr>
        <p:spPr>
          <a:xfrm>
            <a:off x="11487699" y="5335402"/>
            <a:ext cx="775712" cy="286225"/>
          </a:xfrm>
          <a:prstGeom prst="rect">
            <a:avLst/>
          </a:prstGeom>
        </p:spPr>
        <p:txBody>
          <a:bodyPr wrap="none" lIns="0">
            <a:spAutoFit/>
          </a:bodyPr>
          <a:lstStyle/>
          <a:p>
            <a:pPr defTabSz="932239">
              <a:defRPr/>
            </a:pPr>
            <a:r>
              <a:rPr lang="en-US" sz="1224" kern="0">
                <a:solidFill>
                  <a:srgbClr val="797979"/>
                </a:solidFill>
                <a:latin typeface="Segoe UI" panose="020B0502040204020203" pitchFamily="34" charset="0"/>
                <a:cs typeface="Segoe UI" panose="020B0502040204020203" pitchFamily="34" charset="0"/>
              </a:rPr>
              <a:t>Customer</a:t>
            </a:r>
          </a:p>
        </p:txBody>
      </p:sp>
      <p:sp>
        <p:nvSpPr>
          <p:cNvPr id="40" name="Rectangle 39">
            <a:extLst>
              <a:ext uri="{FF2B5EF4-FFF2-40B4-BE49-F238E27FC236}">
                <a16:creationId xmlns:a16="http://schemas.microsoft.com/office/drawing/2014/main" id="{001F6539-0FB5-4257-8A56-90EF2A31D710}"/>
              </a:ext>
            </a:extLst>
          </p:cNvPr>
          <p:cNvSpPr/>
          <p:nvPr/>
        </p:nvSpPr>
        <p:spPr>
          <a:xfrm>
            <a:off x="11158470" y="5860751"/>
            <a:ext cx="255996" cy="255996"/>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defRPr/>
            </a:pPr>
            <a:endParaRPr lang="en-US" sz="1873">
              <a:solidFill>
                <a:srgbClr val="FFFFFF"/>
              </a:solidFill>
              <a:latin typeface="Segoe UI"/>
            </a:endParaRPr>
          </a:p>
        </p:txBody>
      </p:sp>
      <p:sp>
        <p:nvSpPr>
          <p:cNvPr id="41" name="Rectangle 40">
            <a:extLst>
              <a:ext uri="{FF2B5EF4-FFF2-40B4-BE49-F238E27FC236}">
                <a16:creationId xmlns:a16="http://schemas.microsoft.com/office/drawing/2014/main" id="{66790B91-D1AC-4B41-B1A1-9BA81AAF505F}"/>
              </a:ext>
            </a:extLst>
          </p:cNvPr>
          <p:cNvSpPr/>
          <p:nvPr/>
        </p:nvSpPr>
        <p:spPr>
          <a:xfrm>
            <a:off x="11501587" y="5859385"/>
            <a:ext cx="766122" cy="286306"/>
          </a:xfrm>
          <a:prstGeom prst="rect">
            <a:avLst/>
          </a:prstGeom>
        </p:spPr>
        <p:txBody>
          <a:bodyPr wrap="none" lIns="0">
            <a:spAutoFit/>
          </a:bodyPr>
          <a:lstStyle/>
          <a:p>
            <a:pPr defTabSz="932239">
              <a:defRPr/>
            </a:pPr>
            <a:r>
              <a:rPr lang="en-US" sz="1224" kern="0">
                <a:solidFill>
                  <a:srgbClr val="797979"/>
                </a:solidFill>
                <a:latin typeface="Segoe UI" panose="020B0502040204020203" pitchFamily="34" charset="0"/>
                <a:cs typeface="Segoe UI" panose="020B0502040204020203" pitchFamily="34" charset="0"/>
              </a:rPr>
              <a:t>Microsoft</a:t>
            </a:r>
          </a:p>
        </p:txBody>
      </p:sp>
      <p:sp>
        <p:nvSpPr>
          <p:cNvPr id="42" name="Rectangle 41">
            <a:extLst>
              <a:ext uri="{FF2B5EF4-FFF2-40B4-BE49-F238E27FC236}">
                <a16:creationId xmlns:a16="http://schemas.microsoft.com/office/drawing/2014/main" id="{D30DC11E-27B8-48E3-9D77-1CEEBFFE891A}"/>
              </a:ext>
            </a:extLst>
          </p:cNvPr>
          <p:cNvSpPr/>
          <p:nvPr/>
        </p:nvSpPr>
        <p:spPr>
          <a:xfrm>
            <a:off x="9667658" y="3820920"/>
            <a:ext cx="254517" cy="25451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defRPr/>
            </a:pPr>
            <a:endParaRPr lang="en-US" sz="1873">
              <a:solidFill>
                <a:srgbClr val="FFFFFF"/>
              </a:solidFill>
              <a:latin typeface="Segoe UI"/>
            </a:endParaRPr>
          </a:p>
        </p:txBody>
      </p:sp>
      <p:sp>
        <p:nvSpPr>
          <p:cNvPr id="43" name="Rectangle 42">
            <a:extLst>
              <a:ext uri="{FF2B5EF4-FFF2-40B4-BE49-F238E27FC236}">
                <a16:creationId xmlns:a16="http://schemas.microsoft.com/office/drawing/2014/main" id="{7EBDA188-58D7-48DD-876B-ADDBA2618799}"/>
              </a:ext>
            </a:extLst>
          </p:cNvPr>
          <p:cNvSpPr/>
          <p:nvPr/>
        </p:nvSpPr>
        <p:spPr>
          <a:xfrm>
            <a:off x="9667658" y="4838444"/>
            <a:ext cx="254517" cy="25451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defRPr/>
            </a:pPr>
            <a:endParaRPr lang="en-US" sz="1873">
              <a:solidFill>
                <a:srgbClr val="FFFFFF"/>
              </a:solidFill>
              <a:latin typeface="Segoe UI"/>
            </a:endParaRPr>
          </a:p>
        </p:txBody>
      </p:sp>
      <p:sp>
        <p:nvSpPr>
          <p:cNvPr id="45" name="Rectangle 44">
            <a:extLst>
              <a:ext uri="{FF2B5EF4-FFF2-40B4-BE49-F238E27FC236}">
                <a16:creationId xmlns:a16="http://schemas.microsoft.com/office/drawing/2014/main" id="{997DD0C3-1D2F-46DF-9CA4-5C10344FF489}"/>
              </a:ext>
            </a:extLst>
          </p:cNvPr>
          <p:cNvSpPr/>
          <p:nvPr/>
        </p:nvSpPr>
        <p:spPr>
          <a:xfrm>
            <a:off x="9667658" y="5347205"/>
            <a:ext cx="254517" cy="25451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defRPr/>
            </a:pPr>
            <a:endParaRPr lang="en-US" sz="1873">
              <a:solidFill>
                <a:srgbClr val="FFFFFF"/>
              </a:solidFill>
              <a:latin typeface="Segoe UI"/>
            </a:endParaRPr>
          </a:p>
        </p:txBody>
      </p:sp>
      <p:sp>
        <p:nvSpPr>
          <p:cNvPr id="46" name="Rectangle 45">
            <a:extLst>
              <a:ext uri="{FF2B5EF4-FFF2-40B4-BE49-F238E27FC236}">
                <a16:creationId xmlns:a16="http://schemas.microsoft.com/office/drawing/2014/main" id="{DC85012F-CA89-4036-B30B-DF86DAD5B1FA}"/>
              </a:ext>
            </a:extLst>
          </p:cNvPr>
          <p:cNvSpPr/>
          <p:nvPr/>
        </p:nvSpPr>
        <p:spPr>
          <a:xfrm>
            <a:off x="9667658" y="4329682"/>
            <a:ext cx="254517" cy="25451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defRPr/>
            </a:pPr>
            <a:endParaRPr lang="en-US" sz="1873">
              <a:solidFill>
                <a:srgbClr val="FFFFFF"/>
              </a:solidFill>
              <a:latin typeface="Segoe UI"/>
            </a:endParaRPr>
          </a:p>
        </p:txBody>
      </p:sp>
      <p:sp>
        <p:nvSpPr>
          <p:cNvPr id="47" name="Rectangle 46">
            <a:extLst>
              <a:ext uri="{FF2B5EF4-FFF2-40B4-BE49-F238E27FC236}">
                <a16:creationId xmlns:a16="http://schemas.microsoft.com/office/drawing/2014/main" id="{6D304BF5-2386-4563-A20D-7C290275F8C9}"/>
              </a:ext>
            </a:extLst>
          </p:cNvPr>
          <p:cNvSpPr/>
          <p:nvPr/>
        </p:nvSpPr>
        <p:spPr>
          <a:xfrm>
            <a:off x="7108174" y="3820920"/>
            <a:ext cx="254517" cy="254517"/>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defRPr/>
            </a:pPr>
            <a:endParaRPr lang="en-US" sz="1873">
              <a:solidFill>
                <a:srgbClr val="FFFFFF"/>
              </a:solidFill>
              <a:latin typeface="Segoe UI"/>
            </a:endParaRPr>
          </a:p>
        </p:txBody>
      </p:sp>
      <p:sp>
        <p:nvSpPr>
          <p:cNvPr id="48" name="Rectangle 47">
            <a:extLst>
              <a:ext uri="{FF2B5EF4-FFF2-40B4-BE49-F238E27FC236}">
                <a16:creationId xmlns:a16="http://schemas.microsoft.com/office/drawing/2014/main" id="{17079151-DE67-4364-B881-53B20B83E04A}"/>
              </a:ext>
            </a:extLst>
          </p:cNvPr>
          <p:cNvSpPr/>
          <p:nvPr/>
        </p:nvSpPr>
        <p:spPr>
          <a:xfrm>
            <a:off x="7108174" y="4331555"/>
            <a:ext cx="254517" cy="254517"/>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defRPr/>
            </a:pPr>
            <a:endParaRPr lang="en-US" sz="1873">
              <a:solidFill>
                <a:srgbClr val="FFFFFF"/>
              </a:solidFill>
              <a:latin typeface="Segoe UI"/>
            </a:endParaRPr>
          </a:p>
        </p:txBody>
      </p:sp>
      <p:sp>
        <p:nvSpPr>
          <p:cNvPr id="49" name="Rectangle 48">
            <a:extLst>
              <a:ext uri="{FF2B5EF4-FFF2-40B4-BE49-F238E27FC236}">
                <a16:creationId xmlns:a16="http://schemas.microsoft.com/office/drawing/2014/main" id="{7C73AE04-E8A0-4633-A920-335D5579F0A2}"/>
              </a:ext>
            </a:extLst>
          </p:cNvPr>
          <p:cNvSpPr/>
          <p:nvPr/>
        </p:nvSpPr>
        <p:spPr>
          <a:xfrm>
            <a:off x="7108174" y="4842189"/>
            <a:ext cx="254517" cy="254517"/>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defRPr/>
            </a:pPr>
            <a:endParaRPr lang="en-US" sz="1873">
              <a:solidFill>
                <a:srgbClr val="FFFFFF"/>
              </a:solidFill>
              <a:latin typeface="Segoe UI"/>
            </a:endParaRPr>
          </a:p>
        </p:txBody>
      </p:sp>
      <p:sp>
        <p:nvSpPr>
          <p:cNvPr id="50" name="Rectangle 49">
            <a:extLst>
              <a:ext uri="{FF2B5EF4-FFF2-40B4-BE49-F238E27FC236}">
                <a16:creationId xmlns:a16="http://schemas.microsoft.com/office/drawing/2014/main" id="{8668C4F5-02C3-42DA-90CD-86AC9F646353}"/>
              </a:ext>
            </a:extLst>
          </p:cNvPr>
          <p:cNvSpPr/>
          <p:nvPr/>
        </p:nvSpPr>
        <p:spPr>
          <a:xfrm>
            <a:off x="7108174" y="5352824"/>
            <a:ext cx="254517" cy="254517"/>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defRPr/>
            </a:pPr>
            <a:endParaRPr lang="en-US" sz="1873">
              <a:solidFill>
                <a:srgbClr val="FFFFFF"/>
              </a:solidFill>
              <a:latin typeface="Segoe UI"/>
            </a:endParaRPr>
          </a:p>
        </p:txBody>
      </p:sp>
      <p:sp>
        <p:nvSpPr>
          <p:cNvPr id="60" name="Rectangle 59">
            <a:extLst>
              <a:ext uri="{FF2B5EF4-FFF2-40B4-BE49-F238E27FC236}">
                <a16:creationId xmlns:a16="http://schemas.microsoft.com/office/drawing/2014/main" id="{DF8178CF-A427-4466-B2FE-33148C197BBC}"/>
              </a:ext>
            </a:extLst>
          </p:cNvPr>
          <p:cNvSpPr/>
          <p:nvPr/>
        </p:nvSpPr>
        <p:spPr>
          <a:xfrm>
            <a:off x="7108174" y="5863458"/>
            <a:ext cx="254517" cy="254517"/>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defRPr/>
            </a:pPr>
            <a:endParaRPr lang="en-US" sz="1873">
              <a:solidFill>
                <a:srgbClr val="FFFFFF"/>
              </a:solidFill>
              <a:latin typeface="Segoe UI"/>
            </a:endParaRPr>
          </a:p>
        </p:txBody>
      </p:sp>
      <p:sp>
        <p:nvSpPr>
          <p:cNvPr id="61" name="Rectangle 60">
            <a:extLst>
              <a:ext uri="{FF2B5EF4-FFF2-40B4-BE49-F238E27FC236}">
                <a16:creationId xmlns:a16="http://schemas.microsoft.com/office/drawing/2014/main" id="{468BE7FD-C9FB-4E4C-A4F4-4EF0A253E392}"/>
              </a:ext>
            </a:extLst>
          </p:cNvPr>
          <p:cNvSpPr/>
          <p:nvPr/>
        </p:nvSpPr>
        <p:spPr>
          <a:xfrm>
            <a:off x="7108174" y="2262734"/>
            <a:ext cx="254517" cy="254517"/>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defRPr/>
            </a:pPr>
            <a:endParaRPr lang="en-US" sz="1873">
              <a:solidFill>
                <a:srgbClr val="FFFFFF"/>
              </a:solidFill>
              <a:latin typeface="Segoe UI"/>
            </a:endParaRPr>
          </a:p>
        </p:txBody>
      </p:sp>
      <p:sp>
        <p:nvSpPr>
          <p:cNvPr id="62" name="Rectangle 61">
            <a:extLst>
              <a:ext uri="{FF2B5EF4-FFF2-40B4-BE49-F238E27FC236}">
                <a16:creationId xmlns:a16="http://schemas.microsoft.com/office/drawing/2014/main" id="{364663AF-FCF6-4CDC-A07E-E76131228DF2}"/>
              </a:ext>
            </a:extLst>
          </p:cNvPr>
          <p:cNvSpPr/>
          <p:nvPr/>
        </p:nvSpPr>
        <p:spPr>
          <a:xfrm>
            <a:off x="7108174" y="2773369"/>
            <a:ext cx="254517" cy="254517"/>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defRPr/>
            </a:pPr>
            <a:endParaRPr lang="en-US" sz="1873">
              <a:solidFill>
                <a:srgbClr val="FFFFFF"/>
              </a:solidFill>
              <a:latin typeface="Segoe UI"/>
            </a:endParaRPr>
          </a:p>
        </p:txBody>
      </p:sp>
      <p:sp>
        <p:nvSpPr>
          <p:cNvPr id="63" name="Rectangle 62">
            <a:extLst>
              <a:ext uri="{FF2B5EF4-FFF2-40B4-BE49-F238E27FC236}">
                <a16:creationId xmlns:a16="http://schemas.microsoft.com/office/drawing/2014/main" id="{2A5C65B3-8EB8-4223-8C2D-4531886D2FA3}"/>
              </a:ext>
            </a:extLst>
          </p:cNvPr>
          <p:cNvSpPr/>
          <p:nvPr/>
        </p:nvSpPr>
        <p:spPr>
          <a:xfrm>
            <a:off x="9667658" y="5855968"/>
            <a:ext cx="254517" cy="25451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defRPr/>
            </a:pPr>
            <a:endParaRPr lang="en-US" sz="1873">
              <a:solidFill>
                <a:srgbClr val="FFFFFF"/>
              </a:solidFill>
              <a:latin typeface="Segoe UI"/>
            </a:endParaRPr>
          </a:p>
        </p:txBody>
      </p:sp>
      <p:sp>
        <p:nvSpPr>
          <p:cNvPr id="64" name="Rectangle 63">
            <a:extLst>
              <a:ext uri="{FF2B5EF4-FFF2-40B4-BE49-F238E27FC236}">
                <a16:creationId xmlns:a16="http://schemas.microsoft.com/office/drawing/2014/main" id="{B822DE98-2FF3-4D2F-ADCA-4F905C0D768A}"/>
              </a:ext>
            </a:extLst>
          </p:cNvPr>
          <p:cNvSpPr/>
          <p:nvPr/>
        </p:nvSpPr>
        <p:spPr>
          <a:xfrm>
            <a:off x="7108174" y="3284004"/>
            <a:ext cx="254517" cy="254517"/>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defRPr/>
            </a:pPr>
            <a:endParaRPr lang="en-US" sz="1873">
              <a:solidFill>
                <a:srgbClr val="FFFFFF"/>
              </a:solidFill>
              <a:latin typeface="Segoe UI"/>
            </a:endParaRPr>
          </a:p>
        </p:txBody>
      </p:sp>
      <p:grpSp>
        <p:nvGrpSpPr>
          <p:cNvPr id="65" name="Group 64">
            <a:extLst>
              <a:ext uri="{FF2B5EF4-FFF2-40B4-BE49-F238E27FC236}">
                <a16:creationId xmlns:a16="http://schemas.microsoft.com/office/drawing/2014/main" id="{DC259842-1C48-4B2C-8CD9-A7F145C89E48}"/>
              </a:ext>
            </a:extLst>
          </p:cNvPr>
          <p:cNvGrpSpPr/>
          <p:nvPr/>
        </p:nvGrpSpPr>
        <p:grpSpPr>
          <a:xfrm>
            <a:off x="9666210" y="2253370"/>
            <a:ext cx="257411" cy="259761"/>
            <a:chOff x="7895257" y="6287059"/>
            <a:chExt cx="339999" cy="343103"/>
          </a:xfrm>
        </p:grpSpPr>
        <p:sp>
          <p:nvSpPr>
            <p:cNvPr id="66" name="Rectangle 65">
              <a:extLst>
                <a:ext uri="{FF2B5EF4-FFF2-40B4-BE49-F238E27FC236}">
                  <a16:creationId xmlns:a16="http://schemas.microsoft.com/office/drawing/2014/main" id="{F6B18A38-C9A7-4D13-BB2A-854EA39EAB1C}"/>
                </a:ext>
              </a:extLst>
            </p:cNvPr>
            <p:cNvSpPr/>
            <p:nvPr/>
          </p:nvSpPr>
          <p:spPr>
            <a:xfrm>
              <a:off x="7899080" y="6287059"/>
              <a:ext cx="336176" cy="33617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defRPr/>
              </a:pPr>
              <a:endParaRPr lang="en-US" sz="1873">
                <a:solidFill>
                  <a:srgbClr val="FFFFFF"/>
                </a:solidFill>
                <a:latin typeface="Segoe UI"/>
              </a:endParaRPr>
            </a:p>
          </p:txBody>
        </p:sp>
        <p:sp>
          <p:nvSpPr>
            <p:cNvPr id="68" name="Right Triangle 67">
              <a:extLst>
                <a:ext uri="{FF2B5EF4-FFF2-40B4-BE49-F238E27FC236}">
                  <a16:creationId xmlns:a16="http://schemas.microsoft.com/office/drawing/2014/main" id="{9FD9617A-0AE4-422F-BB22-69A97448BCB6}"/>
                </a:ext>
              </a:extLst>
            </p:cNvPr>
            <p:cNvSpPr/>
            <p:nvPr/>
          </p:nvSpPr>
          <p:spPr bwMode="auto">
            <a:xfrm rot="16200000">
              <a:off x="7895256" y="6293985"/>
              <a:ext cx="336178" cy="336176"/>
            </a:xfrm>
            <a:prstGeom prst="r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9" name="Group 68">
            <a:extLst>
              <a:ext uri="{FF2B5EF4-FFF2-40B4-BE49-F238E27FC236}">
                <a16:creationId xmlns:a16="http://schemas.microsoft.com/office/drawing/2014/main" id="{B5D4A9D9-1F09-410B-9A4C-1F2BFC68AF72}"/>
              </a:ext>
            </a:extLst>
          </p:cNvPr>
          <p:cNvGrpSpPr/>
          <p:nvPr/>
        </p:nvGrpSpPr>
        <p:grpSpPr>
          <a:xfrm>
            <a:off x="9666210" y="2767376"/>
            <a:ext cx="257411" cy="259761"/>
            <a:chOff x="7895257" y="6287059"/>
            <a:chExt cx="339999" cy="343103"/>
          </a:xfrm>
          <a:solidFill>
            <a:schemeClr val="bg2"/>
          </a:solidFill>
        </p:grpSpPr>
        <p:sp>
          <p:nvSpPr>
            <p:cNvPr id="70" name="Rectangle 69">
              <a:extLst>
                <a:ext uri="{FF2B5EF4-FFF2-40B4-BE49-F238E27FC236}">
                  <a16:creationId xmlns:a16="http://schemas.microsoft.com/office/drawing/2014/main" id="{A11BC8C6-CB0B-4ADD-A9CC-29097DDB45FB}"/>
                </a:ext>
              </a:extLst>
            </p:cNvPr>
            <p:cNvSpPr/>
            <p:nvPr/>
          </p:nvSpPr>
          <p:spPr>
            <a:xfrm>
              <a:off x="7899080" y="6287059"/>
              <a:ext cx="336176" cy="3361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defRPr/>
              </a:pPr>
              <a:endParaRPr lang="en-US" sz="1873">
                <a:solidFill>
                  <a:srgbClr val="FFFFFF"/>
                </a:solidFill>
                <a:latin typeface="Segoe UI"/>
              </a:endParaRPr>
            </a:p>
          </p:txBody>
        </p:sp>
        <p:sp>
          <p:nvSpPr>
            <p:cNvPr id="71" name="Right Triangle 70">
              <a:extLst>
                <a:ext uri="{FF2B5EF4-FFF2-40B4-BE49-F238E27FC236}">
                  <a16:creationId xmlns:a16="http://schemas.microsoft.com/office/drawing/2014/main" id="{E7843269-947D-4BF2-8A8C-424E59A45924}"/>
                </a:ext>
              </a:extLst>
            </p:cNvPr>
            <p:cNvSpPr/>
            <p:nvPr/>
          </p:nvSpPr>
          <p:spPr bwMode="auto">
            <a:xfrm rot="16200000">
              <a:off x="7895256" y="6293985"/>
              <a:ext cx="336178" cy="336176"/>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2" name="Group 71">
            <a:extLst>
              <a:ext uri="{FF2B5EF4-FFF2-40B4-BE49-F238E27FC236}">
                <a16:creationId xmlns:a16="http://schemas.microsoft.com/office/drawing/2014/main" id="{ECCFFA91-DB2F-4124-A9BA-FDCB9FF529FC}"/>
              </a:ext>
            </a:extLst>
          </p:cNvPr>
          <p:cNvGrpSpPr/>
          <p:nvPr/>
        </p:nvGrpSpPr>
        <p:grpSpPr>
          <a:xfrm>
            <a:off x="9666210" y="3281381"/>
            <a:ext cx="257411" cy="259761"/>
            <a:chOff x="7895257" y="6287059"/>
            <a:chExt cx="339999" cy="343103"/>
          </a:xfrm>
        </p:grpSpPr>
        <p:sp>
          <p:nvSpPr>
            <p:cNvPr id="73" name="Rectangle 72">
              <a:extLst>
                <a:ext uri="{FF2B5EF4-FFF2-40B4-BE49-F238E27FC236}">
                  <a16:creationId xmlns:a16="http://schemas.microsoft.com/office/drawing/2014/main" id="{A3EE37BC-B3EE-48F1-81A8-24B47B169310}"/>
                </a:ext>
              </a:extLst>
            </p:cNvPr>
            <p:cNvSpPr/>
            <p:nvPr/>
          </p:nvSpPr>
          <p:spPr>
            <a:xfrm>
              <a:off x="7899080" y="6287059"/>
              <a:ext cx="336176" cy="33617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defRPr/>
              </a:pPr>
              <a:endParaRPr lang="en-US" sz="1873">
                <a:solidFill>
                  <a:srgbClr val="FFFFFF"/>
                </a:solidFill>
                <a:latin typeface="Segoe UI"/>
              </a:endParaRPr>
            </a:p>
          </p:txBody>
        </p:sp>
        <p:sp>
          <p:nvSpPr>
            <p:cNvPr id="74" name="Right Triangle 73">
              <a:extLst>
                <a:ext uri="{FF2B5EF4-FFF2-40B4-BE49-F238E27FC236}">
                  <a16:creationId xmlns:a16="http://schemas.microsoft.com/office/drawing/2014/main" id="{D233444B-109A-441D-A9AE-A01A4C964E15}"/>
                </a:ext>
              </a:extLst>
            </p:cNvPr>
            <p:cNvSpPr/>
            <p:nvPr/>
          </p:nvSpPr>
          <p:spPr bwMode="auto">
            <a:xfrm rot="16200000">
              <a:off x="7895256" y="6293985"/>
              <a:ext cx="336178" cy="336176"/>
            </a:xfrm>
            <a:prstGeom prst="r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5" name="TextBox 74">
            <a:extLst>
              <a:ext uri="{FF2B5EF4-FFF2-40B4-BE49-F238E27FC236}">
                <a16:creationId xmlns:a16="http://schemas.microsoft.com/office/drawing/2014/main" id="{8F7F509C-4F30-495E-92B4-D0CA08B84D49}"/>
              </a:ext>
            </a:extLst>
          </p:cNvPr>
          <p:cNvSpPr txBox="1"/>
          <p:nvPr/>
        </p:nvSpPr>
        <p:spPr>
          <a:xfrm>
            <a:off x="330680" y="1536863"/>
            <a:ext cx="3224160" cy="2147107"/>
          </a:xfrm>
          <a:prstGeom prst="rect">
            <a:avLst/>
          </a:prstGeom>
          <a:noFill/>
        </p:spPr>
        <p:txBody>
          <a:bodyPr wrap="square" lIns="146241" tIns="146241" rIns="146241" bIns="146241" rtlCol="0">
            <a:spAutoFit/>
          </a:bodyPr>
          <a:lstStyle/>
          <a:p>
            <a:pPr defTabSz="932205">
              <a:spcAft>
                <a:spcPts val="600"/>
              </a:spcAft>
              <a:defRPr/>
            </a:pPr>
            <a:r>
              <a:rPr lang="en-US" sz="1800">
                <a:solidFill>
                  <a:srgbClr val="0072C6"/>
                </a:solidFill>
                <a:latin typeface="Segoe UI Semibold" panose="020B0702040204020203" pitchFamily="34" charset="0"/>
                <a:cs typeface="Segoe UI Semibold" panose="020B0702040204020203" pitchFamily="34" charset="0"/>
              </a:rPr>
              <a:t>Managed Kubernetes empowers you to do more </a:t>
            </a:r>
          </a:p>
          <a:p>
            <a:pPr defTabSz="932205">
              <a:spcAft>
                <a:spcPts val="600"/>
              </a:spcAft>
              <a:defRPr/>
            </a:pPr>
            <a:endParaRPr lang="en-US" sz="1800">
              <a:solidFill>
                <a:srgbClr val="505050"/>
              </a:solidFill>
              <a:latin typeface="Segoe UI"/>
              <a:cs typeface="Segoe UI Semibold" panose="020B0702040204020203" pitchFamily="34" charset="0"/>
            </a:endParaRPr>
          </a:p>
          <a:p>
            <a:pPr defTabSz="932205">
              <a:spcAft>
                <a:spcPts val="600"/>
              </a:spcAft>
              <a:defRPr/>
            </a:pPr>
            <a:r>
              <a:rPr lang="en-US" sz="1800">
                <a:solidFill>
                  <a:srgbClr val="505050"/>
                </a:solidFill>
                <a:latin typeface="Segoe UI"/>
                <a:cs typeface="Segoe UI Semibold" panose="020B0702040204020203" pitchFamily="34" charset="0"/>
              </a:rPr>
              <a:t>Focus on your containers and code, not the plumbing of them.  </a:t>
            </a:r>
          </a:p>
        </p:txBody>
      </p:sp>
      <p:cxnSp>
        <p:nvCxnSpPr>
          <p:cNvPr id="76" name="Straight Connector 75">
            <a:extLst>
              <a:ext uri="{FF2B5EF4-FFF2-40B4-BE49-F238E27FC236}">
                <a16:creationId xmlns:a16="http://schemas.microsoft.com/office/drawing/2014/main" id="{9003B369-C13D-4E33-BAED-C6FEBA502D63}"/>
              </a:ext>
            </a:extLst>
          </p:cNvPr>
          <p:cNvCxnSpPr>
            <a:cxnSpLocks/>
          </p:cNvCxnSpPr>
          <p:nvPr/>
        </p:nvCxnSpPr>
        <p:spPr>
          <a:xfrm>
            <a:off x="330680" y="2467499"/>
            <a:ext cx="3224160" cy="0"/>
          </a:xfrm>
          <a:prstGeom prst="line">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nvGrpSpPr>
          <p:cNvPr id="33" name="Group 32">
            <a:extLst>
              <a:ext uri="{FF2B5EF4-FFF2-40B4-BE49-F238E27FC236}">
                <a16:creationId xmlns:a16="http://schemas.microsoft.com/office/drawing/2014/main" id="{ED19BD3D-2780-C049-8543-69A0FA379BCD}"/>
              </a:ext>
            </a:extLst>
          </p:cNvPr>
          <p:cNvGrpSpPr/>
          <p:nvPr/>
        </p:nvGrpSpPr>
        <p:grpSpPr>
          <a:xfrm>
            <a:off x="9663315" y="2764753"/>
            <a:ext cx="257411" cy="259761"/>
            <a:chOff x="7895257" y="6287059"/>
            <a:chExt cx="339999" cy="343103"/>
          </a:xfrm>
        </p:grpSpPr>
        <p:sp>
          <p:nvSpPr>
            <p:cNvPr id="34" name="Rectangle 33">
              <a:extLst>
                <a:ext uri="{FF2B5EF4-FFF2-40B4-BE49-F238E27FC236}">
                  <a16:creationId xmlns:a16="http://schemas.microsoft.com/office/drawing/2014/main" id="{3D1CFB06-33C5-2E4A-8DB7-D19E82CCAB50}"/>
                </a:ext>
              </a:extLst>
            </p:cNvPr>
            <p:cNvSpPr/>
            <p:nvPr/>
          </p:nvSpPr>
          <p:spPr>
            <a:xfrm>
              <a:off x="7899080" y="6287059"/>
              <a:ext cx="336176" cy="33617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defRPr/>
              </a:pPr>
              <a:endParaRPr lang="en-US" sz="1873">
                <a:solidFill>
                  <a:srgbClr val="FFFFFF"/>
                </a:solidFill>
                <a:latin typeface="Segoe UI"/>
              </a:endParaRPr>
            </a:p>
          </p:txBody>
        </p:sp>
        <p:sp>
          <p:nvSpPr>
            <p:cNvPr id="35" name="Right Triangle 34">
              <a:extLst>
                <a:ext uri="{FF2B5EF4-FFF2-40B4-BE49-F238E27FC236}">
                  <a16:creationId xmlns:a16="http://schemas.microsoft.com/office/drawing/2014/main" id="{27203EC1-623E-E648-B873-0E759D3E8795}"/>
                </a:ext>
              </a:extLst>
            </p:cNvPr>
            <p:cNvSpPr/>
            <p:nvPr/>
          </p:nvSpPr>
          <p:spPr bwMode="auto">
            <a:xfrm rot="16200000">
              <a:off x="7895256" y="6293985"/>
              <a:ext cx="336178" cy="336176"/>
            </a:xfrm>
            <a:prstGeom prst="r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756754249"/>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4294967295"/>
          </p:nvPr>
        </p:nvSpPr>
        <p:spPr>
          <a:xfrm>
            <a:off x="598945" y="2316069"/>
            <a:ext cx="4723149" cy="2728952"/>
          </a:xfrm>
        </p:spPr>
        <p:txBody>
          <a:bodyPr/>
          <a:lstStyle/>
          <a:p>
            <a:pPr>
              <a:spcBef>
                <a:spcPts val="612"/>
              </a:spcBef>
            </a:pPr>
            <a:r>
              <a:rPr lang="en-US" sz="1800">
                <a:latin typeface="+mj-lt"/>
              </a:rPr>
              <a:t>Rapid, iterative Kubernetes development for teams.</a:t>
            </a:r>
          </a:p>
          <a:p>
            <a:pPr>
              <a:spcBef>
                <a:spcPts val="612"/>
              </a:spcBef>
            </a:pPr>
            <a:r>
              <a:rPr lang="en-US" sz="1800">
                <a:latin typeface="+mj-lt"/>
              </a:rPr>
              <a:t>Develop with Visual Studio, Visual Studio Code, or the command line. Use Windows, Mac, or Linux.</a:t>
            </a:r>
          </a:p>
          <a:p>
            <a:pPr>
              <a:spcBef>
                <a:spcPts val="612"/>
              </a:spcBef>
            </a:pPr>
            <a:r>
              <a:rPr lang="en-US" sz="1800">
                <a:latin typeface="+mj-lt"/>
              </a:rPr>
              <a:t>Scaffold Kubernetes and Docker configuration-as-code assets from development through to production. </a:t>
            </a:r>
            <a:endParaRPr lang="en-US" sz="1600"/>
          </a:p>
        </p:txBody>
      </p:sp>
      <p:sp>
        <p:nvSpPr>
          <p:cNvPr id="7" name="Title 6"/>
          <p:cNvSpPr>
            <a:spLocks noGrp="1"/>
          </p:cNvSpPr>
          <p:nvPr>
            <p:ph type="title"/>
          </p:nvPr>
        </p:nvSpPr>
        <p:spPr>
          <a:xfrm>
            <a:off x="600855" y="466301"/>
            <a:ext cx="11237870" cy="565027"/>
          </a:xfrm>
        </p:spPr>
        <p:txBody>
          <a:bodyPr/>
          <a:lstStyle/>
          <a:p>
            <a:r>
              <a:rPr lang="en-US"/>
              <a:t>Azure Dev Spaces</a:t>
            </a:r>
          </a:p>
        </p:txBody>
      </p:sp>
      <p:pic>
        <p:nvPicPr>
          <p:cNvPr id="49" name="Picture Placeholder 3">
            <a:extLst>
              <a:ext uri="{FF2B5EF4-FFF2-40B4-BE49-F238E27FC236}">
                <a16:creationId xmlns:a16="http://schemas.microsoft.com/office/drawing/2014/main" id="{3BD781C0-3342-4CD3-B54E-0EC5F98450C3}"/>
              </a:ext>
            </a:extLst>
          </p:cNvPr>
          <p:cNvPicPr>
            <a:picLocks noChangeAspect="1"/>
          </p:cNvPicPr>
          <p:nvPr/>
        </p:nvPicPr>
        <p:blipFill rotWithShape="1">
          <a:blip r:embed="rId3"/>
          <a:srcRect l="205" t="298" r="5288" b="55630"/>
          <a:stretch/>
        </p:blipFill>
        <p:spPr>
          <a:xfrm>
            <a:off x="5413944" y="1471494"/>
            <a:ext cx="6423585" cy="2209051"/>
          </a:xfrm>
          <a:prstGeom prst="rect">
            <a:avLst/>
          </a:prstGeom>
          <a:effectLst>
            <a:outerShdw blurRad="50800" dist="38100" dir="2700000" algn="tl" rotWithShape="0">
              <a:prstClr val="black">
                <a:alpha val="40000"/>
              </a:prstClr>
            </a:outerShdw>
          </a:effectLst>
        </p:spPr>
      </p:pic>
      <p:pic>
        <p:nvPicPr>
          <p:cNvPr id="1026" name="Picture 2" descr="image001">
            <a:extLst>
              <a:ext uri="{FF2B5EF4-FFF2-40B4-BE49-F238E27FC236}">
                <a16:creationId xmlns:a16="http://schemas.microsoft.com/office/drawing/2014/main" id="{CB025300-F233-4640-99F3-3B51F7A158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6480532" y="2669837"/>
            <a:ext cx="5360851" cy="3547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useBgFill="1">
        <p:nvSpPr>
          <p:cNvPr id="9" name="Rectangle 8">
            <a:hlinkClick r:id="" action="ppaction://noaction"/>
            <a:extLst>
              <a:ext uri="{FF2B5EF4-FFF2-40B4-BE49-F238E27FC236}">
                <a16:creationId xmlns:a16="http://schemas.microsoft.com/office/drawing/2014/main" id="{3B33DC86-2315-4174-B549-B281116D40A9}"/>
              </a:ext>
            </a:extLst>
          </p:cNvPr>
          <p:cNvSpPr/>
          <p:nvPr/>
        </p:nvSpPr>
        <p:spPr bwMode="auto">
          <a:xfrm>
            <a:off x="12136059" y="-1"/>
            <a:ext cx="299534" cy="29791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907467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A926F1-DE1B-4E16-96CE-A94CE44DE602}"/>
              </a:ext>
            </a:extLst>
          </p:cNvPr>
          <p:cNvSpPr/>
          <p:nvPr/>
        </p:nvSpPr>
        <p:spPr bwMode="auto">
          <a:xfrm flipV="1">
            <a:off x="883" y="2811559"/>
            <a:ext cx="12434711" cy="418247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Title 1"/>
          <p:cNvSpPr txBox="1">
            <a:spLocks/>
          </p:cNvSpPr>
          <p:nvPr/>
        </p:nvSpPr>
        <p:spPr>
          <a:xfrm>
            <a:off x="656426" y="3100014"/>
            <a:ext cx="11504568" cy="778193"/>
          </a:xfrm>
          <a:prstGeom prst="rect">
            <a:avLst/>
          </a:prstGeom>
        </p:spPr>
        <p:txBody>
          <a:bodyPr lIns="149175" tIns="9324" rIns="149175" bIns="9324"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32384" fontAlgn="base">
              <a:spcBef>
                <a:spcPts val="1198"/>
              </a:spcBef>
              <a:spcAft>
                <a:spcPct val="0"/>
              </a:spcAft>
              <a:defRPr/>
            </a:pPr>
            <a:r>
              <a:rPr lang="en-US" sz="5399">
                <a:solidFill>
                  <a:schemeClr val="tx1"/>
                </a:solidFill>
                <a:latin typeface="Segoe UI Light"/>
              </a:rPr>
              <a:t>Azure Container Instances (ACI)</a:t>
            </a:r>
          </a:p>
        </p:txBody>
      </p:sp>
      <p:sp>
        <p:nvSpPr>
          <p:cNvPr id="7" name="Rectangle 6"/>
          <p:cNvSpPr/>
          <p:nvPr/>
        </p:nvSpPr>
        <p:spPr>
          <a:xfrm>
            <a:off x="656426" y="4106776"/>
            <a:ext cx="11352190" cy="2327988"/>
          </a:xfrm>
          <a:prstGeom prst="rect">
            <a:avLst/>
          </a:prstGeom>
        </p:spPr>
        <p:txBody>
          <a:bodyPr wrap="square" lIns="149175">
            <a:spAutoFit/>
          </a:bodyPr>
          <a:lstStyle/>
          <a:p>
            <a:pPr defTabSz="932293" fontAlgn="base">
              <a:lnSpc>
                <a:spcPct val="150000"/>
              </a:lnSpc>
              <a:spcBef>
                <a:spcPct val="0"/>
              </a:spcBef>
              <a:spcAft>
                <a:spcPct val="0"/>
              </a:spcAft>
              <a:defRPr/>
            </a:pPr>
            <a:r>
              <a:rPr lang="en-US" sz="244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Deploy containers  with a single command</a:t>
            </a:r>
          </a:p>
          <a:p>
            <a:pPr defTabSz="932293" fontAlgn="base">
              <a:lnSpc>
                <a:spcPct val="150000"/>
              </a:lnSpc>
              <a:spcBef>
                <a:spcPct val="0"/>
              </a:spcBef>
              <a:spcAft>
                <a:spcPct val="0"/>
              </a:spcAft>
              <a:defRPr/>
            </a:pPr>
            <a:r>
              <a:rPr lang="en-US" sz="244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Launch container instances in seconds</a:t>
            </a:r>
          </a:p>
          <a:p>
            <a:pPr defTabSz="932293" fontAlgn="base">
              <a:lnSpc>
                <a:spcPct val="150000"/>
              </a:lnSpc>
              <a:spcBef>
                <a:spcPct val="0"/>
              </a:spcBef>
              <a:spcAft>
                <a:spcPct val="0"/>
              </a:spcAft>
              <a:defRPr/>
            </a:pPr>
            <a:r>
              <a:rPr lang="en-US" sz="244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Cost effective per second billing</a:t>
            </a:r>
          </a:p>
          <a:p>
            <a:pPr defTabSz="932293" fontAlgn="base">
              <a:lnSpc>
                <a:spcPct val="150000"/>
              </a:lnSpc>
              <a:spcBef>
                <a:spcPct val="0"/>
              </a:spcBef>
              <a:spcAft>
                <a:spcPct val="0"/>
              </a:spcAft>
              <a:defRPr/>
            </a:pPr>
            <a:r>
              <a:rPr lang="en-US" sz="244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Virtual </a:t>
            </a:r>
            <a:r>
              <a:rPr lang="en-US" sz="2448" err="1">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Kubelet</a:t>
            </a:r>
            <a:r>
              <a:rPr lang="en-US" sz="244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to integrate with Kubernetes</a:t>
            </a:r>
          </a:p>
        </p:txBody>
      </p:sp>
      <p:pic>
        <p:nvPicPr>
          <p:cNvPr id="6" name="Picture 5">
            <a:extLst>
              <a:ext uri="{FF2B5EF4-FFF2-40B4-BE49-F238E27FC236}">
                <a16:creationId xmlns:a16="http://schemas.microsoft.com/office/drawing/2014/main" id="{015EB366-E43D-F740-8AB5-CE6C90371BA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76381" y="419467"/>
            <a:ext cx="2534223" cy="2163524"/>
          </a:xfrm>
          <a:prstGeom prst="rect">
            <a:avLst/>
          </a:prstGeom>
        </p:spPr>
      </p:pic>
    </p:spTree>
    <p:extLst>
      <p:ext uri="{BB962C8B-B14F-4D97-AF65-F5344CB8AC3E}">
        <p14:creationId xmlns:p14="http://schemas.microsoft.com/office/powerpoint/2010/main" val="2258093820"/>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215A381-33D2-4725-BE6A-53FAA2A36BE3}"/>
              </a:ext>
            </a:extLst>
          </p:cNvPr>
          <p:cNvSpPr>
            <a:spLocks noGrp="1"/>
          </p:cNvSpPr>
          <p:nvPr>
            <p:ph type="title"/>
          </p:nvPr>
        </p:nvSpPr>
        <p:spPr>
          <a:xfrm>
            <a:off x="1588112" y="296898"/>
            <a:ext cx="8886340" cy="917575"/>
          </a:xfrm>
        </p:spPr>
        <p:txBody>
          <a:bodyPr/>
          <a:lstStyle/>
          <a:p>
            <a:pPr algn="ctr"/>
            <a:r>
              <a:rPr lang="en-US"/>
              <a:t>What can you build with ACI</a:t>
            </a:r>
          </a:p>
        </p:txBody>
      </p:sp>
      <p:sp>
        <p:nvSpPr>
          <p:cNvPr id="10" name="Text Placeholder 9">
            <a:extLst>
              <a:ext uri="{FF2B5EF4-FFF2-40B4-BE49-F238E27FC236}">
                <a16:creationId xmlns:a16="http://schemas.microsoft.com/office/drawing/2014/main" id="{F6074E20-12E0-44E5-A7EC-EC76B19DDC85}"/>
              </a:ext>
            </a:extLst>
          </p:cNvPr>
          <p:cNvSpPr>
            <a:spLocks noGrp="1"/>
          </p:cNvSpPr>
          <p:nvPr>
            <p:ph type="body" sz="quarter" idx="11"/>
          </p:nvPr>
        </p:nvSpPr>
        <p:spPr>
          <a:xfrm>
            <a:off x="4312091" y="1682547"/>
            <a:ext cx="6299021" cy="4585871"/>
          </a:xfrm>
        </p:spPr>
        <p:txBody>
          <a:bodyPr/>
          <a:lstStyle/>
          <a:p>
            <a:pPr marL="0" lvl="2" indent="0">
              <a:spcAft>
                <a:spcPts val="5999"/>
              </a:spcAft>
              <a:buNone/>
            </a:pPr>
            <a:r>
              <a:rPr lang="en-US" dirty="0"/>
              <a:t>Azure Kubernetes Service (AKS) can use the Virtual </a:t>
            </a:r>
            <a:r>
              <a:rPr lang="en-US" dirty="0" err="1"/>
              <a:t>Kubelet</a:t>
            </a:r>
            <a:r>
              <a:rPr lang="en-US" dirty="0"/>
              <a:t> to provision pods inside ACI that start in seconds. Then ACI provides fast, isolated compute to meet traffic that comes in spikes, without the need to manage servers.</a:t>
            </a:r>
          </a:p>
          <a:p>
            <a:pPr marL="0" lvl="2" indent="0">
              <a:spcAft>
                <a:spcPts val="5999"/>
              </a:spcAft>
              <a:buNone/>
            </a:pPr>
            <a:r>
              <a:rPr lang="en-US" dirty="0"/>
              <a:t>Using ACI as a part of CI/CD Pipelines to host Containers.  Lightweight fast approach to run Containers that charge by the second only.</a:t>
            </a:r>
          </a:p>
          <a:p>
            <a:pPr marL="0" lvl="2" indent="0">
              <a:spcAft>
                <a:spcPts val="5999"/>
              </a:spcAft>
              <a:buNone/>
            </a:pPr>
            <a:r>
              <a:rPr lang="en-US" dirty="0"/>
              <a:t>Use Azure Container Instances for data processing where source data is ingested, processed, and placed in a durable store such as Azure Blob storage. Achieve significant cost savings through per-second billing. </a:t>
            </a:r>
          </a:p>
        </p:txBody>
      </p:sp>
      <p:grpSp>
        <p:nvGrpSpPr>
          <p:cNvPr id="12" name="Group 11">
            <a:extLst>
              <a:ext uri="{FF2B5EF4-FFF2-40B4-BE49-F238E27FC236}">
                <a16:creationId xmlns:a16="http://schemas.microsoft.com/office/drawing/2014/main" id="{C7A02A94-5032-4C3E-878F-ACE2ABEC696E}"/>
              </a:ext>
            </a:extLst>
          </p:cNvPr>
          <p:cNvGrpSpPr/>
          <p:nvPr/>
        </p:nvGrpSpPr>
        <p:grpSpPr>
          <a:xfrm>
            <a:off x="1748043" y="1762870"/>
            <a:ext cx="2238067" cy="1197568"/>
            <a:chOff x="2904000" y="2247096"/>
            <a:chExt cx="2238385" cy="1197740"/>
          </a:xfrm>
        </p:grpSpPr>
        <p:sp>
          <p:nvSpPr>
            <p:cNvPr id="2" name="Rectangle 1">
              <a:extLst>
                <a:ext uri="{FF2B5EF4-FFF2-40B4-BE49-F238E27FC236}">
                  <a16:creationId xmlns:a16="http://schemas.microsoft.com/office/drawing/2014/main" id="{63DEA747-2990-4B75-8E3C-508A6EC7B0F8}"/>
                </a:ext>
              </a:extLst>
            </p:cNvPr>
            <p:cNvSpPr/>
            <p:nvPr/>
          </p:nvSpPr>
          <p:spPr>
            <a:xfrm>
              <a:off x="2904000" y="3131215"/>
              <a:ext cx="2238385" cy="313621"/>
            </a:xfrm>
            <a:prstGeom prst="rect">
              <a:avLst/>
            </a:prstGeom>
          </p:spPr>
          <p:txBody>
            <a:bodyPr wrap="none">
              <a:spAutoFit/>
            </a:bodyPr>
            <a:lstStyle/>
            <a:p>
              <a:pPr algn="ctr"/>
              <a:r>
                <a:rPr lang="en-US" sz="1398">
                  <a:solidFill>
                    <a:srgbClr val="505050"/>
                  </a:solidFill>
                  <a:latin typeface="Segoe UI Semibold" panose="020B0702040204020203" pitchFamily="34" charset="0"/>
                  <a:cs typeface="Segoe UI Semibold" panose="020B0702040204020203" pitchFamily="34" charset="0"/>
                </a:rPr>
                <a:t>Elastic bursting with AKS</a:t>
              </a:r>
              <a:endParaRPr lang="en-US" sz="1398">
                <a:latin typeface="Segoe UI Semibold" panose="020B0702040204020203" pitchFamily="34" charset="0"/>
                <a:cs typeface="Segoe UI Semibold" panose="020B0702040204020203" pitchFamily="34" charset="0"/>
              </a:endParaRPr>
            </a:p>
          </p:txBody>
        </p:sp>
        <p:pic>
          <p:nvPicPr>
            <p:cNvPr id="3" name="Graphic 2">
              <a:extLst>
                <a:ext uri="{FF2B5EF4-FFF2-40B4-BE49-F238E27FC236}">
                  <a16:creationId xmlns:a16="http://schemas.microsoft.com/office/drawing/2014/main" id="{BF609FAD-E0FB-4260-9909-8ED31DAAE7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03612" y="2247096"/>
              <a:ext cx="1239158" cy="859532"/>
            </a:xfrm>
            <a:prstGeom prst="rect">
              <a:avLst/>
            </a:prstGeom>
          </p:spPr>
        </p:pic>
      </p:grpSp>
      <p:sp>
        <p:nvSpPr>
          <p:cNvPr id="7" name="Rectangle 6">
            <a:extLst>
              <a:ext uri="{FF2B5EF4-FFF2-40B4-BE49-F238E27FC236}">
                <a16:creationId xmlns:a16="http://schemas.microsoft.com/office/drawing/2014/main" id="{71EB74A3-15DD-4A74-B8E4-D4AEAE27148A}"/>
              </a:ext>
            </a:extLst>
          </p:cNvPr>
          <p:cNvSpPr/>
          <p:nvPr/>
        </p:nvSpPr>
        <p:spPr>
          <a:xfrm>
            <a:off x="1675818" y="4319501"/>
            <a:ext cx="2382515" cy="307456"/>
          </a:xfrm>
          <a:prstGeom prst="rect">
            <a:avLst/>
          </a:prstGeom>
        </p:spPr>
        <p:txBody>
          <a:bodyPr wrap="square">
            <a:spAutoFit/>
          </a:bodyPr>
          <a:lstStyle/>
          <a:p>
            <a:pPr algn="ctr"/>
            <a:r>
              <a:rPr lang="en-US" sz="1398">
                <a:latin typeface="Segoe UI Semibold" panose="020B0702040204020203" pitchFamily="34" charset="0"/>
                <a:cs typeface="Segoe UI Semibold" panose="020B0702040204020203" pitchFamily="34" charset="0"/>
              </a:rPr>
              <a:t>Dev/Test Workloads</a:t>
            </a:r>
          </a:p>
        </p:txBody>
      </p:sp>
      <p:grpSp>
        <p:nvGrpSpPr>
          <p:cNvPr id="14" name="Group 13">
            <a:extLst>
              <a:ext uri="{FF2B5EF4-FFF2-40B4-BE49-F238E27FC236}">
                <a16:creationId xmlns:a16="http://schemas.microsoft.com/office/drawing/2014/main" id="{4885D11F-D3DA-491E-9B79-F4F71D5ED834}"/>
              </a:ext>
            </a:extLst>
          </p:cNvPr>
          <p:cNvGrpSpPr/>
          <p:nvPr/>
        </p:nvGrpSpPr>
        <p:grpSpPr>
          <a:xfrm>
            <a:off x="1912938" y="5248865"/>
            <a:ext cx="1908271" cy="1131912"/>
            <a:chOff x="3068920" y="5610055"/>
            <a:chExt cx="1908543" cy="1132072"/>
          </a:xfrm>
        </p:grpSpPr>
        <p:pic>
          <p:nvPicPr>
            <p:cNvPr id="20" name="Graphic 19">
              <a:extLst>
                <a:ext uri="{FF2B5EF4-FFF2-40B4-BE49-F238E27FC236}">
                  <a16:creationId xmlns:a16="http://schemas.microsoft.com/office/drawing/2014/main" id="{8B3FE3CA-9748-43C2-888E-2AAD625E7B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36279" y="5610055"/>
              <a:ext cx="1173825" cy="814214"/>
            </a:xfrm>
            <a:prstGeom prst="rect">
              <a:avLst/>
            </a:prstGeom>
          </p:spPr>
        </p:pic>
        <p:sp>
          <p:nvSpPr>
            <p:cNvPr id="21" name="Rectangle 20">
              <a:extLst>
                <a:ext uri="{FF2B5EF4-FFF2-40B4-BE49-F238E27FC236}">
                  <a16:creationId xmlns:a16="http://schemas.microsoft.com/office/drawing/2014/main" id="{B3BAC132-9D85-40F7-BA3C-3FEBDABFB0AF}"/>
                </a:ext>
              </a:extLst>
            </p:cNvPr>
            <p:cNvSpPr/>
            <p:nvPr/>
          </p:nvSpPr>
          <p:spPr>
            <a:xfrm>
              <a:off x="3068920" y="6428506"/>
              <a:ext cx="1908543" cy="313621"/>
            </a:xfrm>
            <a:prstGeom prst="rect">
              <a:avLst/>
            </a:prstGeom>
          </p:spPr>
          <p:txBody>
            <a:bodyPr wrap="none">
              <a:spAutoFit/>
            </a:bodyPr>
            <a:lstStyle/>
            <a:p>
              <a:pPr algn="ctr"/>
              <a:r>
                <a:rPr lang="en-US" sz="1398">
                  <a:solidFill>
                    <a:srgbClr val="505050"/>
                  </a:solidFill>
                  <a:latin typeface="Segoe UI Semibold" panose="020B0702040204020203" pitchFamily="34" charset="0"/>
                  <a:cs typeface="Segoe UI Semibold" panose="020B0702040204020203" pitchFamily="34" charset="0"/>
                </a:rPr>
                <a:t>Data processing jobs</a:t>
              </a:r>
              <a:endParaRPr lang="en-US" sz="1398">
                <a:latin typeface="Segoe UI Semibold" panose="020B0702040204020203" pitchFamily="34" charset="0"/>
                <a:cs typeface="Segoe UI Semibold" panose="020B0702040204020203" pitchFamily="34" charset="0"/>
              </a:endParaRPr>
            </a:p>
          </p:txBody>
        </p:sp>
      </p:grpSp>
      <p:cxnSp>
        <p:nvCxnSpPr>
          <p:cNvPr id="85" name="Straight Arrow Connector 84">
            <a:extLst>
              <a:ext uri="{FF2B5EF4-FFF2-40B4-BE49-F238E27FC236}">
                <a16:creationId xmlns:a16="http://schemas.microsoft.com/office/drawing/2014/main" id="{BE61CD13-4631-4486-B6D9-966D215800B0}"/>
              </a:ext>
            </a:extLst>
          </p:cNvPr>
          <p:cNvCxnSpPr>
            <a:cxnSpLocks/>
          </p:cNvCxnSpPr>
          <p:nvPr/>
        </p:nvCxnSpPr>
        <p:spPr>
          <a:xfrm flipH="1">
            <a:off x="1871195" y="3124472"/>
            <a:ext cx="8739918" cy="0"/>
          </a:xfrm>
          <a:prstGeom prst="straightConnector1">
            <a:avLst/>
          </a:prstGeom>
          <a:ln w="12700">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19224B71-5A07-4845-9844-6CE4D373C690}"/>
              </a:ext>
            </a:extLst>
          </p:cNvPr>
          <p:cNvCxnSpPr>
            <a:cxnSpLocks/>
          </p:cNvCxnSpPr>
          <p:nvPr/>
        </p:nvCxnSpPr>
        <p:spPr>
          <a:xfrm flipH="1">
            <a:off x="1848278" y="4977683"/>
            <a:ext cx="8739918" cy="0"/>
          </a:xfrm>
          <a:prstGeom prst="straightConnector1">
            <a:avLst/>
          </a:prstGeom>
          <a:ln w="12700">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026" name="Picture 2" descr="Related image">
            <a:extLst>
              <a:ext uri="{FF2B5EF4-FFF2-40B4-BE49-F238E27FC236}">
                <a16:creationId xmlns:a16="http://schemas.microsoft.com/office/drawing/2014/main" id="{970F0623-5FF1-4714-99B1-F53CDA8625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65789" y="3368022"/>
            <a:ext cx="1602571" cy="868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53919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280AE-53FA-49BF-8998-831D4E2E4ED6}"/>
              </a:ext>
            </a:extLst>
          </p:cNvPr>
          <p:cNvSpPr>
            <a:spLocks noGrp="1"/>
          </p:cNvSpPr>
          <p:nvPr>
            <p:ph type="title"/>
          </p:nvPr>
        </p:nvSpPr>
        <p:spPr>
          <a:xfrm>
            <a:off x="275481" y="295274"/>
            <a:ext cx="11887878" cy="917575"/>
          </a:xfrm>
        </p:spPr>
        <p:txBody>
          <a:bodyPr/>
          <a:lstStyle/>
          <a:p>
            <a:pPr algn="ctr"/>
            <a:r>
              <a:rPr lang="en-US" err="1">
                <a:solidFill>
                  <a:srgbClr val="505050"/>
                </a:solidFill>
              </a:rPr>
              <a:t>Nodeless</a:t>
            </a:r>
            <a:r>
              <a:rPr lang="en-US">
                <a:solidFill>
                  <a:srgbClr val="505050"/>
                </a:solidFill>
              </a:rPr>
              <a:t> Kubernetes (AKS + ACI)</a:t>
            </a:r>
            <a:br>
              <a:rPr lang="en-US">
                <a:solidFill>
                  <a:srgbClr val="505050"/>
                </a:solidFill>
              </a:rPr>
            </a:br>
            <a:endParaRPr lang="en-US"/>
          </a:p>
        </p:txBody>
      </p:sp>
      <p:sp>
        <p:nvSpPr>
          <p:cNvPr id="218" name="Rectangle: Rounded Corners 217">
            <a:extLst>
              <a:ext uri="{FF2B5EF4-FFF2-40B4-BE49-F238E27FC236}">
                <a16:creationId xmlns:a16="http://schemas.microsoft.com/office/drawing/2014/main" id="{2223AE35-5C3D-4A88-AE42-10D441F0819D}"/>
              </a:ext>
            </a:extLst>
          </p:cNvPr>
          <p:cNvSpPr/>
          <p:nvPr/>
        </p:nvSpPr>
        <p:spPr bwMode="auto">
          <a:xfrm>
            <a:off x="4720889" y="3183620"/>
            <a:ext cx="1241840" cy="1241840"/>
          </a:xfrm>
          <a:prstGeom prst="roundRect">
            <a:avLst>
              <a:gd name="adj" fmla="val 3125"/>
            </a:avLst>
          </a:prstGeom>
          <a:solidFill>
            <a:srgbClr val="002050">
              <a:lumMod val="75000"/>
              <a:lumOff val="25000"/>
              <a:alpha val="3000"/>
            </a:srgbClr>
          </a:solidFill>
          <a:ln w="12700" cap="flat" cmpd="sng" algn="ctr">
            <a:solidFill>
              <a:srgbClr val="002050">
                <a:lumMod val="75000"/>
                <a:lumOff val="25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1199" kern="0">
                <a:solidFill>
                  <a:srgbClr val="505050"/>
                </a:solidFill>
                <a:latin typeface="Segoe UI"/>
                <a:ea typeface="Segoe UI" pitchFamily="34" charset="0"/>
                <a:cs typeface="Segoe UI" pitchFamily="34" charset="0"/>
              </a:rPr>
              <a:t>Kubernetes control pane</a:t>
            </a:r>
          </a:p>
        </p:txBody>
      </p:sp>
      <p:grpSp>
        <p:nvGrpSpPr>
          <p:cNvPr id="219" name="Group 218">
            <a:extLst>
              <a:ext uri="{FF2B5EF4-FFF2-40B4-BE49-F238E27FC236}">
                <a16:creationId xmlns:a16="http://schemas.microsoft.com/office/drawing/2014/main" id="{C9389A90-D531-42BB-8306-14011C81EFF0}"/>
              </a:ext>
            </a:extLst>
          </p:cNvPr>
          <p:cNvGrpSpPr/>
          <p:nvPr/>
        </p:nvGrpSpPr>
        <p:grpSpPr>
          <a:xfrm>
            <a:off x="2062173" y="2548156"/>
            <a:ext cx="375632" cy="623671"/>
            <a:chOff x="3970338" y="2971801"/>
            <a:chExt cx="584200" cy="969962"/>
          </a:xfrm>
        </p:grpSpPr>
        <p:sp>
          <p:nvSpPr>
            <p:cNvPr id="220" name="Freeform 9">
              <a:extLst>
                <a:ext uri="{FF2B5EF4-FFF2-40B4-BE49-F238E27FC236}">
                  <a16:creationId xmlns:a16="http://schemas.microsoft.com/office/drawing/2014/main" id="{FFADAD07-2ABC-403B-B4EC-C039902A86F0}"/>
                </a:ext>
              </a:extLst>
            </p:cNvPr>
            <p:cNvSpPr>
              <a:spLocks/>
            </p:cNvSpPr>
            <p:nvPr/>
          </p:nvSpPr>
          <p:spPr bwMode="auto">
            <a:xfrm>
              <a:off x="3970338" y="3367088"/>
              <a:ext cx="584200" cy="574675"/>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12700"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221" name="Oval 12">
              <a:extLst>
                <a:ext uri="{FF2B5EF4-FFF2-40B4-BE49-F238E27FC236}">
                  <a16:creationId xmlns:a16="http://schemas.microsoft.com/office/drawing/2014/main" id="{20715EEE-2E41-4FC0-BBD0-21BCEE971B2D}"/>
                </a:ext>
              </a:extLst>
            </p:cNvPr>
            <p:cNvSpPr>
              <a:spLocks noChangeArrowheads="1"/>
            </p:cNvSpPr>
            <p:nvPr/>
          </p:nvSpPr>
          <p:spPr bwMode="auto">
            <a:xfrm>
              <a:off x="4100513" y="2971801"/>
              <a:ext cx="325438" cy="322263"/>
            </a:xfrm>
            <a:prstGeom prst="ellipse">
              <a:avLst/>
            </a:prstGeom>
            <a:noFill/>
            <a:ln w="12700"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222" name="Line 13">
              <a:extLst>
                <a:ext uri="{FF2B5EF4-FFF2-40B4-BE49-F238E27FC236}">
                  <a16:creationId xmlns:a16="http://schemas.microsoft.com/office/drawing/2014/main" id="{E7B85FC0-A3DB-4335-944E-F5346CFA562D}"/>
                </a:ext>
              </a:extLst>
            </p:cNvPr>
            <p:cNvSpPr>
              <a:spLocks noChangeShapeType="1"/>
            </p:cNvSpPr>
            <p:nvPr/>
          </p:nvSpPr>
          <p:spPr bwMode="auto">
            <a:xfrm>
              <a:off x="3970338" y="3941763"/>
              <a:ext cx="584200" cy="0"/>
            </a:xfrm>
            <a:prstGeom prst="line">
              <a:avLst/>
            </a:prstGeom>
            <a:noFill/>
            <a:ln w="12700" cap="rnd">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223" name="Freeform 14">
              <a:extLst>
                <a:ext uri="{FF2B5EF4-FFF2-40B4-BE49-F238E27FC236}">
                  <a16:creationId xmlns:a16="http://schemas.microsoft.com/office/drawing/2014/main" id="{09A5170B-0A53-4000-A666-E775BCB8AA5D}"/>
                </a:ext>
              </a:extLst>
            </p:cNvPr>
            <p:cNvSpPr>
              <a:spLocks/>
            </p:cNvSpPr>
            <p:nvPr/>
          </p:nvSpPr>
          <p:spPr bwMode="auto">
            <a:xfrm>
              <a:off x="4318001" y="3509963"/>
              <a:ext cx="133350" cy="155575"/>
            </a:xfrm>
            <a:custGeom>
              <a:avLst/>
              <a:gdLst>
                <a:gd name="T0" fmla="*/ 34 w 35"/>
                <a:gd name="T1" fmla="*/ 32 h 41"/>
                <a:gd name="T2" fmla="*/ 18 w 35"/>
                <a:gd name="T3" fmla="*/ 41 h 41"/>
                <a:gd name="T4" fmla="*/ 1 w 35"/>
                <a:gd name="T5" fmla="*/ 32 h 41"/>
                <a:gd name="T6" fmla="*/ 0 w 35"/>
                <a:gd name="T7" fmla="*/ 31 h 41"/>
                <a:gd name="T8" fmla="*/ 0 w 35"/>
                <a:gd name="T9" fmla="*/ 1 h 41"/>
                <a:gd name="T10" fmla="*/ 1 w 35"/>
                <a:gd name="T11" fmla="*/ 0 h 41"/>
                <a:gd name="T12" fmla="*/ 34 w 35"/>
                <a:gd name="T13" fmla="*/ 0 h 41"/>
                <a:gd name="T14" fmla="*/ 35 w 35"/>
                <a:gd name="T15" fmla="*/ 1 h 41"/>
                <a:gd name="T16" fmla="*/ 35 w 35"/>
                <a:gd name="T17" fmla="*/ 31 h 41"/>
                <a:gd name="T18" fmla="*/ 34 w 35"/>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1">
                  <a:moveTo>
                    <a:pt x="34" y="32"/>
                  </a:moveTo>
                  <a:cubicBezTo>
                    <a:pt x="18" y="41"/>
                    <a:pt x="18" y="41"/>
                    <a:pt x="18" y="41"/>
                  </a:cubicBezTo>
                  <a:cubicBezTo>
                    <a:pt x="1" y="32"/>
                    <a:pt x="1" y="32"/>
                    <a:pt x="1" y="32"/>
                  </a:cubicBezTo>
                  <a:cubicBezTo>
                    <a:pt x="0" y="32"/>
                    <a:pt x="0" y="32"/>
                    <a:pt x="0" y="31"/>
                  </a:cubicBezTo>
                  <a:cubicBezTo>
                    <a:pt x="0" y="1"/>
                    <a:pt x="0" y="1"/>
                    <a:pt x="0" y="1"/>
                  </a:cubicBezTo>
                  <a:cubicBezTo>
                    <a:pt x="0" y="0"/>
                    <a:pt x="0" y="0"/>
                    <a:pt x="1" y="0"/>
                  </a:cubicBezTo>
                  <a:cubicBezTo>
                    <a:pt x="34" y="0"/>
                    <a:pt x="34" y="0"/>
                    <a:pt x="34" y="0"/>
                  </a:cubicBezTo>
                  <a:cubicBezTo>
                    <a:pt x="35" y="0"/>
                    <a:pt x="35" y="0"/>
                    <a:pt x="35" y="1"/>
                  </a:cubicBezTo>
                  <a:cubicBezTo>
                    <a:pt x="35" y="31"/>
                    <a:pt x="35" y="31"/>
                    <a:pt x="35" y="31"/>
                  </a:cubicBezTo>
                  <a:cubicBezTo>
                    <a:pt x="35" y="32"/>
                    <a:pt x="35" y="32"/>
                    <a:pt x="34" y="32"/>
                  </a:cubicBezTo>
                  <a:close/>
                </a:path>
              </a:pathLst>
            </a:custGeom>
            <a:noFill/>
            <a:ln w="12700" cap="rnd">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grpSp>
      <p:sp>
        <p:nvSpPr>
          <p:cNvPr id="224" name="TextBox 223">
            <a:extLst>
              <a:ext uri="{FF2B5EF4-FFF2-40B4-BE49-F238E27FC236}">
                <a16:creationId xmlns:a16="http://schemas.microsoft.com/office/drawing/2014/main" id="{B20DE190-1750-4319-9F4B-471682EBF1BC}"/>
              </a:ext>
            </a:extLst>
          </p:cNvPr>
          <p:cNvSpPr txBox="1"/>
          <p:nvPr/>
        </p:nvSpPr>
        <p:spPr>
          <a:xfrm>
            <a:off x="1671690" y="3254954"/>
            <a:ext cx="1156594" cy="376422"/>
          </a:xfrm>
          <a:prstGeom prst="rect">
            <a:avLst/>
          </a:prstGeom>
          <a:noFill/>
        </p:spPr>
        <p:txBody>
          <a:bodyPr wrap="square" lIns="0" tIns="0" rIns="0" bIns="0" rtlCol="0" anchor="t">
            <a:spAutoFit/>
          </a:bodyPr>
          <a:lstStyle/>
          <a:p>
            <a:pPr algn="ctr" defTabSz="932563">
              <a:spcAft>
                <a:spcPts val="600"/>
              </a:spcAft>
            </a:pPr>
            <a:r>
              <a:rPr lang="en-US" sz="1199">
                <a:solidFill>
                  <a:srgbClr val="505050"/>
                </a:solidFill>
                <a:latin typeface="Segoe UI"/>
                <a:cs typeface="Segoe UI Semibold" panose="020B0702040204020203" pitchFamily="34" charset="0"/>
              </a:rPr>
              <a:t>Application architect</a:t>
            </a:r>
          </a:p>
        </p:txBody>
      </p:sp>
      <p:sp>
        <p:nvSpPr>
          <p:cNvPr id="225" name="TextBox 224">
            <a:extLst>
              <a:ext uri="{FF2B5EF4-FFF2-40B4-BE49-F238E27FC236}">
                <a16:creationId xmlns:a16="http://schemas.microsoft.com/office/drawing/2014/main" id="{5826347F-64AB-4886-8F78-9A43E4106ADB}"/>
              </a:ext>
            </a:extLst>
          </p:cNvPr>
          <p:cNvSpPr txBox="1"/>
          <p:nvPr/>
        </p:nvSpPr>
        <p:spPr>
          <a:xfrm>
            <a:off x="1671690" y="4691649"/>
            <a:ext cx="1156594" cy="376422"/>
          </a:xfrm>
          <a:prstGeom prst="rect">
            <a:avLst/>
          </a:prstGeom>
          <a:noFill/>
        </p:spPr>
        <p:txBody>
          <a:bodyPr wrap="square" lIns="0" tIns="0" rIns="0" bIns="0" rtlCol="0" anchor="t">
            <a:spAutoFit/>
          </a:bodyPr>
          <a:lstStyle/>
          <a:p>
            <a:pPr algn="ctr" defTabSz="932563">
              <a:spcAft>
                <a:spcPts val="600"/>
              </a:spcAft>
            </a:pPr>
            <a:r>
              <a:rPr lang="en-US" sz="1199">
                <a:solidFill>
                  <a:srgbClr val="505050"/>
                </a:solidFill>
                <a:latin typeface="Segoe UI"/>
                <a:cs typeface="Segoe UI Semibold" panose="020B0702040204020203" pitchFamily="34" charset="0"/>
              </a:rPr>
              <a:t>Infrastructure architect</a:t>
            </a:r>
          </a:p>
        </p:txBody>
      </p:sp>
      <p:sp>
        <p:nvSpPr>
          <p:cNvPr id="226" name="Rectangle: Rounded Corners 225">
            <a:extLst>
              <a:ext uri="{FF2B5EF4-FFF2-40B4-BE49-F238E27FC236}">
                <a16:creationId xmlns:a16="http://schemas.microsoft.com/office/drawing/2014/main" id="{C3A68B71-6DFA-4BAF-ABCE-C9137D8E49AE}"/>
              </a:ext>
            </a:extLst>
          </p:cNvPr>
          <p:cNvSpPr/>
          <p:nvPr/>
        </p:nvSpPr>
        <p:spPr bwMode="auto">
          <a:xfrm>
            <a:off x="8001301" y="2612212"/>
            <a:ext cx="2790313" cy="2384656"/>
          </a:xfrm>
          <a:prstGeom prst="roundRect">
            <a:avLst>
              <a:gd name="adj" fmla="val 3125"/>
            </a:avLst>
          </a:prstGeom>
          <a:solidFill>
            <a:srgbClr val="002050">
              <a:lumMod val="75000"/>
              <a:lumOff val="25000"/>
              <a:alpha val="3000"/>
            </a:srgbClr>
          </a:solidFill>
          <a:ln w="12700" cap="flat" cmpd="sng" algn="ctr">
            <a:solidFill>
              <a:srgbClr val="002050">
                <a:lumMod val="75000"/>
                <a:lumOff val="25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1199" kern="0">
                <a:solidFill>
                  <a:srgbClr val="505050"/>
                </a:solidFill>
                <a:latin typeface="Segoe UI"/>
                <a:ea typeface="Segoe UI" pitchFamily="34" charset="0"/>
                <a:cs typeface="Segoe UI" pitchFamily="34" charset="0"/>
              </a:rPr>
              <a:t>Azure Container Instances (ACI)</a:t>
            </a:r>
          </a:p>
        </p:txBody>
      </p:sp>
      <p:sp>
        <p:nvSpPr>
          <p:cNvPr id="227" name="Rectangle: Rounded Corners 226">
            <a:extLst>
              <a:ext uri="{FF2B5EF4-FFF2-40B4-BE49-F238E27FC236}">
                <a16:creationId xmlns:a16="http://schemas.microsoft.com/office/drawing/2014/main" id="{D3DB0FDE-FA9B-4E33-ACA0-339EA9F6C9B4}"/>
              </a:ext>
            </a:extLst>
          </p:cNvPr>
          <p:cNvSpPr/>
          <p:nvPr/>
        </p:nvSpPr>
        <p:spPr bwMode="auto">
          <a:xfrm>
            <a:off x="6716323" y="3183620"/>
            <a:ext cx="620610" cy="1241840"/>
          </a:xfrm>
          <a:prstGeom prst="roundRect">
            <a:avLst>
              <a:gd name="adj" fmla="val 3125"/>
            </a:avLst>
          </a:prstGeom>
          <a:solidFill>
            <a:srgbClr val="008272">
              <a:alpha val="3000"/>
            </a:srgbClr>
          </a:solidFill>
          <a:ln w="12700" cap="flat" cmpd="sng" algn="ctr">
            <a:solidFill>
              <a:srgbClr val="008272"/>
            </a:solidFill>
            <a:prstDash val="solid"/>
            <a:headEnd type="none" w="med" len="med"/>
            <a:tailEnd type="none" w="med" len="med"/>
          </a:ln>
          <a:effectLst/>
        </p:spPr>
        <p:txBody>
          <a:bodyPr rot="0" spcFirstLastPara="0" vertOverflow="overflow" horzOverflow="overflow" vert="vert"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199" kern="0">
                <a:solidFill>
                  <a:srgbClr val="505050"/>
                </a:solidFill>
                <a:latin typeface="Segoe UI"/>
                <a:ea typeface="Segoe UI" pitchFamily="34" charset="0"/>
                <a:cs typeface="Segoe UI" pitchFamily="34" charset="0"/>
              </a:rPr>
              <a:t>ACI Connector</a:t>
            </a:r>
          </a:p>
        </p:txBody>
      </p:sp>
      <p:sp>
        <p:nvSpPr>
          <p:cNvPr id="228" name="Rectangle 15">
            <a:extLst>
              <a:ext uri="{FF2B5EF4-FFF2-40B4-BE49-F238E27FC236}">
                <a16:creationId xmlns:a16="http://schemas.microsoft.com/office/drawing/2014/main" id="{8BED5BEA-D470-4D9B-ACDA-0FE9E4D2A2DE}"/>
              </a:ext>
            </a:extLst>
          </p:cNvPr>
          <p:cNvSpPr>
            <a:spLocks noChangeArrowheads="1"/>
          </p:cNvSpPr>
          <p:nvPr/>
        </p:nvSpPr>
        <p:spPr bwMode="auto">
          <a:xfrm>
            <a:off x="3900031" y="5023505"/>
            <a:ext cx="1162292" cy="758184"/>
          </a:xfrm>
          <a:prstGeom prst="rect">
            <a:avLst/>
          </a:prstGeom>
          <a:noFill/>
          <a:ln w="12700" cap="rnd">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229" name="Line 16">
            <a:extLst>
              <a:ext uri="{FF2B5EF4-FFF2-40B4-BE49-F238E27FC236}">
                <a16:creationId xmlns:a16="http://schemas.microsoft.com/office/drawing/2014/main" id="{94F3C4F9-43B4-457A-B2FE-D696E4361631}"/>
              </a:ext>
            </a:extLst>
          </p:cNvPr>
          <p:cNvSpPr>
            <a:spLocks noChangeShapeType="1"/>
          </p:cNvSpPr>
          <p:nvPr/>
        </p:nvSpPr>
        <p:spPr bwMode="auto">
          <a:xfrm>
            <a:off x="4234863" y="5887525"/>
            <a:ext cx="492628" cy="0"/>
          </a:xfrm>
          <a:prstGeom prst="line">
            <a:avLst/>
          </a:prstGeom>
          <a:noFill/>
          <a:ln w="12700" cap="rnd">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230" name="Line 17">
            <a:extLst>
              <a:ext uri="{FF2B5EF4-FFF2-40B4-BE49-F238E27FC236}">
                <a16:creationId xmlns:a16="http://schemas.microsoft.com/office/drawing/2014/main" id="{5CB4E08C-7EC6-41AC-AD30-0F42FBBB74F6}"/>
              </a:ext>
            </a:extLst>
          </p:cNvPr>
          <p:cNvSpPr>
            <a:spLocks noChangeShapeType="1"/>
          </p:cNvSpPr>
          <p:nvPr/>
        </p:nvSpPr>
        <p:spPr bwMode="auto">
          <a:xfrm>
            <a:off x="4481176" y="5785537"/>
            <a:ext cx="0" cy="101990"/>
          </a:xfrm>
          <a:prstGeom prst="line">
            <a:avLst/>
          </a:prstGeom>
          <a:noFill/>
          <a:ln w="12700" cap="rnd">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231" name="Rectangle 15">
            <a:extLst>
              <a:ext uri="{FF2B5EF4-FFF2-40B4-BE49-F238E27FC236}">
                <a16:creationId xmlns:a16="http://schemas.microsoft.com/office/drawing/2014/main" id="{8244932C-859A-4487-A530-7222EB647FBA}"/>
              </a:ext>
            </a:extLst>
          </p:cNvPr>
          <p:cNvSpPr>
            <a:spLocks noChangeArrowheads="1"/>
          </p:cNvSpPr>
          <p:nvPr/>
        </p:nvSpPr>
        <p:spPr bwMode="auto">
          <a:xfrm>
            <a:off x="5621297" y="5023507"/>
            <a:ext cx="1162292" cy="758184"/>
          </a:xfrm>
          <a:prstGeom prst="rect">
            <a:avLst/>
          </a:prstGeom>
          <a:noFill/>
          <a:ln w="12700" cap="rnd">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232" name="Line 16">
            <a:extLst>
              <a:ext uri="{FF2B5EF4-FFF2-40B4-BE49-F238E27FC236}">
                <a16:creationId xmlns:a16="http://schemas.microsoft.com/office/drawing/2014/main" id="{EBF73363-D5AB-4D6C-B9FF-0D68C67502F6}"/>
              </a:ext>
            </a:extLst>
          </p:cNvPr>
          <p:cNvSpPr>
            <a:spLocks noChangeShapeType="1"/>
          </p:cNvSpPr>
          <p:nvPr/>
        </p:nvSpPr>
        <p:spPr bwMode="auto">
          <a:xfrm>
            <a:off x="5956130" y="5887527"/>
            <a:ext cx="492628" cy="0"/>
          </a:xfrm>
          <a:prstGeom prst="line">
            <a:avLst/>
          </a:prstGeom>
          <a:noFill/>
          <a:ln w="12700" cap="rnd">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233" name="Line 17">
            <a:extLst>
              <a:ext uri="{FF2B5EF4-FFF2-40B4-BE49-F238E27FC236}">
                <a16:creationId xmlns:a16="http://schemas.microsoft.com/office/drawing/2014/main" id="{AB9361FB-D266-48A6-B1EB-3D09AFD6FB10}"/>
              </a:ext>
            </a:extLst>
          </p:cNvPr>
          <p:cNvSpPr>
            <a:spLocks noChangeShapeType="1"/>
          </p:cNvSpPr>
          <p:nvPr/>
        </p:nvSpPr>
        <p:spPr bwMode="auto">
          <a:xfrm>
            <a:off x="6202443" y="5785539"/>
            <a:ext cx="0" cy="101990"/>
          </a:xfrm>
          <a:prstGeom prst="line">
            <a:avLst/>
          </a:prstGeom>
          <a:noFill/>
          <a:ln w="12700" cap="rnd">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234" name="Rectangle 15">
            <a:extLst>
              <a:ext uri="{FF2B5EF4-FFF2-40B4-BE49-F238E27FC236}">
                <a16:creationId xmlns:a16="http://schemas.microsoft.com/office/drawing/2014/main" id="{40B1071E-EDFF-4E87-AC5B-778439BAEBE7}"/>
              </a:ext>
            </a:extLst>
          </p:cNvPr>
          <p:cNvSpPr>
            <a:spLocks noChangeArrowheads="1"/>
          </p:cNvSpPr>
          <p:nvPr/>
        </p:nvSpPr>
        <p:spPr bwMode="auto">
          <a:xfrm>
            <a:off x="3900031" y="1709447"/>
            <a:ext cx="1162292" cy="758184"/>
          </a:xfrm>
          <a:prstGeom prst="rect">
            <a:avLst/>
          </a:prstGeom>
          <a:noFill/>
          <a:ln w="12700" cap="rnd">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000" kern="0">
              <a:solidFill>
                <a:srgbClr val="505050"/>
              </a:solidFill>
              <a:latin typeface="Segoe UI"/>
            </a:endParaRPr>
          </a:p>
        </p:txBody>
      </p:sp>
      <p:sp>
        <p:nvSpPr>
          <p:cNvPr id="235" name="Line 16">
            <a:extLst>
              <a:ext uri="{FF2B5EF4-FFF2-40B4-BE49-F238E27FC236}">
                <a16:creationId xmlns:a16="http://schemas.microsoft.com/office/drawing/2014/main" id="{F22BA565-6A82-4112-A621-0A5FC7AB7D24}"/>
              </a:ext>
            </a:extLst>
          </p:cNvPr>
          <p:cNvSpPr>
            <a:spLocks noChangeShapeType="1"/>
          </p:cNvSpPr>
          <p:nvPr/>
        </p:nvSpPr>
        <p:spPr bwMode="auto">
          <a:xfrm>
            <a:off x="4234863" y="2573468"/>
            <a:ext cx="492628" cy="0"/>
          </a:xfrm>
          <a:prstGeom prst="line">
            <a:avLst/>
          </a:prstGeom>
          <a:noFill/>
          <a:ln w="12700" cap="rnd">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236" name="Line 17">
            <a:extLst>
              <a:ext uri="{FF2B5EF4-FFF2-40B4-BE49-F238E27FC236}">
                <a16:creationId xmlns:a16="http://schemas.microsoft.com/office/drawing/2014/main" id="{A33E8F1B-7DB0-49CC-9802-B94522F23967}"/>
              </a:ext>
            </a:extLst>
          </p:cNvPr>
          <p:cNvSpPr>
            <a:spLocks noChangeShapeType="1"/>
          </p:cNvSpPr>
          <p:nvPr/>
        </p:nvSpPr>
        <p:spPr bwMode="auto">
          <a:xfrm>
            <a:off x="4481176" y="2471479"/>
            <a:ext cx="0" cy="101990"/>
          </a:xfrm>
          <a:prstGeom prst="line">
            <a:avLst/>
          </a:prstGeom>
          <a:noFill/>
          <a:ln w="12700" cap="rnd">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237" name="Rectangle 15">
            <a:extLst>
              <a:ext uri="{FF2B5EF4-FFF2-40B4-BE49-F238E27FC236}">
                <a16:creationId xmlns:a16="http://schemas.microsoft.com/office/drawing/2014/main" id="{0C62CACC-550E-4504-9100-F40697E1DCAB}"/>
              </a:ext>
            </a:extLst>
          </p:cNvPr>
          <p:cNvSpPr>
            <a:spLocks noChangeArrowheads="1"/>
          </p:cNvSpPr>
          <p:nvPr/>
        </p:nvSpPr>
        <p:spPr bwMode="auto">
          <a:xfrm>
            <a:off x="5621297" y="1709447"/>
            <a:ext cx="1162292" cy="758184"/>
          </a:xfrm>
          <a:prstGeom prst="rect">
            <a:avLst/>
          </a:prstGeom>
          <a:noFill/>
          <a:ln w="12700" cap="rnd">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000" kern="0">
              <a:solidFill>
                <a:srgbClr val="505050"/>
              </a:solidFill>
              <a:latin typeface="Segoe UI"/>
            </a:endParaRPr>
          </a:p>
        </p:txBody>
      </p:sp>
      <p:sp>
        <p:nvSpPr>
          <p:cNvPr id="238" name="Line 16">
            <a:extLst>
              <a:ext uri="{FF2B5EF4-FFF2-40B4-BE49-F238E27FC236}">
                <a16:creationId xmlns:a16="http://schemas.microsoft.com/office/drawing/2014/main" id="{60A8F317-C300-451F-95DA-32CFCAA5ADB8}"/>
              </a:ext>
            </a:extLst>
          </p:cNvPr>
          <p:cNvSpPr>
            <a:spLocks noChangeShapeType="1"/>
          </p:cNvSpPr>
          <p:nvPr/>
        </p:nvSpPr>
        <p:spPr bwMode="auto">
          <a:xfrm>
            <a:off x="5956130" y="2573468"/>
            <a:ext cx="492628" cy="0"/>
          </a:xfrm>
          <a:prstGeom prst="line">
            <a:avLst/>
          </a:prstGeom>
          <a:noFill/>
          <a:ln w="12700" cap="rnd">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239" name="Line 17">
            <a:extLst>
              <a:ext uri="{FF2B5EF4-FFF2-40B4-BE49-F238E27FC236}">
                <a16:creationId xmlns:a16="http://schemas.microsoft.com/office/drawing/2014/main" id="{14CF7B8F-45C0-4D03-A82A-F298BBA5FB76}"/>
              </a:ext>
            </a:extLst>
          </p:cNvPr>
          <p:cNvSpPr>
            <a:spLocks noChangeShapeType="1"/>
          </p:cNvSpPr>
          <p:nvPr/>
        </p:nvSpPr>
        <p:spPr bwMode="auto">
          <a:xfrm>
            <a:off x="6202443" y="2471479"/>
            <a:ext cx="0" cy="101990"/>
          </a:xfrm>
          <a:prstGeom prst="line">
            <a:avLst/>
          </a:prstGeom>
          <a:noFill/>
          <a:ln w="12700" cap="rnd">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240" name="Rectangle: Rounded Corners 239">
            <a:extLst>
              <a:ext uri="{FF2B5EF4-FFF2-40B4-BE49-F238E27FC236}">
                <a16:creationId xmlns:a16="http://schemas.microsoft.com/office/drawing/2014/main" id="{BF74C826-D48F-4689-B3F5-7768F93A361E}"/>
              </a:ext>
            </a:extLst>
          </p:cNvPr>
          <p:cNvSpPr/>
          <p:nvPr/>
        </p:nvSpPr>
        <p:spPr bwMode="auto">
          <a:xfrm>
            <a:off x="3981458" y="5100723"/>
            <a:ext cx="477879" cy="281419"/>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41" name="Rectangle: Rounded Corners 240">
            <a:extLst>
              <a:ext uri="{FF2B5EF4-FFF2-40B4-BE49-F238E27FC236}">
                <a16:creationId xmlns:a16="http://schemas.microsoft.com/office/drawing/2014/main" id="{5C7DE068-EC5B-4511-9D73-7A51477FD908}"/>
              </a:ext>
            </a:extLst>
          </p:cNvPr>
          <p:cNvSpPr/>
          <p:nvPr/>
        </p:nvSpPr>
        <p:spPr bwMode="auto">
          <a:xfrm>
            <a:off x="3981458" y="5423033"/>
            <a:ext cx="477879" cy="281419"/>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42" name="Rectangle: Rounded Corners 241">
            <a:extLst>
              <a:ext uri="{FF2B5EF4-FFF2-40B4-BE49-F238E27FC236}">
                <a16:creationId xmlns:a16="http://schemas.microsoft.com/office/drawing/2014/main" id="{6257DAC1-07F6-4CF2-B75D-F9570316020A}"/>
              </a:ext>
            </a:extLst>
          </p:cNvPr>
          <p:cNvSpPr/>
          <p:nvPr/>
        </p:nvSpPr>
        <p:spPr bwMode="auto">
          <a:xfrm>
            <a:off x="4503026" y="5423033"/>
            <a:ext cx="477879" cy="281419"/>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43" name="Rectangle: Rounded Corners 242">
            <a:extLst>
              <a:ext uri="{FF2B5EF4-FFF2-40B4-BE49-F238E27FC236}">
                <a16:creationId xmlns:a16="http://schemas.microsoft.com/office/drawing/2014/main" id="{68A708B6-8916-432E-BFAB-5FB694806ADA}"/>
              </a:ext>
            </a:extLst>
          </p:cNvPr>
          <p:cNvSpPr/>
          <p:nvPr/>
        </p:nvSpPr>
        <p:spPr bwMode="auto">
          <a:xfrm>
            <a:off x="5705165" y="5100723"/>
            <a:ext cx="477879" cy="281419"/>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44" name="Rectangle: Rounded Corners 243">
            <a:extLst>
              <a:ext uri="{FF2B5EF4-FFF2-40B4-BE49-F238E27FC236}">
                <a16:creationId xmlns:a16="http://schemas.microsoft.com/office/drawing/2014/main" id="{E22162C7-EDC2-4E90-93D1-87CA86A7B5E0}"/>
              </a:ext>
            </a:extLst>
          </p:cNvPr>
          <p:cNvSpPr/>
          <p:nvPr/>
        </p:nvSpPr>
        <p:spPr bwMode="auto">
          <a:xfrm>
            <a:off x="5705165" y="5423033"/>
            <a:ext cx="477879" cy="281419"/>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45" name="Rectangle: Rounded Corners 244">
            <a:extLst>
              <a:ext uri="{FF2B5EF4-FFF2-40B4-BE49-F238E27FC236}">
                <a16:creationId xmlns:a16="http://schemas.microsoft.com/office/drawing/2014/main" id="{7C9E5974-7CC7-42B1-BDFF-288FD89D7B63}"/>
              </a:ext>
            </a:extLst>
          </p:cNvPr>
          <p:cNvSpPr/>
          <p:nvPr/>
        </p:nvSpPr>
        <p:spPr bwMode="auto">
          <a:xfrm>
            <a:off x="6226734" y="5423033"/>
            <a:ext cx="477879" cy="281419"/>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46" name="Rectangle: Rounded Corners 245">
            <a:extLst>
              <a:ext uri="{FF2B5EF4-FFF2-40B4-BE49-F238E27FC236}">
                <a16:creationId xmlns:a16="http://schemas.microsoft.com/office/drawing/2014/main" id="{F7B8FC05-A354-466E-8E72-650EE1E7754B}"/>
              </a:ext>
            </a:extLst>
          </p:cNvPr>
          <p:cNvSpPr/>
          <p:nvPr/>
        </p:nvSpPr>
        <p:spPr bwMode="auto">
          <a:xfrm>
            <a:off x="3981458" y="1795398"/>
            <a:ext cx="477879" cy="281419"/>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47" name="Rectangle: Rounded Corners 246">
            <a:extLst>
              <a:ext uri="{FF2B5EF4-FFF2-40B4-BE49-F238E27FC236}">
                <a16:creationId xmlns:a16="http://schemas.microsoft.com/office/drawing/2014/main" id="{339B9A9C-F515-42ED-9849-18A761835A4A}"/>
              </a:ext>
            </a:extLst>
          </p:cNvPr>
          <p:cNvSpPr/>
          <p:nvPr/>
        </p:nvSpPr>
        <p:spPr bwMode="auto">
          <a:xfrm>
            <a:off x="3981458" y="2117708"/>
            <a:ext cx="477879" cy="281419"/>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48" name="Rectangle: Rounded Corners 247">
            <a:extLst>
              <a:ext uri="{FF2B5EF4-FFF2-40B4-BE49-F238E27FC236}">
                <a16:creationId xmlns:a16="http://schemas.microsoft.com/office/drawing/2014/main" id="{412A1377-E546-4CE8-A152-605BAD71ACAE}"/>
              </a:ext>
            </a:extLst>
          </p:cNvPr>
          <p:cNvSpPr/>
          <p:nvPr/>
        </p:nvSpPr>
        <p:spPr bwMode="auto">
          <a:xfrm>
            <a:off x="4503026" y="2117708"/>
            <a:ext cx="477879" cy="281419"/>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49" name="Rectangle: Rounded Corners 248">
            <a:extLst>
              <a:ext uri="{FF2B5EF4-FFF2-40B4-BE49-F238E27FC236}">
                <a16:creationId xmlns:a16="http://schemas.microsoft.com/office/drawing/2014/main" id="{6E1F8D67-93E8-4E52-8549-90A3AFF0B11F}"/>
              </a:ext>
            </a:extLst>
          </p:cNvPr>
          <p:cNvSpPr/>
          <p:nvPr/>
        </p:nvSpPr>
        <p:spPr bwMode="auto">
          <a:xfrm>
            <a:off x="5705165" y="1795398"/>
            <a:ext cx="477879" cy="281419"/>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50" name="Rectangle: Rounded Corners 249">
            <a:extLst>
              <a:ext uri="{FF2B5EF4-FFF2-40B4-BE49-F238E27FC236}">
                <a16:creationId xmlns:a16="http://schemas.microsoft.com/office/drawing/2014/main" id="{49587224-D2F1-40C3-B82A-0C5A0FF1E03C}"/>
              </a:ext>
            </a:extLst>
          </p:cNvPr>
          <p:cNvSpPr/>
          <p:nvPr/>
        </p:nvSpPr>
        <p:spPr bwMode="auto">
          <a:xfrm>
            <a:off x="5705165" y="2117708"/>
            <a:ext cx="477879" cy="281419"/>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51" name="Rectangle: Rounded Corners 250">
            <a:extLst>
              <a:ext uri="{FF2B5EF4-FFF2-40B4-BE49-F238E27FC236}">
                <a16:creationId xmlns:a16="http://schemas.microsoft.com/office/drawing/2014/main" id="{0E96F443-82B4-409D-98D1-C542F5FF01D7}"/>
              </a:ext>
            </a:extLst>
          </p:cNvPr>
          <p:cNvSpPr/>
          <p:nvPr/>
        </p:nvSpPr>
        <p:spPr bwMode="auto">
          <a:xfrm>
            <a:off x="6226734" y="2117708"/>
            <a:ext cx="477879" cy="281419"/>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52" name="TextBox 251">
            <a:extLst>
              <a:ext uri="{FF2B5EF4-FFF2-40B4-BE49-F238E27FC236}">
                <a16:creationId xmlns:a16="http://schemas.microsoft.com/office/drawing/2014/main" id="{A5861616-B00D-4AF1-A543-8B3F06690E76}"/>
              </a:ext>
            </a:extLst>
          </p:cNvPr>
          <p:cNvSpPr txBox="1"/>
          <p:nvPr/>
        </p:nvSpPr>
        <p:spPr>
          <a:xfrm>
            <a:off x="3893885" y="1422021"/>
            <a:ext cx="1156594" cy="188212"/>
          </a:xfrm>
          <a:prstGeom prst="rect">
            <a:avLst/>
          </a:prstGeom>
          <a:noFill/>
        </p:spPr>
        <p:txBody>
          <a:bodyPr wrap="square" lIns="0" tIns="0" rIns="0" bIns="0" rtlCol="0" anchor="t">
            <a:spAutoFit/>
          </a:bodyPr>
          <a:lstStyle/>
          <a:p>
            <a:pPr algn="ctr" defTabSz="932563">
              <a:spcAft>
                <a:spcPts val="600"/>
              </a:spcAft>
            </a:pPr>
            <a:r>
              <a:rPr lang="en-US" sz="1199">
                <a:solidFill>
                  <a:srgbClr val="505050"/>
                </a:solidFill>
                <a:latin typeface="Segoe UI"/>
                <a:cs typeface="Segoe UI Semibold" panose="020B0702040204020203" pitchFamily="34" charset="0"/>
              </a:rPr>
              <a:t>VM</a:t>
            </a:r>
          </a:p>
        </p:txBody>
      </p:sp>
      <p:sp>
        <p:nvSpPr>
          <p:cNvPr id="253" name="TextBox 252">
            <a:extLst>
              <a:ext uri="{FF2B5EF4-FFF2-40B4-BE49-F238E27FC236}">
                <a16:creationId xmlns:a16="http://schemas.microsoft.com/office/drawing/2014/main" id="{6274A554-126E-4AFF-864F-DE9C08964438}"/>
              </a:ext>
            </a:extLst>
          </p:cNvPr>
          <p:cNvSpPr txBox="1"/>
          <p:nvPr/>
        </p:nvSpPr>
        <p:spPr>
          <a:xfrm>
            <a:off x="5626994" y="1422021"/>
            <a:ext cx="1156594" cy="188212"/>
          </a:xfrm>
          <a:prstGeom prst="rect">
            <a:avLst/>
          </a:prstGeom>
          <a:noFill/>
        </p:spPr>
        <p:txBody>
          <a:bodyPr wrap="square" lIns="0" tIns="0" rIns="0" bIns="0" rtlCol="0" anchor="t">
            <a:spAutoFit/>
          </a:bodyPr>
          <a:lstStyle/>
          <a:p>
            <a:pPr algn="ctr" defTabSz="932563">
              <a:spcAft>
                <a:spcPts val="600"/>
              </a:spcAft>
            </a:pPr>
            <a:r>
              <a:rPr lang="en-US" sz="1199">
                <a:solidFill>
                  <a:srgbClr val="505050"/>
                </a:solidFill>
                <a:latin typeface="Segoe UI"/>
                <a:cs typeface="Segoe UI Semibold" panose="020B0702040204020203" pitchFamily="34" charset="0"/>
              </a:rPr>
              <a:t>VM</a:t>
            </a:r>
          </a:p>
        </p:txBody>
      </p:sp>
      <p:sp>
        <p:nvSpPr>
          <p:cNvPr id="254" name="TextBox 253">
            <a:extLst>
              <a:ext uri="{FF2B5EF4-FFF2-40B4-BE49-F238E27FC236}">
                <a16:creationId xmlns:a16="http://schemas.microsoft.com/office/drawing/2014/main" id="{C65CB627-2440-491F-B2E0-9F61D815A890}"/>
              </a:ext>
            </a:extLst>
          </p:cNvPr>
          <p:cNvSpPr txBox="1"/>
          <p:nvPr/>
        </p:nvSpPr>
        <p:spPr>
          <a:xfrm>
            <a:off x="3893885" y="5987936"/>
            <a:ext cx="1156594" cy="188212"/>
          </a:xfrm>
          <a:prstGeom prst="rect">
            <a:avLst/>
          </a:prstGeom>
          <a:noFill/>
        </p:spPr>
        <p:txBody>
          <a:bodyPr wrap="square" lIns="0" tIns="0" rIns="0" bIns="0" rtlCol="0" anchor="t">
            <a:spAutoFit/>
          </a:bodyPr>
          <a:lstStyle/>
          <a:p>
            <a:pPr algn="ctr" defTabSz="932563">
              <a:spcAft>
                <a:spcPts val="600"/>
              </a:spcAft>
            </a:pPr>
            <a:r>
              <a:rPr lang="en-US" sz="1199">
                <a:solidFill>
                  <a:srgbClr val="505050"/>
                </a:solidFill>
                <a:latin typeface="Segoe UI"/>
                <a:cs typeface="Segoe UI Semibold" panose="020B0702040204020203" pitchFamily="34" charset="0"/>
              </a:rPr>
              <a:t>VM</a:t>
            </a:r>
          </a:p>
        </p:txBody>
      </p:sp>
      <p:sp>
        <p:nvSpPr>
          <p:cNvPr id="255" name="TextBox 254">
            <a:extLst>
              <a:ext uri="{FF2B5EF4-FFF2-40B4-BE49-F238E27FC236}">
                <a16:creationId xmlns:a16="http://schemas.microsoft.com/office/drawing/2014/main" id="{B982D695-EFCE-467B-8800-12C594221BA5}"/>
              </a:ext>
            </a:extLst>
          </p:cNvPr>
          <p:cNvSpPr txBox="1"/>
          <p:nvPr/>
        </p:nvSpPr>
        <p:spPr>
          <a:xfrm>
            <a:off x="5626994" y="5987936"/>
            <a:ext cx="1156594" cy="188212"/>
          </a:xfrm>
          <a:prstGeom prst="rect">
            <a:avLst/>
          </a:prstGeom>
          <a:noFill/>
        </p:spPr>
        <p:txBody>
          <a:bodyPr wrap="square" lIns="0" tIns="0" rIns="0" bIns="0" rtlCol="0" anchor="t">
            <a:spAutoFit/>
          </a:bodyPr>
          <a:lstStyle/>
          <a:p>
            <a:pPr algn="ctr" defTabSz="932563">
              <a:spcAft>
                <a:spcPts val="600"/>
              </a:spcAft>
            </a:pPr>
            <a:r>
              <a:rPr lang="en-US" sz="1199">
                <a:solidFill>
                  <a:srgbClr val="505050"/>
                </a:solidFill>
                <a:latin typeface="Segoe UI"/>
                <a:cs typeface="Segoe UI Semibold" panose="020B0702040204020203" pitchFamily="34" charset="0"/>
              </a:rPr>
              <a:t>VM</a:t>
            </a:r>
          </a:p>
        </p:txBody>
      </p:sp>
      <p:cxnSp>
        <p:nvCxnSpPr>
          <p:cNvPr id="256" name="Connector: Elbow 255">
            <a:extLst>
              <a:ext uri="{FF2B5EF4-FFF2-40B4-BE49-F238E27FC236}">
                <a16:creationId xmlns:a16="http://schemas.microsoft.com/office/drawing/2014/main" id="{7401F2D7-DAB8-4C1E-AEC1-CEDCDDE1EB20}"/>
              </a:ext>
            </a:extLst>
          </p:cNvPr>
          <p:cNvCxnSpPr>
            <a:cxnSpLocks/>
            <a:stCxn id="218" idx="0"/>
          </p:cNvCxnSpPr>
          <p:nvPr/>
        </p:nvCxnSpPr>
        <p:spPr>
          <a:xfrm rot="5400000" flipH="1" flipV="1">
            <a:off x="5506418" y="2482243"/>
            <a:ext cx="536768" cy="865985"/>
          </a:xfrm>
          <a:prstGeom prst="bentConnector3">
            <a:avLst>
              <a:gd name="adj1" fmla="val 50000"/>
            </a:avLst>
          </a:prstGeom>
          <a:noFill/>
          <a:ln w="12700" cap="flat" cmpd="sng" algn="ctr">
            <a:solidFill>
              <a:srgbClr val="505050"/>
            </a:solidFill>
            <a:prstDash val="solid"/>
            <a:headEnd type="none"/>
            <a:tailEnd type="triangle"/>
          </a:ln>
          <a:effectLst/>
        </p:spPr>
      </p:cxnSp>
      <p:cxnSp>
        <p:nvCxnSpPr>
          <p:cNvPr id="257" name="Connector: Elbow 256">
            <a:extLst>
              <a:ext uri="{FF2B5EF4-FFF2-40B4-BE49-F238E27FC236}">
                <a16:creationId xmlns:a16="http://schemas.microsoft.com/office/drawing/2014/main" id="{416548A3-7330-431D-8FEA-4DB9039E7615}"/>
              </a:ext>
            </a:extLst>
          </p:cNvPr>
          <p:cNvCxnSpPr>
            <a:cxnSpLocks/>
            <a:stCxn id="218" idx="0"/>
          </p:cNvCxnSpPr>
          <p:nvPr/>
        </p:nvCxnSpPr>
        <p:spPr>
          <a:xfrm rot="16200000" flipV="1">
            <a:off x="4641283" y="2483094"/>
            <a:ext cx="536768" cy="864284"/>
          </a:xfrm>
          <a:prstGeom prst="bentConnector3">
            <a:avLst>
              <a:gd name="adj1" fmla="val 50000"/>
            </a:avLst>
          </a:prstGeom>
          <a:noFill/>
          <a:ln w="12700" cap="flat" cmpd="sng" algn="ctr">
            <a:solidFill>
              <a:srgbClr val="505050"/>
            </a:solidFill>
            <a:prstDash val="solid"/>
            <a:headEnd type="none"/>
            <a:tailEnd type="triangle"/>
          </a:ln>
          <a:effectLst/>
        </p:spPr>
      </p:cxnSp>
      <p:cxnSp>
        <p:nvCxnSpPr>
          <p:cNvPr id="258" name="Connector: Elbow 257">
            <a:extLst>
              <a:ext uri="{FF2B5EF4-FFF2-40B4-BE49-F238E27FC236}">
                <a16:creationId xmlns:a16="http://schemas.microsoft.com/office/drawing/2014/main" id="{6D121178-E8B8-4BB1-A18E-A075455B8786}"/>
              </a:ext>
            </a:extLst>
          </p:cNvPr>
          <p:cNvCxnSpPr>
            <a:cxnSpLocks/>
            <a:stCxn id="218" idx="2"/>
          </p:cNvCxnSpPr>
          <p:nvPr/>
        </p:nvCxnSpPr>
        <p:spPr>
          <a:xfrm rot="5400000">
            <a:off x="4653786" y="4249199"/>
            <a:ext cx="511764" cy="864284"/>
          </a:xfrm>
          <a:prstGeom prst="bentConnector3">
            <a:avLst>
              <a:gd name="adj1" fmla="val 50000"/>
            </a:avLst>
          </a:prstGeom>
          <a:noFill/>
          <a:ln w="12700" cap="flat" cmpd="sng" algn="ctr">
            <a:solidFill>
              <a:srgbClr val="505050"/>
            </a:solidFill>
            <a:prstDash val="solid"/>
            <a:headEnd type="none"/>
            <a:tailEnd type="triangle"/>
          </a:ln>
          <a:effectLst/>
        </p:spPr>
      </p:cxnSp>
      <p:cxnSp>
        <p:nvCxnSpPr>
          <p:cNvPr id="259" name="Connector: Elbow 258">
            <a:extLst>
              <a:ext uri="{FF2B5EF4-FFF2-40B4-BE49-F238E27FC236}">
                <a16:creationId xmlns:a16="http://schemas.microsoft.com/office/drawing/2014/main" id="{D5384BAE-890A-45FE-B225-E94EDA1D783B}"/>
              </a:ext>
            </a:extLst>
          </p:cNvPr>
          <p:cNvCxnSpPr>
            <a:cxnSpLocks/>
            <a:stCxn id="218" idx="2"/>
          </p:cNvCxnSpPr>
          <p:nvPr/>
        </p:nvCxnSpPr>
        <p:spPr>
          <a:xfrm rot="16200000" flipH="1">
            <a:off x="5518921" y="4248348"/>
            <a:ext cx="511764" cy="865985"/>
          </a:xfrm>
          <a:prstGeom prst="bentConnector3">
            <a:avLst>
              <a:gd name="adj1" fmla="val 50000"/>
            </a:avLst>
          </a:prstGeom>
          <a:noFill/>
          <a:ln w="12700" cap="flat" cmpd="sng" algn="ctr">
            <a:solidFill>
              <a:srgbClr val="505050"/>
            </a:solidFill>
            <a:prstDash val="solid"/>
            <a:headEnd type="none"/>
            <a:tailEnd type="triangle"/>
          </a:ln>
          <a:effectLst/>
        </p:spPr>
      </p:cxnSp>
      <p:sp>
        <p:nvSpPr>
          <p:cNvPr id="260" name="TextBox 259">
            <a:extLst>
              <a:ext uri="{FF2B5EF4-FFF2-40B4-BE49-F238E27FC236}">
                <a16:creationId xmlns:a16="http://schemas.microsoft.com/office/drawing/2014/main" id="{FAB7DF5A-427C-42BC-A49F-0D884B177FEC}"/>
              </a:ext>
            </a:extLst>
          </p:cNvPr>
          <p:cNvSpPr txBox="1"/>
          <p:nvPr/>
        </p:nvSpPr>
        <p:spPr>
          <a:xfrm>
            <a:off x="3817923" y="4046652"/>
            <a:ext cx="805570" cy="251123"/>
          </a:xfrm>
          <a:prstGeom prst="rect">
            <a:avLst/>
          </a:prstGeom>
          <a:noFill/>
        </p:spPr>
        <p:txBody>
          <a:bodyPr wrap="square" lIns="0" tIns="0" rIns="0" bIns="0" rtlCol="0" anchor="t">
            <a:spAutoFit/>
          </a:bodyPr>
          <a:lstStyle/>
          <a:p>
            <a:pPr algn="ctr" defTabSz="932563">
              <a:spcAft>
                <a:spcPts val="600"/>
              </a:spcAft>
            </a:pPr>
            <a:r>
              <a:rPr lang="en-US" sz="800">
                <a:solidFill>
                  <a:srgbClr val="505050"/>
                </a:solidFill>
                <a:latin typeface="Segoe UI"/>
                <a:cs typeface="Segoe UI Semibold" panose="020B0702040204020203" pitchFamily="34" charset="0"/>
              </a:rPr>
              <a:t>Deployment/ tasks</a:t>
            </a:r>
          </a:p>
        </p:txBody>
      </p:sp>
      <p:grpSp>
        <p:nvGrpSpPr>
          <p:cNvPr id="261" name="Group 260">
            <a:extLst>
              <a:ext uri="{FF2B5EF4-FFF2-40B4-BE49-F238E27FC236}">
                <a16:creationId xmlns:a16="http://schemas.microsoft.com/office/drawing/2014/main" id="{23511617-0234-40E6-B069-B6816EC3DD67}"/>
              </a:ext>
            </a:extLst>
          </p:cNvPr>
          <p:cNvGrpSpPr/>
          <p:nvPr/>
        </p:nvGrpSpPr>
        <p:grpSpPr>
          <a:xfrm>
            <a:off x="5962732" y="3804540"/>
            <a:ext cx="2038568" cy="0"/>
            <a:chOff x="5962696" y="3815266"/>
            <a:chExt cx="2038858" cy="0"/>
          </a:xfrm>
        </p:grpSpPr>
        <p:cxnSp>
          <p:nvCxnSpPr>
            <p:cNvPr id="262" name="Straight Arrow Connector 261">
              <a:extLst>
                <a:ext uri="{FF2B5EF4-FFF2-40B4-BE49-F238E27FC236}">
                  <a16:creationId xmlns:a16="http://schemas.microsoft.com/office/drawing/2014/main" id="{E2101024-956D-4000-8FC0-375323CD0D1D}"/>
                </a:ext>
              </a:extLst>
            </p:cNvPr>
            <p:cNvCxnSpPr>
              <a:stCxn id="218" idx="3"/>
              <a:endCxn id="227" idx="1"/>
            </p:cNvCxnSpPr>
            <p:nvPr/>
          </p:nvCxnSpPr>
          <p:spPr>
            <a:xfrm>
              <a:off x="5962692" y="3815266"/>
              <a:ext cx="753701" cy="0"/>
            </a:xfrm>
            <a:prstGeom prst="straightConnector1">
              <a:avLst/>
            </a:prstGeom>
            <a:noFill/>
            <a:ln w="12700" cap="flat" cmpd="sng" algn="ctr">
              <a:solidFill>
                <a:srgbClr val="505050"/>
              </a:solidFill>
              <a:prstDash val="solid"/>
              <a:headEnd type="none"/>
              <a:tailEnd type="triangle"/>
            </a:ln>
            <a:effectLst/>
          </p:spPr>
        </p:cxnSp>
        <p:cxnSp>
          <p:nvCxnSpPr>
            <p:cNvPr id="263" name="Straight Arrow Connector 262">
              <a:extLst>
                <a:ext uri="{FF2B5EF4-FFF2-40B4-BE49-F238E27FC236}">
                  <a16:creationId xmlns:a16="http://schemas.microsoft.com/office/drawing/2014/main" id="{52FD7FE2-2CF9-4B87-ACAA-A6F5FCE08580}"/>
                </a:ext>
              </a:extLst>
            </p:cNvPr>
            <p:cNvCxnSpPr>
              <a:cxnSpLocks/>
              <a:stCxn id="227" idx="3"/>
              <a:endCxn id="226" idx="1"/>
            </p:cNvCxnSpPr>
            <p:nvPr/>
          </p:nvCxnSpPr>
          <p:spPr>
            <a:xfrm>
              <a:off x="7337092" y="3815266"/>
              <a:ext cx="664462" cy="0"/>
            </a:xfrm>
            <a:prstGeom prst="straightConnector1">
              <a:avLst/>
            </a:prstGeom>
            <a:noFill/>
            <a:ln w="12700" cap="flat" cmpd="sng" algn="ctr">
              <a:solidFill>
                <a:srgbClr val="505050"/>
              </a:solidFill>
              <a:prstDash val="solid"/>
              <a:headEnd type="none"/>
              <a:tailEnd type="triangle"/>
            </a:ln>
            <a:effectLst/>
          </p:spPr>
        </p:cxnSp>
      </p:grpSp>
      <p:sp>
        <p:nvSpPr>
          <p:cNvPr id="264" name="Rectangle: Rounded Corners 263">
            <a:extLst>
              <a:ext uri="{FF2B5EF4-FFF2-40B4-BE49-F238E27FC236}">
                <a16:creationId xmlns:a16="http://schemas.microsoft.com/office/drawing/2014/main" id="{41976379-4F0A-4750-ACF9-B499E7138FC4}"/>
              </a:ext>
            </a:extLst>
          </p:cNvPr>
          <p:cNvSpPr/>
          <p:nvPr/>
        </p:nvSpPr>
        <p:spPr bwMode="auto">
          <a:xfrm>
            <a:off x="8139726" y="2755501"/>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65" name="Rectangle: Rounded Corners 264">
            <a:extLst>
              <a:ext uri="{FF2B5EF4-FFF2-40B4-BE49-F238E27FC236}">
                <a16:creationId xmlns:a16="http://schemas.microsoft.com/office/drawing/2014/main" id="{CE1202AE-585E-45EE-BCAF-F0A1F9F63467}"/>
              </a:ext>
            </a:extLst>
          </p:cNvPr>
          <p:cNvSpPr/>
          <p:nvPr/>
        </p:nvSpPr>
        <p:spPr bwMode="auto">
          <a:xfrm>
            <a:off x="8650426" y="2755501"/>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66" name="Rectangle: Rounded Corners 265">
            <a:extLst>
              <a:ext uri="{FF2B5EF4-FFF2-40B4-BE49-F238E27FC236}">
                <a16:creationId xmlns:a16="http://schemas.microsoft.com/office/drawing/2014/main" id="{5C9A0982-490B-44B7-8756-E6241E6FBF0A}"/>
              </a:ext>
            </a:extLst>
          </p:cNvPr>
          <p:cNvSpPr/>
          <p:nvPr/>
        </p:nvSpPr>
        <p:spPr bwMode="auto">
          <a:xfrm>
            <a:off x="9161125" y="2755501"/>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67" name="Rectangle: Rounded Corners 266">
            <a:extLst>
              <a:ext uri="{FF2B5EF4-FFF2-40B4-BE49-F238E27FC236}">
                <a16:creationId xmlns:a16="http://schemas.microsoft.com/office/drawing/2014/main" id="{5EC9EF47-BFCA-4496-8835-2C95807E90D8}"/>
              </a:ext>
            </a:extLst>
          </p:cNvPr>
          <p:cNvSpPr/>
          <p:nvPr/>
        </p:nvSpPr>
        <p:spPr bwMode="auto">
          <a:xfrm>
            <a:off x="9671824" y="2755501"/>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68" name="Rectangle: Rounded Corners 267">
            <a:extLst>
              <a:ext uri="{FF2B5EF4-FFF2-40B4-BE49-F238E27FC236}">
                <a16:creationId xmlns:a16="http://schemas.microsoft.com/office/drawing/2014/main" id="{04DFD909-469F-4DF6-9CF9-5F1A58D4E54D}"/>
              </a:ext>
            </a:extLst>
          </p:cNvPr>
          <p:cNvSpPr/>
          <p:nvPr/>
        </p:nvSpPr>
        <p:spPr bwMode="auto">
          <a:xfrm>
            <a:off x="10182526" y="2755501"/>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69" name="Rectangle: Rounded Corners 268">
            <a:extLst>
              <a:ext uri="{FF2B5EF4-FFF2-40B4-BE49-F238E27FC236}">
                <a16:creationId xmlns:a16="http://schemas.microsoft.com/office/drawing/2014/main" id="{5BF0F8DD-B7D0-4F8A-923C-3AA5757E7485}"/>
              </a:ext>
            </a:extLst>
          </p:cNvPr>
          <p:cNvSpPr/>
          <p:nvPr/>
        </p:nvSpPr>
        <p:spPr bwMode="auto">
          <a:xfrm>
            <a:off x="8139726" y="3123991"/>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70" name="Rectangle: Rounded Corners 269">
            <a:extLst>
              <a:ext uri="{FF2B5EF4-FFF2-40B4-BE49-F238E27FC236}">
                <a16:creationId xmlns:a16="http://schemas.microsoft.com/office/drawing/2014/main" id="{5DF22B3B-BF3D-4477-BDE7-996150F639F5}"/>
              </a:ext>
            </a:extLst>
          </p:cNvPr>
          <p:cNvSpPr/>
          <p:nvPr/>
        </p:nvSpPr>
        <p:spPr bwMode="auto">
          <a:xfrm>
            <a:off x="8650426" y="3123991"/>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71" name="Rectangle: Rounded Corners 270">
            <a:extLst>
              <a:ext uri="{FF2B5EF4-FFF2-40B4-BE49-F238E27FC236}">
                <a16:creationId xmlns:a16="http://schemas.microsoft.com/office/drawing/2014/main" id="{0CD29167-D353-40E9-A274-88F6A33D6D0B}"/>
              </a:ext>
            </a:extLst>
          </p:cNvPr>
          <p:cNvSpPr/>
          <p:nvPr/>
        </p:nvSpPr>
        <p:spPr bwMode="auto">
          <a:xfrm>
            <a:off x="9161125" y="3123991"/>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72" name="Rectangle: Rounded Corners 271">
            <a:extLst>
              <a:ext uri="{FF2B5EF4-FFF2-40B4-BE49-F238E27FC236}">
                <a16:creationId xmlns:a16="http://schemas.microsoft.com/office/drawing/2014/main" id="{ACF6DE4E-333F-435B-985A-A1134A9D481D}"/>
              </a:ext>
            </a:extLst>
          </p:cNvPr>
          <p:cNvSpPr/>
          <p:nvPr/>
        </p:nvSpPr>
        <p:spPr bwMode="auto">
          <a:xfrm>
            <a:off x="9671824" y="3123991"/>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73" name="Rectangle: Rounded Corners 272">
            <a:extLst>
              <a:ext uri="{FF2B5EF4-FFF2-40B4-BE49-F238E27FC236}">
                <a16:creationId xmlns:a16="http://schemas.microsoft.com/office/drawing/2014/main" id="{432DA8F5-69DA-4C4F-8497-2DDF4BC94A5C}"/>
              </a:ext>
            </a:extLst>
          </p:cNvPr>
          <p:cNvSpPr/>
          <p:nvPr/>
        </p:nvSpPr>
        <p:spPr bwMode="auto">
          <a:xfrm>
            <a:off x="10182526" y="3123991"/>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74" name="Rectangle: Rounded Corners 273">
            <a:extLst>
              <a:ext uri="{FF2B5EF4-FFF2-40B4-BE49-F238E27FC236}">
                <a16:creationId xmlns:a16="http://schemas.microsoft.com/office/drawing/2014/main" id="{B0BE2F35-EC58-450E-9C4C-BA56F08F4D2A}"/>
              </a:ext>
            </a:extLst>
          </p:cNvPr>
          <p:cNvSpPr/>
          <p:nvPr/>
        </p:nvSpPr>
        <p:spPr bwMode="auto">
          <a:xfrm>
            <a:off x="8139726" y="3487649"/>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75" name="Rectangle: Rounded Corners 274">
            <a:extLst>
              <a:ext uri="{FF2B5EF4-FFF2-40B4-BE49-F238E27FC236}">
                <a16:creationId xmlns:a16="http://schemas.microsoft.com/office/drawing/2014/main" id="{0912CE7B-413D-4383-9927-EC422F0EE244}"/>
              </a:ext>
            </a:extLst>
          </p:cNvPr>
          <p:cNvSpPr/>
          <p:nvPr/>
        </p:nvSpPr>
        <p:spPr bwMode="auto">
          <a:xfrm>
            <a:off x="8650426" y="3487649"/>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76" name="Rectangle: Rounded Corners 275">
            <a:extLst>
              <a:ext uri="{FF2B5EF4-FFF2-40B4-BE49-F238E27FC236}">
                <a16:creationId xmlns:a16="http://schemas.microsoft.com/office/drawing/2014/main" id="{6DDD620F-669A-45F8-9C6A-59D15FA538AC}"/>
              </a:ext>
            </a:extLst>
          </p:cNvPr>
          <p:cNvSpPr/>
          <p:nvPr/>
        </p:nvSpPr>
        <p:spPr bwMode="auto">
          <a:xfrm>
            <a:off x="9161125" y="3487649"/>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77" name="Rectangle: Rounded Corners 276">
            <a:extLst>
              <a:ext uri="{FF2B5EF4-FFF2-40B4-BE49-F238E27FC236}">
                <a16:creationId xmlns:a16="http://schemas.microsoft.com/office/drawing/2014/main" id="{52112AEB-E0CB-47A8-A96A-8B3D882E80CA}"/>
              </a:ext>
            </a:extLst>
          </p:cNvPr>
          <p:cNvSpPr/>
          <p:nvPr/>
        </p:nvSpPr>
        <p:spPr bwMode="auto">
          <a:xfrm>
            <a:off x="9671824" y="3487649"/>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78" name="Rectangle: Rounded Corners 277">
            <a:extLst>
              <a:ext uri="{FF2B5EF4-FFF2-40B4-BE49-F238E27FC236}">
                <a16:creationId xmlns:a16="http://schemas.microsoft.com/office/drawing/2014/main" id="{C33ED36D-EE2C-4F58-AC9C-9DEBD80AD11C}"/>
              </a:ext>
            </a:extLst>
          </p:cNvPr>
          <p:cNvSpPr/>
          <p:nvPr/>
        </p:nvSpPr>
        <p:spPr bwMode="auto">
          <a:xfrm>
            <a:off x="10182526" y="3487649"/>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79" name="Rectangle: Rounded Corners 278">
            <a:extLst>
              <a:ext uri="{FF2B5EF4-FFF2-40B4-BE49-F238E27FC236}">
                <a16:creationId xmlns:a16="http://schemas.microsoft.com/office/drawing/2014/main" id="{B54AE3A5-B93F-429D-9505-54C8CBD4744D}"/>
              </a:ext>
            </a:extLst>
          </p:cNvPr>
          <p:cNvSpPr/>
          <p:nvPr/>
        </p:nvSpPr>
        <p:spPr bwMode="auto">
          <a:xfrm>
            <a:off x="8139726" y="3856138"/>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80" name="Rectangle: Rounded Corners 279">
            <a:extLst>
              <a:ext uri="{FF2B5EF4-FFF2-40B4-BE49-F238E27FC236}">
                <a16:creationId xmlns:a16="http://schemas.microsoft.com/office/drawing/2014/main" id="{89A7C7C0-7957-4D7B-A4CD-14754C974AE0}"/>
              </a:ext>
            </a:extLst>
          </p:cNvPr>
          <p:cNvSpPr/>
          <p:nvPr/>
        </p:nvSpPr>
        <p:spPr bwMode="auto">
          <a:xfrm>
            <a:off x="8650426" y="3856138"/>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81" name="Rectangle: Rounded Corners 280">
            <a:extLst>
              <a:ext uri="{FF2B5EF4-FFF2-40B4-BE49-F238E27FC236}">
                <a16:creationId xmlns:a16="http://schemas.microsoft.com/office/drawing/2014/main" id="{96F95E50-6010-45E1-A13D-5AACE3D6FD83}"/>
              </a:ext>
            </a:extLst>
          </p:cNvPr>
          <p:cNvSpPr/>
          <p:nvPr/>
        </p:nvSpPr>
        <p:spPr bwMode="auto">
          <a:xfrm>
            <a:off x="9161125" y="3856138"/>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82" name="Rectangle: Rounded Corners 281">
            <a:extLst>
              <a:ext uri="{FF2B5EF4-FFF2-40B4-BE49-F238E27FC236}">
                <a16:creationId xmlns:a16="http://schemas.microsoft.com/office/drawing/2014/main" id="{1BCBDCCD-2052-4629-9F29-CBD2C6E12397}"/>
              </a:ext>
            </a:extLst>
          </p:cNvPr>
          <p:cNvSpPr/>
          <p:nvPr/>
        </p:nvSpPr>
        <p:spPr bwMode="auto">
          <a:xfrm>
            <a:off x="9671824" y="3856138"/>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83" name="Rectangle: Rounded Corners 282">
            <a:extLst>
              <a:ext uri="{FF2B5EF4-FFF2-40B4-BE49-F238E27FC236}">
                <a16:creationId xmlns:a16="http://schemas.microsoft.com/office/drawing/2014/main" id="{E93A8AF3-87C9-4D8D-9E6A-D7F4D395DB78}"/>
              </a:ext>
            </a:extLst>
          </p:cNvPr>
          <p:cNvSpPr/>
          <p:nvPr/>
        </p:nvSpPr>
        <p:spPr bwMode="auto">
          <a:xfrm>
            <a:off x="10182526" y="3856138"/>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84" name="Rectangle: Rounded Corners 283">
            <a:extLst>
              <a:ext uri="{FF2B5EF4-FFF2-40B4-BE49-F238E27FC236}">
                <a16:creationId xmlns:a16="http://schemas.microsoft.com/office/drawing/2014/main" id="{E6B4A0A5-2720-4D43-9C4F-D67CC68F7506}"/>
              </a:ext>
            </a:extLst>
          </p:cNvPr>
          <p:cNvSpPr/>
          <p:nvPr/>
        </p:nvSpPr>
        <p:spPr bwMode="auto">
          <a:xfrm>
            <a:off x="8139726" y="4220282"/>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85" name="Rectangle: Rounded Corners 284">
            <a:extLst>
              <a:ext uri="{FF2B5EF4-FFF2-40B4-BE49-F238E27FC236}">
                <a16:creationId xmlns:a16="http://schemas.microsoft.com/office/drawing/2014/main" id="{35E1C09F-218A-447D-8586-AF78EE6D9EDD}"/>
              </a:ext>
            </a:extLst>
          </p:cNvPr>
          <p:cNvSpPr/>
          <p:nvPr/>
        </p:nvSpPr>
        <p:spPr bwMode="auto">
          <a:xfrm>
            <a:off x="8650426" y="4220282"/>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86" name="Rectangle: Rounded Corners 285">
            <a:extLst>
              <a:ext uri="{FF2B5EF4-FFF2-40B4-BE49-F238E27FC236}">
                <a16:creationId xmlns:a16="http://schemas.microsoft.com/office/drawing/2014/main" id="{BF722C22-C605-4BFA-8654-00CF7B63F7C7}"/>
              </a:ext>
            </a:extLst>
          </p:cNvPr>
          <p:cNvSpPr/>
          <p:nvPr/>
        </p:nvSpPr>
        <p:spPr bwMode="auto">
          <a:xfrm>
            <a:off x="9161125" y="4220282"/>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87" name="Rectangle: Rounded Corners 286">
            <a:extLst>
              <a:ext uri="{FF2B5EF4-FFF2-40B4-BE49-F238E27FC236}">
                <a16:creationId xmlns:a16="http://schemas.microsoft.com/office/drawing/2014/main" id="{8EA24455-8416-46E7-868B-4B2AF498E37D}"/>
              </a:ext>
            </a:extLst>
          </p:cNvPr>
          <p:cNvSpPr/>
          <p:nvPr/>
        </p:nvSpPr>
        <p:spPr bwMode="auto">
          <a:xfrm>
            <a:off x="9671824" y="4220282"/>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88" name="Rectangle: Rounded Corners 287">
            <a:extLst>
              <a:ext uri="{FF2B5EF4-FFF2-40B4-BE49-F238E27FC236}">
                <a16:creationId xmlns:a16="http://schemas.microsoft.com/office/drawing/2014/main" id="{B375FC42-0627-43C9-8865-196D97E0593F}"/>
              </a:ext>
            </a:extLst>
          </p:cNvPr>
          <p:cNvSpPr/>
          <p:nvPr/>
        </p:nvSpPr>
        <p:spPr bwMode="auto">
          <a:xfrm>
            <a:off x="10182526" y="4220282"/>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grpSp>
        <p:nvGrpSpPr>
          <p:cNvPr id="289" name="Group 288">
            <a:extLst>
              <a:ext uri="{FF2B5EF4-FFF2-40B4-BE49-F238E27FC236}">
                <a16:creationId xmlns:a16="http://schemas.microsoft.com/office/drawing/2014/main" id="{6781444A-350D-4B4E-A9D0-B9D2A59D2538}"/>
              </a:ext>
            </a:extLst>
          </p:cNvPr>
          <p:cNvGrpSpPr/>
          <p:nvPr/>
        </p:nvGrpSpPr>
        <p:grpSpPr>
          <a:xfrm>
            <a:off x="2682318" y="3086194"/>
            <a:ext cx="2038573" cy="1424242"/>
            <a:chOff x="2681816" y="3086134"/>
            <a:chExt cx="2038862" cy="1424444"/>
          </a:xfrm>
        </p:grpSpPr>
        <p:cxnSp>
          <p:nvCxnSpPr>
            <p:cNvPr id="290" name="Connector: Elbow 289">
              <a:extLst>
                <a:ext uri="{FF2B5EF4-FFF2-40B4-BE49-F238E27FC236}">
                  <a16:creationId xmlns:a16="http://schemas.microsoft.com/office/drawing/2014/main" id="{124F39FF-B9C8-48CD-9134-CE9750E1F1FA}"/>
                </a:ext>
              </a:extLst>
            </p:cNvPr>
            <p:cNvCxnSpPr>
              <a:cxnSpLocks/>
              <a:endCxn id="218" idx="1"/>
            </p:cNvCxnSpPr>
            <p:nvPr/>
          </p:nvCxnSpPr>
          <p:spPr>
            <a:xfrm flipV="1">
              <a:off x="2681816" y="3804584"/>
              <a:ext cx="2038860" cy="705994"/>
            </a:xfrm>
            <a:prstGeom prst="bentConnector3">
              <a:avLst>
                <a:gd name="adj1" fmla="val 50000"/>
              </a:avLst>
            </a:prstGeom>
            <a:noFill/>
            <a:ln w="12700" cap="flat" cmpd="sng" algn="ctr">
              <a:solidFill>
                <a:srgbClr val="505050"/>
              </a:solidFill>
              <a:prstDash val="solid"/>
              <a:headEnd type="none"/>
              <a:tailEnd type="triangle"/>
            </a:ln>
            <a:effectLst/>
          </p:spPr>
        </p:cxnSp>
        <p:cxnSp>
          <p:nvCxnSpPr>
            <p:cNvPr id="291" name="Connector: Elbow 290">
              <a:extLst>
                <a:ext uri="{FF2B5EF4-FFF2-40B4-BE49-F238E27FC236}">
                  <a16:creationId xmlns:a16="http://schemas.microsoft.com/office/drawing/2014/main" id="{E178FE80-780D-49B8-9731-B0BEC44B83FA}"/>
                </a:ext>
              </a:extLst>
            </p:cNvPr>
            <p:cNvCxnSpPr>
              <a:cxnSpLocks/>
              <a:endCxn id="218" idx="1"/>
            </p:cNvCxnSpPr>
            <p:nvPr/>
          </p:nvCxnSpPr>
          <p:spPr>
            <a:xfrm>
              <a:off x="2681818" y="3086134"/>
              <a:ext cx="2038860" cy="718448"/>
            </a:xfrm>
            <a:prstGeom prst="bentConnector3">
              <a:avLst>
                <a:gd name="adj1" fmla="val 50000"/>
              </a:avLst>
            </a:prstGeom>
            <a:noFill/>
            <a:ln w="12700" cap="flat" cmpd="sng" algn="ctr">
              <a:solidFill>
                <a:srgbClr val="505050"/>
              </a:solidFill>
              <a:prstDash val="solid"/>
              <a:headEnd type="none"/>
              <a:tailEnd type="triangle"/>
            </a:ln>
            <a:effectLst/>
          </p:spPr>
        </p:cxnSp>
        <p:grpSp>
          <p:nvGrpSpPr>
            <p:cNvPr id="292" name="Group 291">
              <a:extLst>
                <a:ext uri="{FF2B5EF4-FFF2-40B4-BE49-F238E27FC236}">
                  <a16:creationId xmlns:a16="http://schemas.microsoft.com/office/drawing/2014/main" id="{6ECD193E-25A6-4D4D-A8E4-AE3254FE73F3}"/>
                </a:ext>
              </a:extLst>
            </p:cNvPr>
            <p:cNvGrpSpPr/>
            <p:nvPr/>
          </p:nvGrpSpPr>
          <p:grpSpPr>
            <a:xfrm>
              <a:off x="3997556" y="3607954"/>
              <a:ext cx="342275" cy="342273"/>
              <a:chOff x="3997556" y="3607954"/>
              <a:chExt cx="342275" cy="342273"/>
            </a:xfrm>
          </p:grpSpPr>
          <p:sp>
            <p:nvSpPr>
              <p:cNvPr id="293" name="Rectangle: Rounded Corners 292">
                <a:extLst>
                  <a:ext uri="{FF2B5EF4-FFF2-40B4-BE49-F238E27FC236}">
                    <a16:creationId xmlns:a16="http://schemas.microsoft.com/office/drawing/2014/main" id="{6B8C9F61-3FC9-4C7E-86C0-FB07F1D8CC40}"/>
                  </a:ext>
                </a:extLst>
              </p:cNvPr>
              <p:cNvSpPr/>
              <p:nvPr/>
            </p:nvSpPr>
            <p:spPr bwMode="auto">
              <a:xfrm>
                <a:off x="3997556" y="3607954"/>
                <a:ext cx="342275" cy="342273"/>
              </a:xfrm>
              <a:prstGeom prst="roundRect">
                <a:avLst>
                  <a:gd name="adj" fmla="val 1042"/>
                </a:avLst>
              </a:prstGeom>
              <a:solidFill>
                <a:srgbClr val="FFFFFF"/>
              </a:solidFill>
              <a:ln w="1270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5" name="Freeform 6">
                <a:extLst>
                  <a:ext uri="{FF2B5EF4-FFF2-40B4-BE49-F238E27FC236}">
                    <a16:creationId xmlns:a16="http://schemas.microsoft.com/office/drawing/2014/main" id="{EDA0BA80-44A8-4AAD-A117-682439D685B3}"/>
                  </a:ext>
                </a:extLst>
              </p:cNvPr>
              <p:cNvSpPr>
                <a:spLocks/>
              </p:cNvSpPr>
              <p:nvPr/>
            </p:nvSpPr>
            <p:spPr bwMode="auto">
              <a:xfrm>
                <a:off x="4132995" y="3744250"/>
                <a:ext cx="71397" cy="71397"/>
              </a:xfrm>
              <a:custGeom>
                <a:avLst/>
                <a:gdLst>
                  <a:gd name="T0" fmla="*/ 23 w 46"/>
                  <a:gd name="T1" fmla="*/ 0 h 46"/>
                  <a:gd name="T2" fmla="*/ 9 w 46"/>
                  <a:gd name="T3" fmla="*/ 4 h 46"/>
                  <a:gd name="T4" fmla="*/ 0 w 46"/>
                  <a:gd name="T5" fmla="*/ 19 h 46"/>
                  <a:gd name="T6" fmla="*/ 5 w 46"/>
                  <a:gd name="T7" fmla="*/ 36 h 46"/>
                  <a:gd name="T8" fmla="*/ 20 w 46"/>
                  <a:gd name="T9" fmla="*/ 45 h 46"/>
                  <a:gd name="T10" fmla="*/ 37 w 46"/>
                  <a:gd name="T11" fmla="*/ 41 h 46"/>
                  <a:gd name="T12" fmla="*/ 46 w 46"/>
                  <a:gd name="T13" fmla="*/ 26 h 46"/>
                  <a:gd name="T14" fmla="*/ 42 w 46"/>
                  <a:gd name="T15" fmla="*/ 9 h 46"/>
                  <a:gd name="T16" fmla="*/ 42 w 46"/>
                  <a:gd name="T17" fmla="*/ 9 h 46"/>
                  <a:gd name="T18" fmla="*/ 26 w 46"/>
                  <a:gd name="T19" fmla="*/ 0 h 46"/>
                  <a:gd name="T20" fmla="*/ 23 w 46"/>
                  <a:gd name="T2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6">
                    <a:moveTo>
                      <a:pt x="23" y="0"/>
                    </a:moveTo>
                    <a:cubicBezTo>
                      <a:pt x="18" y="0"/>
                      <a:pt x="13" y="1"/>
                      <a:pt x="9" y="4"/>
                    </a:cubicBezTo>
                    <a:cubicBezTo>
                      <a:pt x="4" y="8"/>
                      <a:pt x="1" y="13"/>
                      <a:pt x="0" y="19"/>
                    </a:cubicBezTo>
                    <a:cubicBezTo>
                      <a:pt x="0" y="25"/>
                      <a:pt x="1" y="32"/>
                      <a:pt x="5" y="36"/>
                    </a:cubicBezTo>
                    <a:cubicBezTo>
                      <a:pt x="9" y="42"/>
                      <a:pt x="15" y="44"/>
                      <a:pt x="20" y="45"/>
                    </a:cubicBezTo>
                    <a:cubicBezTo>
                      <a:pt x="24" y="46"/>
                      <a:pt x="31" y="45"/>
                      <a:pt x="37" y="41"/>
                    </a:cubicBezTo>
                    <a:cubicBezTo>
                      <a:pt x="43" y="37"/>
                      <a:pt x="45" y="30"/>
                      <a:pt x="46" y="26"/>
                    </a:cubicBezTo>
                    <a:cubicBezTo>
                      <a:pt x="46" y="21"/>
                      <a:pt x="46" y="15"/>
                      <a:pt x="42" y="9"/>
                    </a:cubicBezTo>
                    <a:cubicBezTo>
                      <a:pt x="42" y="9"/>
                      <a:pt x="42" y="9"/>
                      <a:pt x="42" y="9"/>
                    </a:cubicBezTo>
                    <a:cubicBezTo>
                      <a:pt x="38" y="4"/>
                      <a:pt x="32" y="1"/>
                      <a:pt x="26" y="0"/>
                    </a:cubicBezTo>
                    <a:cubicBezTo>
                      <a:pt x="25" y="0"/>
                      <a:pt x="24" y="0"/>
                      <a:pt x="23" y="0"/>
                    </a:cubicBezTo>
                    <a:close/>
                  </a:path>
                </a:pathLst>
              </a:custGeom>
              <a:noFill/>
              <a:ln w="127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grpSp>
      </p:grpSp>
      <p:sp>
        <p:nvSpPr>
          <p:cNvPr id="296" name="Freeform 10">
            <a:extLst>
              <a:ext uri="{FF2B5EF4-FFF2-40B4-BE49-F238E27FC236}">
                <a16:creationId xmlns:a16="http://schemas.microsoft.com/office/drawing/2014/main" id="{A417330A-F7F8-4E27-84A3-E234049C9800}"/>
              </a:ext>
            </a:extLst>
          </p:cNvPr>
          <p:cNvSpPr>
            <a:spLocks/>
          </p:cNvSpPr>
          <p:nvPr/>
        </p:nvSpPr>
        <p:spPr bwMode="auto">
          <a:xfrm>
            <a:off x="5043103" y="3351375"/>
            <a:ext cx="597413" cy="466694"/>
          </a:xfrm>
          <a:custGeom>
            <a:avLst/>
            <a:gdLst>
              <a:gd name="T0" fmla="*/ 1 w 311"/>
              <a:gd name="T1" fmla="*/ 0 h 242"/>
              <a:gd name="T2" fmla="*/ 0 w 311"/>
              <a:gd name="T3" fmla="*/ 1 h 242"/>
              <a:gd name="T4" fmla="*/ 0 w 311"/>
              <a:gd name="T5" fmla="*/ 241 h 242"/>
              <a:gd name="T6" fmla="*/ 1 w 311"/>
              <a:gd name="T7" fmla="*/ 242 h 242"/>
              <a:gd name="T8" fmla="*/ 310 w 311"/>
              <a:gd name="T9" fmla="*/ 242 h 242"/>
              <a:gd name="T10" fmla="*/ 311 w 311"/>
              <a:gd name="T11" fmla="*/ 241 h 242"/>
              <a:gd name="T12" fmla="*/ 311 w 311"/>
              <a:gd name="T13" fmla="*/ 1 h 242"/>
              <a:gd name="T14" fmla="*/ 310 w 311"/>
              <a:gd name="T15" fmla="*/ 0 h 242"/>
              <a:gd name="T16" fmla="*/ 1 w 311"/>
              <a:gd name="T1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242">
                <a:moveTo>
                  <a:pt x="1" y="0"/>
                </a:moveTo>
                <a:cubicBezTo>
                  <a:pt x="1" y="0"/>
                  <a:pt x="0" y="0"/>
                  <a:pt x="0" y="1"/>
                </a:cubicBezTo>
                <a:cubicBezTo>
                  <a:pt x="0" y="241"/>
                  <a:pt x="0" y="241"/>
                  <a:pt x="0" y="241"/>
                </a:cubicBezTo>
                <a:cubicBezTo>
                  <a:pt x="0" y="242"/>
                  <a:pt x="1" y="242"/>
                  <a:pt x="1" y="242"/>
                </a:cubicBezTo>
                <a:cubicBezTo>
                  <a:pt x="310" y="242"/>
                  <a:pt x="310" y="242"/>
                  <a:pt x="310" y="242"/>
                </a:cubicBezTo>
                <a:cubicBezTo>
                  <a:pt x="310" y="242"/>
                  <a:pt x="311" y="242"/>
                  <a:pt x="311" y="241"/>
                </a:cubicBezTo>
                <a:cubicBezTo>
                  <a:pt x="311" y="1"/>
                  <a:pt x="311" y="1"/>
                  <a:pt x="311" y="1"/>
                </a:cubicBezTo>
                <a:cubicBezTo>
                  <a:pt x="311" y="0"/>
                  <a:pt x="310" y="0"/>
                  <a:pt x="310" y="0"/>
                </a:cubicBezTo>
                <a:lnTo>
                  <a:pt x="1" y="0"/>
                </a:lnTo>
                <a:close/>
              </a:path>
            </a:pathLst>
          </a:custGeom>
          <a:noFill/>
          <a:ln w="12700" cap="rnd">
            <a:solidFill>
              <a:srgbClr val="505050"/>
            </a:solidFill>
            <a:prstDash val="solid"/>
            <a:round/>
            <a:headEnd/>
            <a:tailEnd/>
          </a:ln>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grpSp>
        <p:nvGrpSpPr>
          <p:cNvPr id="297" name="Group 296">
            <a:extLst>
              <a:ext uri="{FF2B5EF4-FFF2-40B4-BE49-F238E27FC236}">
                <a16:creationId xmlns:a16="http://schemas.microsoft.com/office/drawing/2014/main" id="{0282148C-EA6A-4185-903B-1D99DF2F001E}"/>
              </a:ext>
            </a:extLst>
          </p:cNvPr>
          <p:cNvGrpSpPr/>
          <p:nvPr/>
        </p:nvGrpSpPr>
        <p:grpSpPr>
          <a:xfrm>
            <a:off x="5134965" y="3454059"/>
            <a:ext cx="413682" cy="260142"/>
            <a:chOff x="2587625" y="2035004"/>
            <a:chExt cx="611189" cy="384346"/>
          </a:xfrm>
        </p:grpSpPr>
        <p:sp>
          <p:nvSpPr>
            <p:cNvPr id="298" name="Oval 14">
              <a:extLst>
                <a:ext uri="{FF2B5EF4-FFF2-40B4-BE49-F238E27FC236}">
                  <a16:creationId xmlns:a16="http://schemas.microsoft.com/office/drawing/2014/main" id="{307D90ED-8E28-4A2D-B205-3B61E494B909}"/>
                </a:ext>
              </a:extLst>
            </p:cNvPr>
            <p:cNvSpPr>
              <a:spLocks noChangeArrowheads="1"/>
            </p:cNvSpPr>
            <p:nvPr/>
          </p:nvSpPr>
          <p:spPr bwMode="auto">
            <a:xfrm>
              <a:off x="3089276" y="2035004"/>
              <a:ext cx="109538" cy="109539"/>
            </a:xfrm>
            <a:prstGeom prst="ellipse">
              <a:avLst/>
            </a:prstGeom>
            <a:noFill/>
            <a:ln w="12700" cap="rnd">
              <a:solidFill>
                <a:srgbClr val="505050"/>
              </a:solidFill>
              <a:prstDash val="solid"/>
              <a:round/>
              <a:headEnd/>
              <a:tailEnd/>
            </a:ln>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299" name="Oval 15">
              <a:extLst>
                <a:ext uri="{FF2B5EF4-FFF2-40B4-BE49-F238E27FC236}">
                  <a16:creationId xmlns:a16="http://schemas.microsoft.com/office/drawing/2014/main" id="{DBA631CD-E656-4D5D-850E-A9CBDBB0B276}"/>
                </a:ext>
              </a:extLst>
            </p:cNvPr>
            <p:cNvSpPr>
              <a:spLocks noChangeArrowheads="1"/>
            </p:cNvSpPr>
            <p:nvPr/>
          </p:nvSpPr>
          <p:spPr bwMode="auto">
            <a:xfrm>
              <a:off x="2922588" y="2225675"/>
              <a:ext cx="109538" cy="107950"/>
            </a:xfrm>
            <a:prstGeom prst="ellipse">
              <a:avLst/>
            </a:prstGeom>
            <a:noFill/>
            <a:ln w="12700" cap="rnd">
              <a:solidFill>
                <a:srgbClr val="505050"/>
              </a:solidFill>
              <a:prstDash val="solid"/>
              <a:round/>
              <a:headEnd/>
              <a:tailEnd/>
            </a:ln>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300" name="Oval 16">
              <a:extLst>
                <a:ext uri="{FF2B5EF4-FFF2-40B4-BE49-F238E27FC236}">
                  <a16:creationId xmlns:a16="http://schemas.microsoft.com/office/drawing/2014/main" id="{BE1BC8AA-A270-455F-930F-5F564EE7383E}"/>
                </a:ext>
              </a:extLst>
            </p:cNvPr>
            <p:cNvSpPr>
              <a:spLocks noChangeArrowheads="1"/>
            </p:cNvSpPr>
            <p:nvPr/>
          </p:nvSpPr>
          <p:spPr bwMode="auto">
            <a:xfrm>
              <a:off x="2773363" y="2071515"/>
              <a:ext cx="109538" cy="109539"/>
            </a:xfrm>
            <a:prstGeom prst="ellipse">
              <a:avLst/>
            </a:prstGeom>
            <a:noFill/>
            <a:ln w="12700" cap="rnd">
              <a:solidFill>
                <a:srgbClr val="505050"/>
              </a:solidFill>
              <a:prstDash val="solid"/>
              <a:round/>
              <a:headEnd/>
              <a:tailEnd/>
            </a:ln>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301" name="Oval 17">
              <a:extLst>
                <a:ext uri="{FF2B5EF4-FFF2-40B4-BE49-F238E27FC236}">
                  <a16:creationId xmlns:a16="http://schemas.microsoft.com/office/drawing/2014/main" id="{49136C7A-2DE7-4023-8145-1A0228FEC48D}"/>
                </a:ext>
              </a:extLst>
            </p:cNvPr>
            <p:cNvSpPr>
              <a:spLocks noChangeArrowheads="1"/>
            </p:cNvSpPr>
            <p:nvPr/>
          </p:nvSpPr>
          <p:spPr bwMode="auto">
            <a:xfrm>
              <a:off x="2587625" y="2308225"/>
              <a:ext cx="109538" cy="111125"/>
            </a:xfrm>
            <a:prstGeom prst="ellipse">
              <a:avLst/>
            </a:prstGeom>
            <a:noFill/>
            <a:ln w="12700" cap="rnd">
              <a:solidFill>
                <a:srgbClr val="505050"/>
              </a:solidFill>
              <a:prstDash val="solid"/>
              <a:round/>
              <a:headEnd/>
              <a:tailEnd/>
            </a:ln>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302" name="Line 18">
              <a:extLst>
                <a:ext uri="{FF2B5EF4-FFF2-40B4-BE49-F238E27FC236}">
                  <a16:creationId xmlns:a16="http://schemas.microsoft.com/office/drawing/2014/main" id="{7A3E03BB-A3C1-4596-ABDF-CD8084549B2B}"/>
                </a:ext>
              </a:extLst>
            </p:cNvPr>
            <p:cNvSpPr>
              <a:spLocks noChangeShapeType="1"/>
            </p:cNvSpPr>
            <p:nvPr/>
          </p:nvSpPr>
          <p:spPr bwMode="auto">
            <a:xfrm flipV="1">
              <a:off x="2671763" y="2170113"/>
              <a:ext cx="123825" cy="146050"/>
            </a:xfrm>
            <a:prstGeom prst="line">
              <a:avLst/>
            </a:prstGeom>
            <a:noFill/>
            <a:ln w="12700" cap="rnd">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303" name="Line 19">
              <a:extLst>
                <a:ext uri="{FF2B5EF4-FFF2-40B4-BE49-F238E27FC236}">
                  <a16:creationId xmlns:a16="http://schemas.microsoft.com/office/drawing/2014/main" id="{18502F6E-6165-46CA-80F1-97FDD47C3EAC}"/>
                </a:ext>
              </a:extLst>
            </p:cNvPr>
            <p:cNvSpPr>
              <a:spLocks noChangeShapeType="1"/>
            </p:cNvSpPr>
            <p:nvPr/>
          </p:nvSpPr>
          <p:spPr bwMode="auto">
            <a:xfrm flipH="1" flipV="1">
              <a:off x="2867025" y="2170113"/>
              <a:ext cx="69850" cy="73025"/>
            </a:xfrm>
            <a:prstGeom prst="line">
              <a:avLst/>
            </a:prstGeom>
            <a:noFill/>
            <a:ln w="12700" cap="rnd">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304" name="Line 20">
              <a:extLst>
                <a:ext uri="{FF2B5EF4-FFF2-40B4-BE49-F238E27FC236}">
                  <a16:creationId xmlns:a16="http://schemas.microsoft.com/office/drawing/2014/main" id="{0F686EF0-5A0A-4830-9A61-4D39F859949C}"/>
                </a:ext>
              </a:extLst>
            </p:cNvPr>
            <p:cNvSpPr>
              <a:spLocks noChangeShapeType="1"/>
            </p:cNvSpPr>
            <p:nvPr/>
          </p:nvSpPr>
          <p:spPr bwMode="auto">
            <a:xfrm flipH="1">
              <a:off x="3019425" y="2130425"/>
              <a:ext cx="87313" cy="112713"/>
            </a:xfrm>
            <a:prstGeom prst="line">
              <a:avLst/>
            </a:prstGeom>
            <a:noFill/>
            <a:ln w="12700" cap="rnd">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grpSp>
      <p:grpSp>
        <p:nvGrpSpPr>
          <p:cNvPr id="305" name="Group 304">
            <a:extLst>
              <a:ext uri="{FF2B5EF4-FFF2-40B4-BE49-F238E27FC236}">
                <a16:creationId xmlns:a16="http://schemas.microsoft.com/office/drawing/2014/main" id="{DB9D2005-9B86-44AD-942A-37C6BE3D9E38}"/>
              </a:ext>
            </a:extLst>
          </p:cNvPr>
          <p:cNvGrpSpPr/>
          <p:nvPr/>
        </p:nvGrpSpPr>
        <p:grpSpPr>
          <a:xfrm>
            <a:off x="2065665" y="3990397"/>
            <a:ext cx="366685" cy="604882"/>
            <a:chOff x="2857501" y="-1033463"/>
            <a:chExt cx="588963" cy="971550"/>
          </a:xfrm>
        </p:grpSpPr>
        <p:sp>
          <p:nvSpPr>
            <p:cNvPr id="306" name="Line 5">
              <a:extLst>
                <a:ext uri="{FF2B5EF4-FFF2-40B4-BE49-F238E27FC236}">
                  <a16:creationId xmlns:a16="http://schemas.microsoft.com/office/drawing/2014/main" id="{5954FCEA-609A-478F-8235-C19E887A2CFC}"/>
                </a:ext>
              </a:extLst>
            </p:cNvPr>
            <p:cNvSpPr>
              <a:spLocks noChangeShapeType="1"/>
            </p:cNvSpPr>
            <p:nvPr/>
          </p:nvSpPr>
          <p:spPr bwMode="auto">
            <a:xfrm>
              <a:off x="2857501" y="-61913"/>
              <a:ext cx="588963" cy="0"/>
            </a:xfrm>
            <a:prstGeom prst="line">
              <a:avLst/>
            </a:prstGeom>
            <a:noFill/>
            <a:ln w="12700" cap="rnd">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307" name="Freeform 6">
              <a:extLst>
                <a:ext uri="{FF2B5EF4-FFF2-40B4-BE49-F238E27FC236}">
                  <a16:creationId xmlns:a16="http://schemas.microsoft.com/office/drawing/2014/main" id="{393F8AB1-B81A-4B68-81F1-2FF83A11774B}"/>
                </a:ext>
              </a:extLst>
            </p:cNvPr>
            <p:cNvSpPr>
              <a:spLocks/>
            </p:cNvSpPr>
            <p:nvPr/>
          </p:nvSpPr>
          <p:spPr bwMode="auto">
            <a:xfrm>
              <a:off x="2857501" y="-638175"/>
              <a:ext cx="588963" cy="576262"/>
            </a:xfrm>
            <a:custGeom>
              <a:avLst/>
              <a:gdLst>
                <a:gd name="T0" fmla="*/ 154 w 154"/>
                <a:gd name="T1" fmla="*/ 152 h 152"/>
                <a:gd name="T2" fmla="*/ 154 w 154"/>
                <a:gd name="T3" fmla="*/ 29 h 152"/>
                <a:gd name="T4" fmla="*/ 125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1" y="0"/>
                    <a:pt x="125" y="0"/>
                  </a:cubicBezTo>
                  <a:cubicBezTo>
                    <a:pt x="29" y="0"/>
                    <a:pt x="29" y="0"/>
                    <a:pt x="29" y="0"/>
                  </a:cubicBezTo>
                  <a:cubicBezTo>
                    <a:pt x="14" y="0"/>
                    <a:pt x="0" y="13"/>
                    <a:pt x="0" y="29"/>
                  </a:cubicBezTo>
                  <a:cubicBezTo>
                    <a:pt x="0" y="152"/>
                    <a:pt x="0" y="152"/>
                    <a:pt x="0" y="152"/>
                  </a:cubicBezTo>
                </a:path>
              </a:pathLst>
            </a:custGeom>
            <a:noFill/>
            <a:ln w="12700"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308" name="Line 9">
              <a:extLst>
                <a:ext uri="{FF2B5EF4-FFF2-40B4-BE49-F238E27FC236}">
                  <a16:creationId xmlns:a16="http://schemas.microsoft.com/office/drawing/2014/main" id="{7BFF250E-AD45-4097-BEB5-5A0AAF0A8E32}"/>
                </a:ext>
              </a:extLst>
            </p:cNvPr>
            <p:cNvSpPr>
              <a:spLocks noChangeShapeType="1"/>
            </p:cNvSpPr>
            <p:nvPr/>
          </p:nvSpPr>
          <p:spPr bwMode="auto">
            <a:xfrm>
              <a:off x="3014663" y="-957263"/>
              <a:ext cx="0" cy="0"/>
            </a:xfrm>
            <a:prstGeom prst="line">
              <a:avLst/>
            </a:prstGeom>
            <a:noFill/>
            <a:ln w="12700" cap="rnd">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309" name="Line 10">
              <a:extLst>
                <a:ext uri="{FF2B5EF4-FFF2-40B4-BE49-F238E27FC236}">
                  <a16:creationId xmlns:a16="http://schemas.microsoft.com/office/drawing/2014/main" id="{CDBF7604-ABB9-48E4-A64A-C858A8699F38}"/>
                </a:ext>
              </a:extLst>
            </p:cNvPr>
            <p:cNvSpPr>
              <a:spLocks noChangeShapeType="1"/>
            </p:cNvSpPr>
            <p:nvPr/>
          </p:nvSpPr>
          <p:spPr bwMode="auto">
            <a:xfrm>
              <a:off x="2992438" y="-869950"/>
              <a:ext cx="0" cy="0"/>
            </a:xfrm>
            <a:prstGeom prst="line">
              <a:avLst/>
            </a:prstGeom>
            <a:noFill/>
            <a:ln w="12700" cap="rnd">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310" name="Freeform 11">
              <a:extLst>
                <a:ext uri="{FF2B5EF4-FFF2-40B4-BE49-F238E27FC236}">
                  <a16:creationId xmlns:a16="http://schemas.microsoft.com/office/drawing/2014/main" id="{11170AC8-43E5-46EE-AE02-DA84CF429ECA}"/>
                </a:ext>
              </a:extLst>
            </p:cNvPr>
            <p:cNvSpPr>
              <a:spLocks/>
            </p:cNvSpPr>
            <p:nvPr/>
          </p:nvSpPr>
          <p:spPr bwMode="auto">
            <a:xfrm>
              <a:off x="2992438" y="-865188"/>
              <a:ext cx="323850" cy="155575"/>
            </a:xfrm>
            <a:custGeom>
              <a:avLst/>
              <a:gdLst>
                <a:gd name="T0" fmla="*/ 85 w 85"/>
                <a:gd name="T1" fmla="*/ 1 h 41"/>
                <a:gd name="T2" fmla="*/ 42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5" y="41"/>
                    <a:pt x="42" y="41"/>
                  </a:cubicBezTo>
                  <a:cubicBezTo>
                    <a:pt x="19" y="41"/>
                    <a:pt x="0" y="23"/>
                    <a:pt x="0" y="0"/>
                  </a:cubicBezTo>
                </a:path>
              </a:pathLst>
            </a:custGeom>
            <a:noFill/>
            <a:ln w="12700"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311" name="Freeform 12">
              <a:extLst>
                <a:ext uri="{FF2B5EF4-FFF2-40B4-BE49-F238E27FC236}">
                  <a16:creationId xmlns:a16="http://schemas.microsoft.com/office/drawing/2014/main" id="{AEC81C07-ADA3-43B6-8BB5-1E9D82280375}"/>
                </a:ext>
              </a:extLst>
            </p:cNvPr>
            <p:cNvSpPr>
              <a:spLocks/>
            </p:cNvSpPr>
            <p:nvPr/>
          </p:nvSpPr>
          <p:spPr bwMode="auto">
            <a:xfrm>
              <a:off x="3014663" y="-1033463"/>
              <a:ext cx="274638"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12700"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312" name="Freeform 13">
              <a:extLst>
                <a:ext uri="{FF2B5EF4-FFF2-40B4-BE49-F238E27FC236}">
                  <a16:creationId xmlns:a16="http://schemas.microsoft.com/office/drawing/2014/main" id="{14FA0ECA-A4DA-445A-A83A-93B50754010A}"/>
                </a:ext>
              </a:extLst>
            </p:cNvPr>
            <p:cNvSpPr>
              <a:spLocks/>
            </p:cNvSpPr>
            <p:nvPr/>
          </p:nvSpPr>
          <p:spPr bwMode="auto">
            <a:xfrm>
              <a:off x="2973388" y="-95250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12700"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313" name="Freeform 14">
              <a:extLst>
                <a:ext uri="{FF2B5EF4-FFF2-40B4-BE49-F238E27FC236}">
                  <a16:creationId xmlns:a16="http://schemas.microsoft.com/office/drawing/2014/main" id="{98A38C8A-60C1-4516-9A42-E230D3E08610}"/>
                </a:ext>
              </a:extLst>
            </p:cNvPr>
            <p:cNvSpPr>
              <a:spLocks/>
            </p:cNvSpPr>
            <p:nvPr/>
          </p:nvSpPr>
          <p:spPr bwMode="auto">
            <a:xfrm>
              <a:off x="3182938" y="-952500"/>
              <a:ext cx="149225" cy="82550"/>
            </a:xfrm>
            <a:custGeom>
              <a:avLst/>
              <a:gdLst>
                <a:gd name="T0" fmla="*/ 37 w 39"/>
                <a:gd name="T1" fmla="*/ 22 h 22"/>
                <a:gd name="T2" fmla="*/ 1 w 39"/>
                <a:gd name="T3" fmla="*/ 22 h 22"/>
                <a:gd name="T4" fmla="*/ 0 w 39"/>
                <a:gd name="T5" fmla="*/ 21 h 22"/>
                <a:gd name="T6" fmla="*/ 0 w 39"/>
                <a:gd name="T7" fmla="*/ 2 h 22"/>
                <a:gd name="T8" fmla="*/ 1 w 39"/>
                <a:gd name="T9" fmla="*/ 0 h 22"/>
                <a:gd name="T10" fmla="*/ 37 w 39"/>
                <a:gd name="T11" fmla="*/ 0 h 22"/>
                <a:gd name="T12" fmla="*/ 39 w 39"/>
                <a:gd name="T13" fmla="*/ 2 h 22"/>
                <a:gd name="T14" fmla="*/ 39 w 39"/>
                <a:gd name="T15" fmla="*/ 21 h 22"/>
                <a:gd name="T16" fmla="*/ 37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7" y="22"/>
                  </a:moveTo>
                  <a:cubicBezTo>
                    <a:pt x="1" y="22"/>
                    <a:pt x="1" y="22"/>
                    <a:pt x="1" y="22"/>
                  </a:cubicBezTo>
                  <a:cubicBezTo>
                    <a:pt x="0" y="22"/>
                    <a:pt x="0" y="22"/>
                    <a:pt x="0" y="21"/>
                  </a:cubicBezTo>
                  <a:cubicBezTo>
                    <a:pt x="0" y="2"/>
                    <a:pt x="0" y="2"/>
                    <a:pt x="0" y="2"/>
                  </a:cubicBezTo>
                  <a:cubicBezTo>
                    <a:pt x="0" y="1"/>
                    <a:pt x="0" y="0"/>
                    <a:pt x="1" y="0"/>
                  </a:cubicBezTo>
                  <a:cubicBezTo>
                    <a:pt x="37" y="0"/>
                    <a:pt x="37" y="0"/>
                    <a:pt x="37" y="0"/>
                  </a:cubicBezTo>
                  <a:cubicBezTo>
                    <a:pt x="38" y="0"/>
                    <a:pt x="39" y="1"/>
                    <a:pt x="39" y="2"/>
                  </a:cubicBezTo>
                  <a:cubicBezTo>
                    <a:pt x="39" y="21"/>
                    <a:pt x="39" y="21"/>
                    <a:pt x="39" y="21"/>
                  </a:cubicBezTo>
                  <a:cubicBezTo>
                    <a:pt x="39" y="22"/>
                    <a:pt x="38" y="22"/>
                    <a:pt x="37" y="22"/>
                  </a:cubicBezTo>
                  <a:close/>
                </a:path>
              </a:pathLst>
            </a:custGeom>
            <a:noFill/>
            <a:ln w="12700"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314" name="Line 15">
              <a:extLst>
                <a:ext uri="{FF2B5EF4-FFF2-40B4-BE49-F238E27FC236}">
                  <a16:creationId xmlns:a16="http://schemas.microsoft.com/office/drawing/2014/main" id="{B9438516-3721-4344-9803-9AF94F13222E}"/>
                </a:ext>
              </a:extLst>
            </p:cNvPr>
            <p:cNvSpPr>
              <a:spLocks noChangeShapeType="1"/>
            </p:cNvSpPr>
            <p:nvPr/>
          </p:nvSpPr>
          <p:spPr bwMode="auto">
            <a:xfrm>
              <a:off x="3133726" y="-919163"/>
              <a:ext cx="41275" cy="0"/>
            </a:xfrm>
            <a:prstGeom prst="line">
              <a:avLst/>
            </a:prstGeom>
            <a:noFill/>
            <a:ln w="12700" cap="rnd">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grpSp>
      <p:sp>
        <p:nvSpPr>
          <p:cNvPr id="315" name="Rectangle: Rounded Corners 314">
            <a:extLst>
              <a:ext uri="{FF2B5EF4-FFF2-40B4-BE49-F238E27FC236}">
                <a16:creationId xmlns:a16="http://schemas.microsoft.com/office/drawing/2014/main" id="{CD87F513-D09B-432A-A639-3D2E0E050EA1}"/>
              </a:ext>
            </a:extLst>
          </p:cNvPr>
          <p:cNvSpPr/>
          <p:nvPr/>
        </p:nvSpPr>
        <p:spPr bwMode="auto">
          <a:xfrm>
            <a:off x="6227978" y="1795398"/>
            <a:ext cx="477879" cy="281419"/>
          </a:xfrm>
          <a:prstGeom prst="roundRect">
            <a:avLst>
              <a:gd name="adj" fmla="val 4167"/>
            </a:avLst>
          </a:prstGeom>
          <a:solidFill>
            <a:srgbClr val="505050">
              <a:alpha val="10000"/>
            </a:srgbClr>
          </a:solidFill>
          <a:ln w="12700" cap="flat" cmpd="sng" algn="ctr">
            <a:solidFill>
              <a:srgbClr val="50505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Waste</a:t>
            </a:r>
          </a:p>
        </p:txBody>
      </p:sp>
      <p:sp>
        <p:nvSpPr>
          <p:cNvPr id="316" name="Rectangle: Rounded Corners 315">
            <a:extLst>
              <a:ext uri="{FF2B5EF4-FFF2-40B4-BE49-F238E27FC236}">
                <a16:creationId xmlns:a16="http://schemas.microsoft.com/office/drawing/2014/main" id="{2F70BE46-08B6-40CB-8817-7A2E91AAE219}"/>
              </a:ext>
            </a:extLst>
          </p:cNvPr>
          <p:cNvSpPr/>
          <p:nvPr/>
        </p:nvSpPr>
        <p:spPr bwMode="auto">
          <a:xfrm>
            <a:off x="4503026" y="1795398"/>
            <a:ext cx="477879" cy="281419"/>
          </a:xfrm>
          <a:prstGeom prst="roundRect">
            <a:avLst>
              <a:gd name="adj" fmla="val 4167"/>
            </a:avLst>
          </a:prstGeom>
          <a:solidFill>
            <a:srgbClr val="505050">
              <a:alpha val="10000"/>
            </a:srgbClr>
          </a:solidFill>
          <a:ln w="12700" cap="flat" cmpd="sng" algn="ctr">
            <a:solidFill>
              <a:srgbClr val="50505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Waste</a:t>
            </a:r>
          </a:p>
        </p:txBody>
      </p:sp>
      <p:sp>
        <p:nvSpPr>
          <p:cNvPr id="317" name="Rectangle: Rounded Corners 316">
            <a:extLst>
              <a:ext uri="{FF2B5EF4-FFF2-40B4-BE49-F238E27FC236}">
                <a16:creationId xmlns:a16="http://schemas.microsoft.com/office/drawing/2014/main" id="{026CC865-01B8-4A05-B6E9-6464A311918D}"/>
              </a:ext>
            </a:extLst>
          </p:cNvPr>
          <p:cNvSpPr/>
          <p:nvPr/>
        </p:nvSpPr>
        <p:spPr bwMode="auto">
          <a:xfrm>
            <a:off x="6227978" y="5100723"/>
            <a:ext cx="477879" cy="281419"/>
          </a:xfrm>
          <a:prstGeom prst="roundRect">
            <a:avLst>
              <a:gd name="adj" fmla="val 4167"/>
            </a:avLst>
          </a:prstGeom>
          <a:solidFill>
            <a:srgbClr val="505050">
              <a:alpha val="10000"/>
            </a:srgbClr>
          </a:solidFill>
          <a:ln w="12700" cap="flat" cmpd="sng" algn="ctr">
            <a:solidFill>
              <a:srgbClr val="50505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Waste</a:t>
            </a:r>
          </a:p>
        </p:txBody>
      </p:sp>
      <p:sp>
        <p:nvSpPr>
          <p:cNvPr id="318" name="Rectangle: Rounded Corners 317">
            <a:extLst>
              <a:ext uri="{FF2B5EF4-FFF2-40B4-BE49-F238E27FC236}">
                <a16:creationId xmlns:a16="http://schemas.microsoft.com/office/drawing/2014/main" id="{0042FC75-6D8C-4B79-8DEE-4FC5EEC97B56}"/>
              </a:ext>
            </a:extLst>
          </p:cNvPr>
          <p:cNvSpPr/>
          <p:nvPr/>
        </p:nvSpPr>
        <p:spPr bwMode="auto">
          <a:xfrm>
            <a:off x="4503026" y="5100723"/>
            <a:ext cx="477879" cy="281419"/>
          </a:xfrm>
          <a:prstGeom prst="roundRect">
            <a:avLst>
              <a:gd name="adj" fmla="val 4167"/>
            </a:avLst>
          </a:prstGeom>
          <a:solidFill>
            <a:srgbClr val="505050">
              <a:alpha val="10000"/>
            </a:srgbClr>
          </a:solidFill>
          <a:ln w="12700" cap="flat" cmpd="sng" algn="ctr">
            <a:solidFill>
              <a:srgbClr val="50505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Waste</a:t>
            </a:r>
          </a:p>
        </p:txBody>
      </p:sp>
      <p:sp>
        <p:nvSpPr>
          <p:cNvPr id="319" name="Rectangle: Rounded Corners 318">
            <a:extLst>
              <a:ext uri="{FF2B5EF4-FFF2-40B4-BE49-F238E27FC236}">
                <a16:creationId xmlns:a16="http://schemas.microsoft.com/office/drawing/2014/main" id="{F3857B66-BE82-4359-85EB-F736322AE57B}"/>
              </a:ext>
            </a:extLst>
          </p:cNvPr>
          <p:cNvSpPr/>
          <p:nvPr/>
        </p:nvSpPr>
        <p:spPr bwMode="auto">
          <a:xfrm>
            <a:off x="6226734" y="5100723"/>
            <a:ext cx="477879" cy="281419"/>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320" name="Rectangle: Rounded Corners 319">
            <a:extLst>
              <a:ext uri="{FF2B5EF4-FFF2-40B4-BE49-F238E27FC236}">
                <a16:creationId xmlns:a16="http://schemas.microsoft.com/office/drawing/2014/main" id="{C2FBD283-405B-4F39-8F30-133AB94037EA}"/>
              </a:ext>
            </a:extLst>
          </p:cNvPr>
          <p:cNvSpPr/>
          <p:nvPr/>
        </p:nvSpPr>
        <p:spPr bwMode="auto">
          <a:xfrm>
            <a:off x="4503026" y="5100723"/>
            <a:ext cx="477879" cy="281419"/>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321" name="Rectangle: Rounded Corners 320">
            <a:extLst>
              <a:ext uri="{FF2B5EF4-FFF2-40B4-BE49-F238E27FC236}">
                <a16:creationId xmlns:a16="http://schemas.microsoft.com/office/drawing/2014/main" id="{500CD6A6-E2F0-4A7E-907F-6CA2B04DF481}"/>
              </a:ext>
            </a:extLst>
          </p:cNvPr>
          <p:cNvSpPr/>
          <p:nvPr/>
        </p:nvSpPr>
        <p:spPr bwMode="auto">
          <a:xfrm>
            <a:off x="6226734" y="1795398"/>
            <a:ext cx="477879" cy="281419"/>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322" name="Rectangle: Rounded Corners 321">
            <a:extLst>
              <a:ext uri="{FF2B5EF4-FFF2-40B4-BE49-F238E27FC236}">
                <a16:creationId xmlns:a16="http://schemas.microsoft.com/office/drawing/2014/main" id="{DB1A2DE6-19D7-49A3-A827-9C7D65F24C66}"/>
              </a:ext>
            </a:extLst>
          </p:cNvPr>
          <p:cNvSpPr/>
          <p:nvPr/>
        </p:nvSpPr>
        <p:spPr bwMode="auto">
          <a:xfrm>
            <a:off x="4503026" y="1795398"/>
            <a:ext cx="477879" cy="281419"/>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332" name="Freeform 5">
            <a:extLst>
              <a:ext uri="{FF2B5EF4-FFF2-40B4-BE49-F238E27FC236}">
                <a16:creationId xmlns:a16="http://schemas.microsoft.com/office/drawing/2014/main" id="{C7F29948-4D1C-4EC8-B552-D45D1832DB47}"/>
              </a:ext>
            </a:extLst>
          </p:cNvPr>
          <p:cNvSpPr>
            <a:spLocks/>
          </p:cNvSpPr>
          <p:nvPr/>
        </p:nvSpPr>
        <p:spPr bwMode="auto">
          <a:xfrm>
            <a:off x="4057328" y="3674211"/>
            <a:ext cx="210720" cy="208998"/>
          </a:xfrm>
          <a:custGeom>
            <a:avLst/>
            <a:gdLst>
              <a:gd name="T0" fmla="*/ 70 w 136"/>
              <a:gd name="T1" fmla="*/ 116 h 135"/>
              <a:gd name="T2" fmla="*/ 81 w 136"/>
              <a:gd name="T3" fmla="*/ 135 h 135"/>
              <a:gd name="T4" fmla="*/ 95 w 136"/>
              <a:gd name="T5" fmla="*/ 129 h 135"/>
              <a:gd name="T6" fmla="*/ 94 w 136"/>
              <a:gd name="T7" fmla="*/ 107 h 135"/>
              <a:gd name="T8" fmla="*/ 96 w 136"/>
              <a:gd name="T9" fmla="*/ 106 h 135"/>
              <a:gd name="T10" fmla="*/ 98 w 136"/>
              <a:gd name="T11" fmla="*/ 104 h 135"/>
              <a:gd name="T12" fmla="*/ 119 w 136"/>
              <a:gd name="T13" fmla="*/ 111 h 135"/>
              <a:gd name="T14" fmla="*/ 128 w 136"/>
              <a:gd name="T15" fmla="*/ 99 h 135"/>
              <a:gd name="T16" fmla="*/ 114 w 136"/>
              <a:gd name="T17" fmla="*/ 83 h 135"/>
              <a:gd name="T18" fmla="*/ 114 w 136"/>
              <a:gd name="T19" fmla="*/ 79 h 135"/>
              <a:gd name="T20" fmla="*/ 116 w 136"/>
              <a:gd name="T21" fmla="*/ 74 h 135"/>
              <a:gd name="T22" fmla="*/ 136 w 136"/>
              <a:gd name="T23" fmla="*/ 67 h 135"/>
              <a:gd name="T24" fmla="*/ 133 w 136"/>
              <a:gd name="T25" fmla="*/ 52 h 135"/>
              <a:gd name="T26" fmla="*/ 111 w 136"/>
              <a:gd name="T27" fmla="*/ 49 h 135"/>
              <a:gd name="T28" fmla="*/ 109 w 136"/>
              <a:gd name="T29" fmla="*/ 44 h 135"/>
              <a:gd name="T30" fmla="*/ 119 w 136"/>
              <a:gd name="T31" fmla="*/ 25 h 135"/>
              <a:gd name="T32" fmla="*/ 109 w 136"/>
              <a:gd name="T33" fmla="*/ 14 h 135"/>
              <a:gd name="T34" fmla="*/ 91 w 136"/>
              <a:gd name="T35" fmla="*/ 25 h 135"/>
              <a:gd name="T36" fmla="*/ 87 w 136"/>
              <a:gd name="T37" fmla="*/ 24 h 135"/>
              <a:gd name="T38" fmla="*/ 83 w 136"/>
              <a:gd name="T39" fmla="*/ 22 h 135"/>
              <a:gd name="T40" fmla="*/ 79 w 136"/>
              <a:gd name="T41" fmla="*/ 1 h 135"/>
              <a:gd name="T42" fmla="*/ 65 w 136"/>
              <a:gd name="T43" fmla="*/ 1 h 135"/>
              <a:gd name="T44" fmla="*/ 63 w 136"/>
              <a:gd name="T45" fmla="*/ 1 h 135"/>
              <a:gd name="T46" fmla="*/ 56 w 136"/>
              <a:gd name="T47" fmla="*/ 22 h 135"/>
              <a:gd name="T48" fmla="*/ 50 w 136"/>
              <a:gd name="T49" fmla="*/ 23 h 135"/>
              <a:gd name="T50" fmla="*/ 31 w 136"/>
              <a:gd name="T51" fmla="*/ 8 h 135"/>
              <a:gd name="T52" fmla="*/ 20 w 136"/>
              <a:gd name="T53" fmla="*/ 18 h 135"/>
              <a:gd name="T54" fmla="*/ 29 w 136"/>
              <a:gd name="T55" fmla="*/ 40 h 135"/>
              <a:gd name="T56" fmla="*/ 25 w 136"/>
              <a:gd name="T57" fmla="*/ 46 h 135"/>
              <a:gd name="T58" fmla="*/ 5 w 136"/>
              <a:gd name="T59" fmla="*/ 45 h 135"/>
              <a:gd name="T60" fmla="*/ 1 w 136"/>
              <a:gd name="T61" fmla="*/ 59 h 135"/>
              <a:gd name="T62" fmla="*/ 19 w 136"/>
              <a:gd name="T63" fmla="*/ 69 h 135"/>
              <a:gd name="T64" fmla="*/ 21 w 136"/>
              <a:gd name="T65" fmla="*/ 74 h 135"/>
              <a:gd name="T66" fmla="*/ 20 w 136"/>
              <a:gd name="T67" fmla="*/ 78 h 135"/>
              <a:gd name="T68" fmla="*/ 5 w 136"/>
              <a:gd name="T69" fmla="*/ 93 h 135"/>
              <a:gd name="T70" fmla="*/ 12 w 136"/>
              <a:gd name="T71" fmla="*/ 105 h 135"/>
              <a:gd name="T72" fmla="*/ 33 w 136"/>
              <a:gd name="T73" fmla="*/ 101 h 135"/>
              <a:gd name="T74" fmla="*/ 37 w 136"/>
              <a:gd name="T75" fmla="*/ 105 h 135"/>
              <a:gd name="T76" fmla="*/ 34 w 136"/>
              <a:gd name="T77" fmla="*/ 126 h 135"/>
              <a:gd name="T78" fmla="*/ 47 w 136"/>
              <a:gd name="T79" fmla="*/ 133 h 135"/>
              <a:gd name="T80" fmla="*/ 60 w 136"/>
              <a:gd name="T81" fmla="*/ 116 h 135"/>
              <a:gd name="T82" fmla="*/ 68 w 136"/>
              <a:gd name="T83" fmla="*/ 11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6" h="135">
                <a:moveTo>
                  <a:pt x="68" y="115"/>
                </a:moveTo>
                <a:cubicBezTo>
                  <a:pt x="69" y="115"/>
                  <a:pt x="69" y="116"/>
                  <a:pt x="70" y="116"/>
                </a:cubicBezTo>
                <a:cubicBezTo>
                  <a:pt x="79" y="134"/>
                  <a:pt x="79" y="134"/>
                  <a:pt x="79" y="134"/>
                </a:cubicBezTo>
                <a:cubicBezTo>
                  <a:pt x="80" y="134"/>
                  <a:pt x="80" y="135"/>
                  <a:pt x="81" y="135"/>
                </a:cubicBezTo>
                <a:cubicBezTo>
                  <a:pt x="93" y="131"/>
                  <a:pt x="93" y="131"/>
                  <a:pt x="93" y="131"/>
                </a:cubicBezTo>
                <a:cubicBezTo>
                  <a:pt x="94" y="130"/>
                  <a:pt x="95" y="129"/>
                  <a:pt x="95" y="129"/>
                </a:cubicBezTo>
                <a:cubicBezTo>
                  <a:pt x="93" y="109"/>
                  <a:pt x="93" y="109"/>
                  <a:pt x="93" y="109"/>
                </a:cubicBezTo>
                <a:cubicBezTo>
                  <a:pt x="93" y="109"/>
                  <a:pt x="93" y="108"/>
                  <a:pt x="94" y="107"/>
                </a:cubicBezTo>
                <a:cubicBezTo>
                  <a:pt x="94" y="107"/>
                  <a:pt x="95" y="107"/>
                  <a:pt x="96" y="107"/>
                </a:cubicBezTo>
                <a:cubicBezTo>
                  <a:pt x="96" y="106"/>
                  <a:pt x="96" y="106"/>
                  <a:pt x="96" y="106"/>
                </a:cubicBezTo>
                <a:cubicBezTo>
                  <a:pt x="97" y="106"/>
                  <a:pt x="97" y="106"/>
                  <a:pt x="97" y="105"/>
                </a:cubicBezTo>
                <a:cubicBezTo>
                  <a:pt x="97" y="105"/>
                  <a:pt x="98" y="104"/>
                  <a:pt x="98" y="104"/>
                </a:cubicBezTo>
                <a:cubicBezTo>
                  <a:pt x="99" y="104"/>
                  <a:pt x="100" y="103"/>
                  <a:pt x="100" y="104"/>
                </a:cubicBezTo>
                <a:cubicBezTo>
                  <a:pt x="119" y="111"/>
                  <a:pt x="119" y="111"/>
                  <a:pt x="119" y="111"/>
                </a:cubicBezTo>
                <a:cubicBezTo>
                  <a:pt x="119" y="111"/>
                  <a:pt x="120" y="111"/>
                  <a:pt x="121" y="110"/>
                </a:cubicBezTo>
                <a:cubicBezTo>
                  <a:pt x="128" y="99"/>
                  <a:pt x="128" y="99"/>
                  <a:pt x="128" y="99"/>
                </a:cubicBezTo>
                <a:cubicBezTo>
                  <a:pt x="128" y="99"/>
                  <a:pt x="128" y="98"/>
                  <a:pt x="128" y="98"/>
                </a:cubicBezTo>
                <a:cubicBezTo>
                  <a:pt x="114" y="83"/>
                  <a:pt x="114" y="83"/>
                  <a:pt x="114" y="83"/>
                </a:cubicBezTo>
                <a:cubicBezTo>
                  <a:pt x="113" y="83"/>
                  <a:pt x="113" y="82"/>
                  <a:pt x="113" y="82"/>
                </a:cubicBezTo>
                <a:cubicBezTo>
                  <a:pt x="113" y="81"/>
                  <a:pt x="114" y="80"/>
                  <a:pt x="114" y="79"/>
                </a:cubicBezTo>
                <a:cubicBezTo>
                  <a:pt x="114" y="78"/>
                  <a:pt x="114" y="77"/>
                  <a:pt x="114" y="76"/>
                </a:cubicBezTo>
                <a:cubicBezTo>
                  <a:pt x="115" y="75"/>
                  <a:pt x="115" y="75"/>
                  <a:pt x="116" y="74"/>
                </a:cubicBezTo>
                <a:cubicBezTo>
                  <a:pt x="135" y="68"/>
                  <a:pt x="135" y="68"/>
                  <a:pt x="135" y="68"/>
                </a:cubicBezTo>
                <a:cubicBezTo>
                  <a:pt x="135" y="68"/>
                  <a:pt x="136" y="67"/>
                  <a:pt x="136" y="67"/>
                </a:cubicBezTo>
                <a:cubicBezTo>
                  <a:pt x="134" y="53"/>
                  <a:pt x="134" y="53"/>
                  <a:pt x="134" y="53"/>
                </a:cubicBezTo>
                <a:cubicBezTo>
                  <a:pt x="134" y="53"/>
                  <a:pt x="133" y="52"/>
                  <a:pt x="133" y="52"/>
                </a:cubicBezTo>
                <a:cubicBezTo>
                  <a:pt x="113" y="50"/>
                  <a:pt x="113" y="50"/>
                  <a:pt x="113" y="50"/>
                </a:cubicBezTo>
                <a:cubicBezTo>
                  <a:pt x="112" y="50"/>
                  <a:pt x="112" y="50"/>
                  <a:pt x="111" y="49"/>
                </a:cubicBezTo>
                <a:cubicBezTo>
                  <a:pt x="111" y="48"/>
                  <a:pt x="111" y="47"/>
                  <a:pt x="110" y="47"/>
                </a:cubicBezTo>
                <a:cubicBezTo>
                  <a:pt x="110" y="46"/>
                  <a:pt x="109" y="45"/>
                  <a:pt x="109" y="44"/>
                </a:cubicBezTo>
                <a:cubicBezTo>
                  <a:pt x="108" y="43"/>
                  <a:pt x="109" y="43"/>
                  <a:pt x="109" y="42"/>
                </a:cubicBezTo>
                <a:cubicBezTo>
                  <a:pt x="119" y="25"/>
                  <a:pt x="119" y="25"/>
                  <a:pt x="119" y="25"/>
                </a:cubicBezTo>
                <a:cubicBezTo>
                  <a:pt x="120" y="24"/>
                  <a:pt x="119" y="23"/>
                  <a:pt x="119" y="23"/>
                </a:cubicBezTo>
                <a:cubicBezTo>
                  <a:pt x="109" y="14"/>
                  <a:pt x="109" y="14"/>
                  <a:pt x="109" y="14"/>
                </a:cubicBezTo>
                <a:cubicBezTo>
                  <a:pt x="109" y="14"/>
                  <a:pt x="108" y="14"/>
                  <a:pt x="107" y="14"/>
                </a:cubicBezTo>
                <a:cubicBezTo>
                  <a:pt x="91" y="25"/>
                  <a:pt x="91" y="25"/>
                  <a:pt x="91" y="25"/>
                </a:cubicBezTo>
                <a:cubicBezTo>
                  <a:pt x="91" y="26"/>
                  <a:pt x="90" y="26"/>
                  <a:pt x="89" y="25"/>
                </a:cubicBezTo>
                <a:cubicBezTo>
                  <a:pt x="88" y="25"/>
                  <a:pt x="87" y="25"/>
                  <a:pt x="87" y="24"/>
                </a:cubicBezTo>
                <a:cubicBezTo>
                  <a:pt x="86" y="24"/>
                  <a:pt x="85" y="24"/>
                  <a:pt x="84" y="23"/>
                </a:cubicBezTo>
                <a:cubicBezTo>
                  <a:pt x="83" y="23"/>
                  <a:pt x="83" y="22"/>
                  <a:pt x="83" y="22"/>
                </a:cubicBezTo>
                <a:cubicBezTo>
                  <a:pt x="79" y="2"/>
                  <a:pt x="79" y="2"/>
                  <a:pt x="79" y="2"/>
                </a:cubicBezTo>
                <a:cubicBezTo>
                  <a:pt x="79" y="2"/>
                  <a:pt x="79" y="1"/>
                  <a:pt x="79" y="1"/>
                </a:cubicBezTo>
                <a:cubicBezTo>
                  <a:pt x="79" y="1"/>
                  <a:pt x="79" y="1"/>
                  <a:pt x="78" y="1"/>
                </a:cubicBezTo>
                <a:cubicBezTo>
                  <a:pt x="65" y="1"/>
                  <a:pt x="65" y="1"/>
                  <a:pt x="65" y="1"/>
                </a:cubicBezTo>
                <a:cubicBezTo>
                  <a:pt x="65" y="1"/>
                  <a:pt x="65" y="1"/>
                  <a:pt x="65" y="0"/>
                </a:cubicBezTo>
                <a:cubicBezTo>
                  <a:pt x="64" y="0"/>
                  <a:pt x="64" y="1"/>
                  <a:pt x="63" y="1"/>
                </a:cubicBezTo>
                <a:cubicBezTo>
                  <a:pt x="58" y="21"/>
                  <a:pt x="58" y="21"/>
                  <a:pt x="58" y="21"/>
                </a:cubicBezTo>
                <a:cubicBezTo>
                  <a:pt x="58" y="21"/>
                  <a:pt x="57" y="22"/>
                  <a:pt x="56" y="22"/>
                </a:cubicBezTo>
                <a:cubicBezTo>
                  <a:pt x="55" y="22"/>
                  <a:pt x="54" y="23"/>
                  <a:pt x="52" y="23"/>
                </a:cubicBezTo>
                <a:cubicBezTo>
                  <a:pt x="51" y="24"/>
                  <a:pt x="51" y="23"/>
                  <a:pt x="50" y="23"/>
                </a:cubicBezTo>
                <a:cubicBezTo>
                  <a:pt x="33" y="8"/>
                  <a:pt x="33" y="8"/>
                  <a:pt x="33" y="8"/>
                </a:cubicBezTo>
                <a:cubicBezTo>
                  <a:pt x="32" y="8"/>
                  <a:pt x="31" y="8"/>
                  <a:pt x="31" y="8"/>
                </a:cubicBezTo>
                <a:cubicBezTo>
                  <a:pt x="20" y="16"/>
                  <a:pt x="20" y="16"/>
                  <a:pt x="20" y="16"/>
                </a:cubicBezTo>
                <a:cubicBezTo>
                  <a:pt x="20" y="16"/>
                  <a:pt x="20" y="17"/>
                  <a:pt x="20" y="18"/>
                </a:cubicBezTo>
                <a:cubicBezTo>
                  <a:pt x="30" y="38"/>
                  <a:pt x="30" y="38"/>
                  <a:pt x="30" y="38"/>
                </a:cubicBezTo>
                <a:cubicBezTo>
                  <a:pt x="30" y="39"/>
                  <a:pt x="30" y="40"/>
                  <a:pt x="29" y="40"/>
                </a:cubicBezTo>
                <a:cubicBezTo>
                  <a:pt x="28" y="42"/>
                  <a:pt x="27" y="43"/>
                  <a:pt x="27" y="44"/>
                </a:cubicBezTo>
                <a:cubicBezTo>
                  <a:pt x="27" y="45"/>
                  <a:pt x="26" y="46"/>
                  <a:pt x="25" y="46"/>
                </a:cubicBezTo>
                <a:cubicBezTo>
                  <a:pt x="25" y="46"/>
                  <a:pt x="25" y="46"/>
                  <a:pt x="25" y="46"/>
                </a:cubicBezTo>
                <a:cubicBezTo>
                  <a:pt x="5" y="45"/>
                  <a:pt x="5" y="45"/>
                  <a:pt x="5" y="45"/>
                </a:cubicBezTo>
                <a:cubicBezTo>
                  <a:pt x="4" y="45"/>
                  <a:pt x="4" y="46"/>
                  <a:pt x="4" y="46"/>
                </a:cubicBezTo>
                <a:cubicBezTo>
                  <a:pt x="1" y="59"/>
                  <a:pt x="1" y="59"/>
                  <a:pt x="1" y="59"/>
                </a:cubicBezTo>
                <a:cubicBezTo>
                  <a:pt x="0" y="60"/>
                  <a:pt x="1" y="60"/>
                  <a:pt x="2" y="61"/>
                </a:cubicBezTo>
                <a:cubicBezTo>
                  <a:pt x="19" y="69"/>
                  <a:pt x="19" y="69"/>
                  <a:pt x="19" y="69"/>
                </a:cubicBezTo>
                <a:cubicBezTo>
                  <a:pt x="20" y="70"/>
                  <a:pt x="20" y="70"/>
                  <a:pt x="20" y="71"/>
                </a:cubicBezTo>
                <a:cubicBezTo>
                  <a:pt x="20" y="72"/>
                  <a:pt x="20" y="73"/>
                  <a:pt x="21" y="74"/>
                </a:cubicBezTo>
                <a:cubicBezTo>
                  <a:pt x="21" y="75"/>
                  <a:pt x="21" y="76"/>
                  <a:pt x="21" y="77"/>
                </a:cubicBezTo>
                <a:cubicBezTo>
                  <a:pt x="21" y="77"/>
                  <a:pt x="21" y="78"/>
                  <a:pt x="20" y="78"/>
                </a:cubicBezTo>
                <a:cubicBezTo>
                  <a:pt x="5" y="91"/>
                  <a:pt x="5" y="91"/>
                  <a:pt x="5" y="91"/>
                </a:cubicBezTo>
                <a:cubicBezTo>
                  <a:pt x="5" y="91"/>
                  <a:pt x="4" y="92"/>
                  <a:pt x="5" y="93"/>
                </a:cubicBezTo>
                <a:cubicBezTo>
                  <a:pt x="10" y="104"/>
                  <a:pt x="10" y="104"/>
                  <a:pt x="10" y="104"/>
                </a:cubicBezTo>
                <a:cubicBezTo>
                  <a:pt x="11" y="105"/>
                  <a:pt x="11" y="105"/>
                  <a:pt x="12" y="105"/>
                </a:cubicBezTo>
                <a:cubicBezTo>
                  <a:pt x="31" y="100"/>
                  <a:pt x="31" y="100"/>
                  <a:pt x="31" y="100"/>
                </a:cubicBezTo>
                <a:cubicBezTo>
                  <a:pt x="32" y="100"/>
                  <a:pt x="33" y="100"/>
                  <a:pt x="33" y="101"/>
                </a:cubicBezTo>
                <a:cubicBezTo>
                  <a:pt x="34" y="101"/>
                  <a:pt x="35" y="102"/>
                  <a:pt x="35" y="103"/>
                </a:cubicBezTo>
                <a:cubicBezTo>
                  <a:pt x="36" y="103"/>
                  <a:pt x="37" y="104"/>
                  <a:pt x="37" y="105"/>
                </a:cubicBezTo>
                <a:cubicBezTo>
                  <a:pt x="38" y="105"/>
                  <a:pt x="38" y="106"/>
                  <a:pt x="38" y="107"/>
                </a:cubicBezTo>
                <a:cubicBezTo>
                  <a:pt x="34" y="126"/>
                  <a:pt x="34" y="126"/>
                  <a:pt x="34" y="126"/>
                </a:cubicBezTo>
                <a:cubicBezTo>
                  <a:pt x="34" y="127"/>
                  <a:pt x="35" y="127"/>
                  <a:pt x="35" y="128"/>
                </a:cubicBezTo>
                <a:cubicBezTo>
                  <a:pt x="47" y="133"/>
                  <a:pt x="47" y="133"/>
                  <a:pt x="47" y="133"/>
                </a:cubicBezTo>
                <a:cubicBezTo>
                  <a:pt x="48" y="133"/>
                  <a:pt x="49" y="133"/>
                  <a:pt x="49" y="132"/>
                </a:cubicBezTo>
                <a:cubicBezTo>
                  <a:pt x="60" y="116"/>
                  <a:pt x="60" y="116"/>
                  <a:pt x="60" y="116"/>
                </a:cubicBezTo>
                <a:cubicBezTo>
                  <a:pt x="61" y="115"/>
                  <a:pt x="62" y="115"/>
                  <a:pt x="62" y="115"/>
                </a:cubicBezTo>
                <a:cubicBezTo>
                  <a:pt x="64" y="115"/>
                  <a:pt x="66" y="116"/>
                  <a:pt x="68" y="115"/>
                </a:cubicBezTo>
                <a:cubicBezTo>
                  <a:pt x="68" y="115"/>
                  <a:pt x="68" y="115"/>
                  <a:pt x="68" y="115"/>
                </a:cubicBezTo>
                <a:close/>
              </a:path>
            </a:pathLst>
          </a:custGeom>
          <a:noFill/>
          <a:ln w="127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Tree>
    <p:extLst>
      <p:ext uri="{BB962C8B-B14F-4D97-AF65-F5344CB8AC3E}">
        <p14:creationId xmlns:p14="http://schemas.microsoft.com/office/powerpoint/2010/main" val="4125942416"/>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000"/>
                                  </p:stCondLst>
                                  <p:childTnLst>
                                    <p:set>
                                      <p:cBhvr>
                                        <p:cTn id="6" dur="1" fill="hold">
                                          <p:stCondLst>
                                            <p:cond delay="0"/>
                                          </p:stCondLst>
                                        </p:cTn>
                                        <p:tgtEl>
                                          <p:spTgt spid="289"/>
                                        </p:tgtEl>
                                        <p:attrNameLst>
                                          <p:attrName>style.visibility</p:attrName>
                                        </p:attrNameLst>
                                      </p:cBhvr>
                                      <p:to>
                                        <p:strVal val="visible"/>
                                      </p:to>
                                    </p:set>
                                    <p:animEffect transition="in" filter="wipe(left)">
                                      <p:cBhvr>
                                        <p:cTn id="7" dur="1000"/>
                                        <p:tgtEl>
                                          <p:spTgt spid="289"/>
                                        </p:tgtEl>
                                      </p:cBhvr>
                                    </p:animEffect>
                                  </p:childTnLst>
                                </p:cTn>
                              </p:par>
                              <p:par>
                                <p:cTn id="8" presetID="10" presetClass="entr" presetSubtype="0" fill="hold" grpId="0" nodeType="withEffect">
                                  <p:stCondLst>
                                    <p:cond delay="3000"/>
                                  </p:stCondLst>
                                  <p:childTnLst>
                                    <p:set>
                                      <p:cBhvr>
                                        <p:cTn id="9" dur="1" fill="hold">
                                          <p:stCondLst>
                                            <p:cond delay="0"/>
                                          </p:stCondLst>
                                        </p:cTn>
                                        <p:tgtEl>
                                          <p:spTgt spid="246"/>
                                        </p:tgtEl>
                                        <p:attrNameLst>
                                          <p:attrName>style.visibility</p:attrName>
                                        </p:attrNameLst>
                                      </p:cBhvr>
                                      <p:to>
                                        <p:strVal val="visible"/>
                                      </p:to>
                                    </p:set>
                                    <p:animEffect transition="in" filter="fade">
                                      <p:cBhvr>
                                        <p:cTn id="10" dur="500"/>
                                        <p:tgtEl>
                                          <p:spTgt spid="246"/>
                                        </p:tgtEl>
                                      </p:cBhvr>
                                    </p:animEffect>
                                  </p:childTnLst>
                                </p:cTn>
                              </p:par>
                              <p:par>
                                <p:cTn id="11" presetID="10" presetClass="entr" presetSubtype="0" fill="hold" grpId="0" nodeType="withEffect">
                                  <p:stCondLst>
                                    <p:cond delay="3250"/>
                                  </p:stCondLst>
                                  <p:childTnLst>
                                    <p:set>
                                      <p:cBhvr>
                                        <p:cTn id="12" dur="1" fill="hold">
                                          <p:stCondLst>
                                            <p:cond delay="0"/>
                                          </p:stCondLst>
                                        </p:cTn>
                                        <p:tgtEl>
                                          <p:spTgt spid="247"/>
                                        </p:tgtEl>
                                        <p:attrNameLst>
                                          <p:attrName>style.visibility</p:attrName>
                                        </p:attrNameLst>
                                      </p:cBhvr>
                                      <p:to>
                                        <p:strVal val="visible"/>
                                      </p:to>
                                    </p:set>
                                    <p:animEffect transition="in" filter="fade">
                                      <p:cBhvr>
                                        <p:cTn id="13" dur="500"/>
                                        <p:tgtEl>
                                          <p:spTgt spid="247"/>
                                        </p:tgtEl>
                                      </p:cBhvr>
                                    </p:animEffect>
                                  </p:childTnLst>
                                </p:cTn>
                              </p:par>
                              <p:par>
                                <p:cTn id="14" presetID="10" presetClass="entr" presetSubtype="0" fill="hold" grpId="0" nodeType="withEffect">
                                  <p:stCondLst>
                                    <p:cond delay="3500"/>
                                  </p:stCondLst>
                                  <p:childTnLst>
                                    <p:set>
                                      <p:cBhvr>
                                        <p:cTn id="15" dur="1" fill="hold">
                                          <p:stCondLst>
                                            <p:cond delay="0"/>
                                          </p:stCondLst>
                                        </p:cTn>
                                        <p:tgtEl>
                                          <p:spTgt spid="248"/>
                                        </p:tgtEl>
                                        <p:attrNameLst>
                                          <p:attrName>style.visibility</p:attrName>
                                        </p:attrNameLst>
                                      </p:cBhvr>
                                      <p:to>
                                        <p:strVal val="visible"/>
                                      </p:to>
                                    </p:set>
                                    <p:animEffect transition="in" filter="fade">
                                      <p:cBhvr>
                                        <p:cTn id="16" dur="500"/>
                                        <p:tgtEl>
                                          <p:spTgt spid="248"/>
                                        </p:tgtEl>
                                      </p:cBhvr>
                                    </p:animEffect>
                                  </p:childTnLst>
                                </p:cTn>
                              </p:par>
                              <p:par>
                                <p:cTn id="17" presetID="10" presetClass="entr" presetSubtype="0" fill="hold" grpId="0" nodeType="withEffect">
                                  <p:stCondLst>
                                    <p:cond delay="3000"/>
                                  </p:stCondLst>
                                  <p:childTnLst>
                                    <p:set>
                                      <p:cBhvr>
                                        <p:cTn id="18" dur="1" fill="hold">
                                          <p:stCondLst>
                                            <p:cond delay="0"/>
                                          </p:stCondLst>
                                        </p:cTn>
                                        <p:tgtEl>
                                          <p:spTgt spid="249"/>
                                        </p:tgtEl>
                                        <p:attrNameLst>
                                          <p:attrName>style.visibility</p:attrName>
                                        </p:attrNameLst>
                                      </p:cBhvr>
                                      <p:to>
                                        <p:strVal val="visible"/>
                                      </p:to>
                                    </p:set>
                                    <p:animEffect transition="in" filter="fade">
                                      <p:cBhvr>
                                        <p:cTn id="19" dur="500"/>
                                        <p:tgtEl>
                                          <p:spTgt spid="249"/>
                                        </p:tgtEl>
                                      </p:cBhvr>
                                    </p:animEffect>
                                  </p:childTnLst>
                                </p:cTn>
                              </p:par>
                              <p:par>
                                <p:cTn id="20" presetID="10" presetClass="entr" presetSubtype="0" fill="hold" grpId="0" nodeType="withEffect">
                                  <p:stCondLst>
                                    <p:cond delay="3250"/>
                                  </p:stCondLst>
                                  <p:childTnLst>
                                    <p:set>
                                      <p:cBhvr>
                                        <p:cTn id="21" dur="1" fill="hold">
                                          <p:stCondLst>
                                            <p:cond delay="0"/>
                                          </p:stCondLst>
                                        </p:cTn>
                                        <p:tgtEl>
                                          <p:spTgt spid="250"/>
                                        </p:tgtEl>
                                        <p:attrNameLst>
                                          <p:attrName>style.visibility</p:attrName>
                                        </p:attrNameLst>
                                      </p:cBhvr>
                                      <p:to>
                                        <p:strVal val="visible"/>
                                      </p:to>
                                    </p:set>
                                    <p:animEffect transition="in" filter="fade">
                                      <p:cBhvr>
                                        <p:cTn id="22" dur="500"/>
                                        <p:tgtEl>
                                          <p:spTgt spid="250"/>
                                        </p:tgtEl>
                                      </p:cBhvr>
                                    </p:animEffect>
                                  </p:childTnLst>
                                </p:cTn>
                              </p:par>
                              <p:par>
                                <p:cTn id="23" presetID="10" presetClass="entr" presetSubtype="0" fill="hold" grpId="0" nodeType="withEffect">
                                  <p:stCondLst>
                                    <p:cond delay="3500"/>
                                  </p:stCondLst>
                                  <p:childTnLst>
                                    <p:set>
                                      <p:cBhvr>
                                        <p:cTn id="24" dur="1" fill="hold">
                                          <p:stCondLst>
                                            <p:cond delay="0"/>
                                          </p:stCondLst>
                                        </p:cTn>
                                        <p:tgtEl>
                                          <p:spTgt spid="251"/>
                                        </p:tgtEl>
                                        <p:attrNameLst>
                                          <p:attrName>style.visibility</p:attrName>
                                        </p:attrNameLst>
                                      </p:cBhvr>
                                      <p:to>
                                        <p:strVal val="visible"/>
                                      </p:to>
                                    </p:set>
                                    <p:animEffect transition="in" filter="fade">
                                      <p:cBhvr>
                                        <p:cTn id="25" dur="500"/>
                                        <p:tgtEl>
                                          <p:spTgt spid="251"/>
                                        </p:tgtEl>
                                      </p:cBhvr>
                                    </p:animEffect>
                                  </p:childTnLst>
                                </p:cTn>
                              </p:par>
                              <p:par>
                                <p:cTn id="26" presetID="10" presetClass="entr" presetSubtype="0" fill="hold" grpId="0" nodeType="withEffect">
                                  <p:stCondLst>
                                    <p:cond delay="3000"/>
                                  </p:stCondLst>
                                  <p:childTnLst>
                                    <p:set>
                                      <p:cBhvr>
                                        <p:cTn id="27" dur="1" fill="hold">
                                          <p:stCondLst>
                                            <p:cond delay="0"/>
                                          </p:stCondLst>
                                        </p:cTn>
                                        <p:tgtEl>
                                          <p:spTgt spid="240"/>
                                        </p:tgtEl>
                                        <p:attrNameLst>
                                          <p:attrName>style.visibility</p:attrName>
                                        </p:attrNameLst>
                                      </p:cBhvr>
                                      <p:to>
                                        <p:strVal val="visible"/>
                                      </p:to>
                                    </p:set>
                                    <p:animEffect transition="in" filter="fade">
                                      <p:cBhvr>
                                        <p:cTn id="28" dur="500"/>
                                        <p:tgtEl>
                                          <p:spTgt spid="240"/>
                                        </p:tgtEl>
                                      </p:cBhvr>
                                    </p:animEffect>
                                  </p:childTnLst>
                                </p:cTn>
                              </p:par>
                              <p:par>
                                <p:cTn id="29" presetID="10" presetClass="entr" presetSubtype="0" fill="hold" grpId="0" nodeType="withEffect">
                                  <p:stCondLst>
                                    <p:cond delay="3250"/>
                                  </p:stCondLst>
                                  <p:childTnLst>
                                    <p:set>
                                      <p:cBhvr>
                                        <p:cTn id="30" dur="1" fill="hold">
                                          <p:stCondLst>
                                            <p:cond delay="0"/>
                                          </p:stCondLst>
                                        </p:cTn>
                                        <p:tgtEl>
                                          <p:spTgt spid="241"/>
                                        </p:tgtEl>
                                        <p:attrNameLst>
                                          <p:attrName>style.visibility</p:attrName>
                                        </p:attrNameLst>
                                      </p:cBhvr>
                                      <p:to>
                                        <p:strVal val="visible"/>
                                      </p:to>
                                    </p:set>
                                    <p:animEffect transition="in" filter="fade">
                                      <p:cBhvr>
                                        <p:cTn id="31" dur="500"/>
                                        <p:tgtEl>
                                          <p:spTgt spid="241"/>
                                        </p:tgtEl>
                                      </p:cBhvr>
                                    </p:animEffect>
                                  </p:childTnLst>
                                </p:cTn>
                              </p:par>
                              <p:par>
                                <p:cTn id="32" presetID="10" presetClass="entr" presetSubtype="0" fill="hold" grpId="0" nodeType="withEffect">
                                  <p:stCondLst>
                                    <p:cond delay="3500"/>
                                  </p:stCondLst>
                                  <p:childTnLst>
                                    <p:set>
                                      <p:cBhvr>
                                        <p:cTn id="33" dur="1" fill="hold">
                                          <p:stCondLst>
                                            <p:cond delay="0"/>
                                          </p:stCondLst>
                                        </p:cTn>
                                        <p:tgtEl>
                                          <p:spTgt spid="242"/>
                                        </p:tgtEl>
                                        <p:attrNameLst>
                                          <p:attrName>style.visibility</p:attrName>
                                        </p:attrNameLst>
                                      </p:cBhvr>
                                      <p:to>
                                        <p:strVal val="visible"/>
                                      </p:to>
                                    </p:set>
                                    <p:animEffect transition="in" filter="fade">
                                      <p:cBhvr>
                                        <p:cTn id="34" dur="500"/>
                                        <p:tgtEl>
                                          <p:spTgt spid="242"/>
                                        </p:tgtEl>
                                      </p:cBhvr>
                                    </p:animEffect>
                                  </p:childTnLst>
                                </p:cTn>
                              </p:par>
                              <p:par>
                                <p:cTn id="35" presetID="10" presetClass="entr" presetSubtype="0" fill="hold" grpId="0" nodeType="withEffect">
                                  <p:stCondLst>
                                    <p:cond delay="3000"/>
                                  </p:stCondLst>
                                  <p:childTnLst>
                                    <p:set>
                                      <p:cBhvr>
                                        <p:cTn id="36" dur="1" fill="hold">
                                          <p:stCondLst>
                                            <p:cond delay="0"/>
                                          </p:stCondLst>
                                        </p:cTn>
                                        <p:tgtEl>
                                          <p:spTgt spid="243"/>
                                        </p:tgtEl>
                                        <p:attrNameLst>
                                          <p:attrName>style.visibility</p:attrName>
                                        </p:attrNameLst>
                                      </p:cBhvr>
                                      <p:to>
                                        <p:strVal val="visible"/>
                                      </p:to>
                                    </p:set>
                                    <p:animEffect transition="in" filter="fade">
                                      <p:cBhvr>
                                        <p:cTn id="37" dur="500"/>
                                        <p:tgtEl>
                                          <p:spTgt spid="243"/>
                                        </p:tgtEl>
                                      </p:cBhvr>
                                    </p:animEffect>
                                  </p:childTnLst>
                                </p:cTn>
                              </p:par>
                              <p:par>
                                <p:cTn id="38" presetID="10" presetClass="entr" presetSubtype="0" fill="hold" grpId="0" nodeType="withEffect">
                                  <p:stCondLst>
                                    <p:cond delay="3250"/>
                                  </p:stCondLst>
                                  <p:childTnLst>
                                    <p:set>
                                      <p:cBhvr>
                                        <p:cTn id="39" dur="1" fill="hold">
                                          <p:stCondLst>
                                            <p:cond delay="0"/>
                                          </p:stCondLst>
                                        </p:cTn>
                                        <p:tgtEl>
                                          <p:spTgt spid="244"/>
                                        </p:tgtEl>
                                        <p:attrNameLst>
                                          <p:attrName>style.visibility</p:attrName>
                                        </p:attrNameLst>
                                      </p:cBhvr>
                                      <p:to>
                                        <p:strVal val="visible"/>
                                      </p:to>
                                    </p:set>
                                    <p:animEffect transition="in" filter="fade">
                                      <p:cBhvr>
                                        <p:cTn id="40" dur="500"/>
                                        <p:tgtEl>
                                          <p:spTgt spid="244"/>
                                        </p:tgtEl>
                                      </p:cBhvr>
                                    </p:animEffect>
                                  </p:childTnLst>
                                </p:cTn>
                              </p:par>
                              <p:par>
                                <p:cTn id="41" presetID="10" presetClass="entr" presetSubtype="0" fill="hold" grpId="0" nodeType="withEffect">
                                  <p:stCondLst>
                                    <p:cond delay="3500"/>
                                  </p:stCondLst>
                                  <p:childTnLst>
                                    <p:set>
                                      <p:cBhvr>
                                        <p:cTn id="42" dur="1" fill="hold">
                                          <p:stCondLst>
                                            <p:cond delay="0"/>
                                          </p:stCondLst>
                                        </p:cTn>
                                        <p:tgtEl>
                                          <p:spTgt spid="245"/>
                                        </p:tgtEl>
                                        <p:attrNameLst>
                                          <p:attrName>style.visibility</p:attrName>
                                        </p:attrNameLst>
                                      </p:cBhvr>
                                      <p:to>
                                        <p:strVal val="visible"/>
                                      </p:to>
                                    </p:set>
                                    <p:animEffect transition="in" filter="fade">
                                      <p:cBhvr>
                                        <p:cTn id="43" dur="500"/>
                                        <p:tgtEl>
                                          <p:spTgt spid="245"/>
                                        </p:tgtEl>
                                      </p:cBhvr>
                                    </p:animEffect>
                                  </p:childTnLst>
                                </p:cTn>
                              </p:par>
                            </p:childTnLst>
                          </p:cTn>
                        </p:par>
                        <p:par>
                          <p:cTn id="44" fill="hold">
                            <p:stCondLst>
                              <p:cond delay="4000"/>
                            </p:stCondLst>
                            <p:childTnLst>
                              <p:par>
                                <p:cTn id="45" presetID="10" presetClass="entr" presetSubtype="0" fill="hold" grpId="0" nodeType="afterEffect">
                                  <p:stCondLst>
                                    <p:cond delay="500"/>
                                  </p:stCondLst>
                                  <p:childTnLst>
                                    <p:set>
                                      <p:cBhvr>
                                        <p:cTn id="46" dur="1" fill="hold">
                                          <p:stCondLst>
                                            <p:cond delay="0"/>
                                          </p:stCondLst>
                                        </p:cTn>
                                        <p:tgtEl>
                                          <p:spTgt spid="316"/>
                                        </p:tgtEl>
                                        <p:attrNameLst>
                                          <p:attrName>style.visibility</p:attrName>
                                        </p:attrNameLst>
                                      </p:cBhvr>
                                      <p:to>
                                        <p:strVal val="visible"/>
                                      </p:to>
                                    </p:set>
                                    <p:animEffect transition="in" filter="fade">
                                      <p:cBhvr>
                                        <p:cTn id="47" dur="1000"/>
                                        <p:tgtEl>
                                          <p:spTgt spid="316"/>
                                        </p:tgtEl>
                                      </p:cBhvr>
                                    </p:animEffect>
                                  </p:childTnLst>
                                </p:cTn>
                              </p:par>
                              <p:par>
                                <p:cTn id="48" presetID="10" presetClass="entr" presetSubtype="0" fill="hold" grpId="0" nodeType="withEffect">
                                  <p:stCondLst>
                                    <p:cond delay="750"/>
                                  </p:stCondLst>
                                  <p:childTnLst>
                                    <p:set>
                                      <p:cBhvr>
                                        <p:cTn id="49" dur="1" fill="hold">
                                          <p:stCondLst>
                                            <p:cond delay="0"/>
                                          </p:stCondLst>
                                        </p:cTn>
                                        <p:tgtEl>
                                          <p:spTgt spid="315"/>
                                        </p:tgtEl>
                                        <p:attrNameLst>
                                          <p:attrName>style.visibility</p:attrName>
                                        </p:attrNameLst>
                                      </p:cBhvr>
                                      <p:to>
                                        <p:strVal val="visible"/>
                                      </p:to>
                                    </p:set>
                                    <p:animEffect transition="in" filter="fade">
                                      <p:cBhvr>
                                        <p:cTn id="50" dur="1000"/>
                                        <p:tgtEl>
                                          <p:spTgt spid="315"/>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318"/>
                                        </p:tgtEl>
                                        <p:attrNameLst>
                                          <p:attrName>style.visibility</p:attrName>
                                        </p:attrNameLst>
                                      </p:cBhvr>
                                      <p:to>
                                        <p:strVal val="visible"/>
                                      </p:to>
                                    </p:set>
                                    <p:animEffect transition="in" filter="fade">
                                      <p:cBhvr>
                                        <p:cTn id="53" dur="1000"/>
                                        <p:tgtEl>
                                          <p:spTgt spid="318"/>
                                        </p:tgtEl>
                                      </p:cBhvr>
                                    </p:animEffect>
                                  </p:childTnLst>
                                </p:cTn>
                              </p:par>
                              <p:par>
                                <p:cTn id="54" presetID="10" presetClass="entr" presetSubtype="0" fill="hold" grpId="0" nodeType="withEffect">
                                  <p:stCondLst>
                                    <p:cond delay="1250"/>
                                  </p:stCondLst>
                                  <p:childTnLst>
                                    <p:set>
                                      <p:cBhvr>
                                        <p:cTn id="55" dur="1" fill="hold">
                                          <p:stCondLst>
                                            <p:cond delay="0"/>
                                          </p:stCondLst>
                                        </p:cTn>
                                        <p:tgtEl>
                                          <p:spTgt spid="317"/>
                                        </p:tgtEl>
                                        <p:attrNameLst>
                                          <p:attrName>style.visibility</p:attrName>
                                        </p:attrNameLst>
                                      </p:cBhvr>
                                      <p:to>
                                        <p:strVal val="visible"/>
                                      </p:to>
                                    </p:set>
                                    <p:animEffect transition="in" filter="fade">
                                      <p:cBhvr>
                                        <p:cTn id="56" dur="1000"/>
                                        <p:tgtEl>
                                          <p:spTgt spid="31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26"/>
                                        </p:tgtEl>
                                        <p:attrNameLst>
                                          <p:attrName>style.visibility</p:attrName>
                                        </p:attrNameLst>
                                      </p:cBhvr>
                                      <p:to>
                                        <p:strVal val="visible"/>
                                      </p:to>
                                    </p:set>
                                    <p:animEffect transition="in" filter="fade">
                                      <p:cBhvr>
                                        <p:cTn id="61" dur="1000"/>
                                        <p:tgtEl>
                                          <p:spTgt spid="226"/>
                                        </p:tgtEl>
                                      </p:cBhvr>
                                    </p:animEffect>
                                  </p:childTnLst>
                                </p:cTn>
                              </p:par>
                              <p:par>
                                <p:cTn id="62" presetID="10" presetClass="exit" presetSubtype="0" fill="hold" grpId="1" nodeType="withEffect">
                                  <p:stCondLst>
                                    <p:cond delay="0"/>
                                  </p:stCondLst>
                                  <p:childTnLst>
                                    <p:animEffect transition="out" filter="fade">
                                      <p:cBhvr>
                                        <p:cTn id="63" dur="1000"/>
                                        <p:tgtEl>
                                          <p:spTgt spid="316"/>
                                        </p:tgtEl>
                                      </p:cBhvr>
                                    </p:animEffect>
                                    <p:set>
                                      <p:cBhvr>
                                        <p:cTn id="64" dur="1" fill="hold">
                                          <p:stCondLst>
                                            <p:cond delay="999"/>
                                          </p:stCondLst>
                                        </p:cTn>
                                        <p:tgtEl>
                                          <p:spTgt spid="316"/>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1000"/>
                                        <p:tgtEl>
                                          <p:spTgt spid="315"/>
                                        </p:tgtEl>
                                      </p:cBhvr>
                                    </p:animEffect>
                                    <p:set>
                                      <p:cBhvr>
                                        <p:cTn id="67" dur="1" fill="hold">
                                          <p:stCondLst>
                                            <p:cond delay="999"/>
                                          </p:stCondLst>
                                        </p:cTn>
                                        <p:tgtEl>
                                          <p:spTgt spid="315"/>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1000"/>
                                        <p:tgtEl>
                                          <p:spTgt spid="318"/>
                                        </p:tgtEl>
                                      </p:cBhvr>
                                    </p:animEffect>
                                    <p:set>
                                      <p:cBhvr>
                                        <p:cTn id="70" dur="1" fill="hold">
                                          <p:stCondLst>
                                            <p:cond delay="999"/>
                                          </p:stCondLst>
                                        </p:cTn>
                                        <p:tgtEl>
                                          <p:spTgt spid="318"/>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1000"/>
                                        <p:tgtEl>
                                          <p:spTgt spid="317"/>
                                        </p:tgtEl>
                                      </p:cBhvr>
                                    </p:animEffect>
                                    <p:set>
                                      <p:cBhvr>
                                        <p:cTn id="73" dur="1" fill="hold">
                                          <p:stCondLst>
                                            <p:cond delay="999"/>
                                          </p:stCondLst>
                                        </p:cTn>
                                        <p:tgtEl>
                                          <p:spTgt spid="317"/>
                                        </p:tgtEl>
                                        <p:attrNameLst>
                                          <p:attrName>style.visibility</p:attrName>
                                        </p:attrNameLst>
                                      </p:cBhvr>
                                      <p:to>
                                        <p:strVal val="hidden"/>
                                      </p:to>
                                    </p:set>
                                  </p:childTnLst>
                                </p:cTn>
                              </p:par>
                            </p:childTnLst>
                          </p:cTn>
                        </p:par>
                        <p:par>
                          <p:cTn id="74" fill="hold">
                            <p:stCondLst>
                              <p:cond delay="1000"/>
                            </p:stCondLst>
                            <p:childTnLst>
                              <p:par>
                                <p:cTn id="75" presetID="10" presetClass="entr" presetSubtype="0" fill="hold" grpId="0" nodeType="afterEffect">
                                  <p:stCondLst>
                                    <p:cond delay="250"/>
                                  </p:stCondLst>
                                  <p:childTnLst>
                                    <p:set>
                                      <p:cBhvr>
                                        <p:cTn id="76" dur="1" fill="hold">
                                          <p:stCondLst>
                                            <p:cond delay="0"/>
                                          </p:stCondLst>
                                        </p:cTn>
                                        <p:tgtEl>
                                          <p:spTgt spid="227"/>
                                        </p:tgtEl>
                                        <p:attrNameLst>
                                          <p:attrName>style.visibility</p:attrName>
                                        </p:attrNameLst>
                                      </p:cBhvr>
                                      <p:to>
                                        <p:strVal val="visible"/>
                                      </p:to>
                                    </p:set>
                                    <p:animEffect transition="in" filter="fade">
                                      <p:cBhvr>
                                        <p:cTn id="77" dur="1000"/>
                                        <p:tgtEl>
                                          <p:spTgt spid="227"/>
                                        </p:tgtEl>
                                      </p:cBhvr>
                                    </p:animEffect>
                                  </p:childTnLst>
                                </p:cTn>
                              </p:par>
                            </p:childTnLst>
                          </p:cTn>
                        </p:par>
                        <p:par>
                          <p:cTn id="78" fill="hold">
                            <p:stCondLst>
                              <p:cond delay="2250"/>
                            </p:stCondLst>
                            <p:childTnLst>
                              <p:par>
                                <p:cTn id="79" presetID="10" presetClass="entr" presetSubtype="0" fill="hold" grpId="0" nodeType="afterEffect">
                                  <p:stCondLst>
                                    <p:cond delay="500"/>
                                  </p:stCondLst>
                                  <p:childTnLst>
                                    <p:set>
                                      <p:cBhvr>
                                        <p:cTn id="80" dur="1" fill="hold">
                                          <p:stCondLst>
                                            <p:cond delay="0"/>
                                          </p:stCondLst>
                                        </p:cTn>
                                        <p:tgtEl>
                                          <p:spTgt spid="319"/>
                                        </p:tgtEl>
                                        <p:attrNameLst>
                                          <p:attrName>style.visibility</p:attrName>
                                        </p:attrNameLst>
                                      </p:cBhvr>
                                      <p:to>
                                        <p:strVal val="visible"/>
                                      </p:to>
                                    </p:set>
                                    <p:animEffect transition="in" filter="fade">
                                      <p:cBhvr>
                                        <p:cTn id="81" dur="500"/>
                                        <p:tgtEl>
                                          <p:spTgt spid="319"/>
                                        </p:tgtEl>
                                      </p:cBhvr>
                                    </p:animEffect>
                                  </p:childTnLst>
                                </p:cTn>
                              </p:par>
                              <p:par>
                                <p:cTn id="82" presetID="10" presetClass="entr" presetSubtype="0" fill="hold" grpId="0" nodeType="withEffect">
                                  <p:stCondLst>
                                    <p:cond delay="500"/>
                                  </p:stCondLst>
                                  <p:childTnLst>
                                    <p:set>
                                      <p:cBhvr>
                                        <p:cTn id="83" dur="1" fill="hold">
                                          <p:stCondLst>
                                            <p:cond delay="0"/>
                                          </p:stCondLst>
                                        </p:cTn>
                                        <p:tgtEl>
                                          <p:spTgt spid="320"/>
                                        </p:tgtEl>
                                        <p:attrNameLst>
                                          <p:attrName>style.visibility</p:attrName>
                                        </p:attrNameLst>
                                      </p:cBhvr>
                                      <p:to>
                                        <p:strVal val="visible"/>
                                      </p:to>
                                    </p:set>
                                    <p:animEffect transition="in" filter="fade">
                                      <p:cBhvr>
                                        <p:cTn id="84" dur="500"/>
                                        <p:tgtEl>
                                          <p:spTgt spid="320"/>
                                        </p:tgtEl>
                                      </p:cBhvr>
                                    </p:animEffect>
                                  </p:childTnLst>
                                </p:cTn>
                              </p:par>
                              <p:par>
                                <p:cTn id="85" presetID="10" presetClass="entr" presetSubtype="0" fill="hold" grpId="0" nodeType="withEffect">
                                  <p:stCondLst>
                                    <p:cond delay="500"/>
                                  </p:stCondLst>
                                  <p:childTnLst>
                                    <p:set>
                                      <p:cBhvr>
                                        <p:cTn id="86" dur="1" fill="hold">
                                          <p:stCondLst>
                                            <p:cond delay="0"/>
                                          </p:stCondLst>
                                        </p:cTn>
                                        <p:tgtEl>
                                          <p:spTgt spid="322"/>
                                        </p:tgtEl>
                                        <p:attrNameLst>
                                          <p:attrName>style.visibility</p:attrName>
                                        </p:attrNameLst>
                                      </p:cBhvr>
                                      <p:to>
                                        <p:strVal val="visible"/>
                                      </p:to>
                                    </p:set>
                                    <p:animEffect transition="in" filter="fade">
                                      <p:cBhvr>
                                        <p:cTn id="87" dur="500"/>
                                        <p:tgtEl>
                                          <p:spTgt spid="322"/>
                                        </p:tgtEl>
                                      </p:cBhvr>
                                    </p:animEffect>
                                  </p:childTnLst>
                                </p:cTn>
                              </p:par>
                              <p:par>
                                <p:cTn id="88" presetID="10" presetClass="entr" presetSubtype="0" fill="hold" grpId="0" nodeType="withEffect">
                                  <p:stCondLst>
                                    <p:cond delay="500"/>
                                  </p:stCondLst>
                                  <p:childTnLst>
                                    <p:set>
                                      <p:cBhvr>
                                        <p:cTn id="89" dur="1" fill="hold">
                                          <p:stCondLst>
                                            <p:cond delay="0"/>
                                          </p:stCondLst>
                                        </p:cTn>
                                        <p:tgtEl>
                                          <p:spTgt spid="321"/>
                                        </p:tgtEl>
                                        <p:attrNameLst>
                                          <p:attrName>style.visibility</p:attrName>
                                        </p:attrNameLst>
                                      </p:cBhvr>
                                      <p:to>
                                        <p:strVal val="visible"/>
                                      </p:to>
                                    </p:set>
                                    <p:animEffect transition="in" filter="fade">
                                      <p:cBhvr>
                                        <p:cTn id="90" dur="500"/>
                                        <p:tgtEl>
                                          <p:spTgt spid="321"/>
                                        </p:tgtEl>
                                      </p:cBhvr>
                                    </p:animEffect>
                                  </p:childTnLst>
                                </p:cTn>
                              </p:par>
                            </p:childTnLst>
                          </p:cTn>
                        </p:par>
                        <p:par>
                          <p:cTn id="91" fill="hold">
                            <p:stCondLst>
                              <p:cond delay="3250"/>
                            </p:stCondLst>
                            <p:childTnLst>
                              <p:par>
                                <p:cTn id="92" presetID="22" presetClass="entr" presetSubtype="8" fill="hold" nodeType="afterEffect">
                                  <p:stCondLst>
                                    <p:cond delay="500"/>
                                  </p:stCondLst>
                                  <p:childTnLst>
                                    <p:set>
                                      <p:cBhvr>
                                        <p:cTn id="93" dur="1" fill="hold">
                                          <p:stCondLst>
                                            <p:cond delay="0"/>
                                          </p:stCondLst>
                                        </p:cTn>
                                        <p:tgtEl>
                                          <p:spTgt spid="261"/>
                                        </p:tgtEl>
                                        <p:attrNameLst>
                                          <p:attrName>style.visibility</p:attrName>
                                        </p:attrNameLst>
                                      </p:cBhvr>
                                      <p:to>
                                        <p:strVal val="visible"/>
                                      </p:to>
                                    </p:set>
                                    <p:animEffect transition="in" filter="wipe(left)">
                                      <p:cBhvr>
                                        <p:cTn id="94" dur="1000"/>
                                        <p:tgtEl>
                                          <p:spTgt spid="261"/>
                                        </p:tgtEl>
                                      </p:cBhvr>
                                    </p:animEffect>
                                  </p:childTnLst>
                                </p:cTn>
                              </p:par>
                            </p:childTnLst>
                          </p:cTn>
                        </p:par>
                        <p:par>
                          <p:cTn id="95" fill="hold">
                            <p:stCondLst>
                              <p:cond delay="4750"/>
                            </p:stCondLst>
                            <p:childTnLst>
                              <p:par>
                                <p:cTn id="96" presetID="10" presetClass="entr" presetSubtype="0" fill="hold" grpId="0" nodeType="afterEffect">
                                  <p:stCondLst>
                                    <p:cond delay="0"/>
                                  </p:stCondLst>
                                  <p:childTnLst>
                                    <p:set>
                                      <p:cBhvr>
                                        <p:cTn id="97" dur="1" fill="hold">
                                          <p:stCondLst>
                                            <p:cond delay="0"/>
                                          </p:stCondLst>
                                        </p:cTn>
                                        <p:tgtEl>
                                          <p:spTgt spid="264"/>
                                        </p:tgtEl>
                                        <p:attrNameLst>
                                          <p:attrName>style.visibility</p:attrName>
                                        </p:attrNameLst>
                                      </p:cBhvr>
                                      <p:to>
                                        <p:strVal val="visible"/>
                                      </p:to>
                                    </p:set>
                                    <p:animEffect transition="in" filter="fade">
                                      <p:cBhvr>
                                        <p:cTn id="98" dur="500"/>
                                        <p:tgtEl>
                                          <p:spTgt spid="264"/>
                                        </p:tgtEl>
                                      </p:cBhvr>
                                    </p:animEffect>
                                  </p:childTnLst>
                                </p:cTn>
                              </p:par>
                              <p:par>
                                <p:cTn id="99" presetID="10" presetClass="entr" presetSubtype="0" fill="hold" grpId="0" nodeType="withEffect">
                                  <p:stCondLst>
                                    <p:cond delay="250"/>
                                  </p:stCondLst>
                                  <p:childTnLst>
                                    <p:set>
                                      <p:cBhvr>
                                        <p:cTn id="100" dur="1" fill="hold">
                                          <p:stCondLst>
                                            <p:cond delay="0"/>
                                          </p:stCondLst>
                                        </p:cTn>
                                        <p:tgtEl>
                                          <p:spTgt spid="265"/>
                                        </p:tgtEl>
                                        <p:attrNameLst>
                                          <p:attrName>style.visibility</p:attrName>
                                        </p:attrNameLst>
                                      </p:cBhvr>
                                      <p:to>
                                        <p:strVal val="visible"/>
                                      </p:to>
                                    </p:set>
                                    <p:animEffect transition="in" filter="fade">
                                      <p:cBhvr>
                                        <p:cTn id="101" dur="500"/>
                                        <p:tgtEl>
                                          <p:spTgt spid="265"/>
                                        </p:tgtEl>
                                      </p:cBhvr>
                                    </p:animEffect>
                                  </p:childTnLst>
                                </p:cTn>
                              </p:par>
                              <p:par>
                                <p:cTn id="102" presetID="10" presetClass="entr" presetSubtype="0" fill="hold" grpId="0" nodeType="withEffect">
                                  <p:stCondLst>
                                    <p:cond delay="500"/>
                                  </p:stCondLst>
                                  <p:childTnLst>
                                    <p:set>
                                      <p:cBhvr>
                                        <p:cTn id="103" dur="1" fill="hold">
                                          <p:stCondLst>
                                            <p:cond delay="0"/>
                                          </p:stCondLst>
                                        </p:cTn>
                                        <p:tgtEl>
                                          <p:spTgt spid="266"/>
                                        </p:tgtEl>
                                        <p:attrNameLst>
                                          <p:attrName>style.visibility</p:attrName>
                                        </p:attrNameLst>
                                      </p:cBhvr>
                                      <p:to>
                                        <p:strVal val="visible"/>
                                      </p:to>
                                    </p:set>
                                    <p:animEffect transition="in" filter="fade">
                                      <p:cBhvr>
                                        <p:cTn id="104" dur="500"/>
                                        <p:tgtEl>
                                          <p:spTgt spid="266"/>
                                        </p:tgtEl>
                                      </p:cBhvr>
                                    </p:animEffect>
                                  </p:childTnLst>
                                </p:cTn>
                              </p:par>
                              <p:par>
                                <p:cTn id="105" presetID="10" presetClass="entr" presetSubtype="0" fill="hold" grpId="0" nodeType="withEffect">
                                  <p:stCondLst>
                                    <p:cond delay="750"/>
                                  </p:stCondLst>
                                  <p:childTnLst>
                                    <p:set>
                                      <p:cBhvr>
                                        <p:cTn id="106" dur="1" fill="hold">
                                          <p:stCondLst>
                                            <p:cond delay="0"/>
                                          </p:stCondLst>
                                        </p:cTn>
                                        <p:tgtEl>
                                          <p:spTgt spid="267"/>
                                        </p:tgtEl>
                                        <p:attrNameLst>
                                          <p:attrName>style.visibility</p:attrName>
                                        </p:attrNameLst>
                                      </p:cBhvr>
                                      <p:to>
                                        <p:strVal val="visible"/>
                                      </p:to>
                                    </p:set>
                                    <p:animEffect transition="in" filter="fade">
                                      <p:cBhvr>
                                        <p:cTn id="107" dur="500"/>
                                        <p:tgtEl>
                                          <p:spTgt spid="267"/>
                                        </p:tgtEl>
                                      </p:cBhvr>
                                    </p:animEffect>
                                  </p:childTnLst>
                                </p:cTn>
                              </p:par>
                              <p:par>
                                <p:cTn id="108" presetID="10" presetClass="entr" presetSubtype="0" fill="hold" grpId="0" nodeType="withEffect">
                                  <p:stCondLst>
                                    <p:cond delay="1000"/>
                                  </p:stCondLst>
                                  <p:childTnLst>
                                    <p:set>
                                      <p:cBhvr>
                                        <p:cTn id="109" dur="1" fill="hold">
                                          <p:stCondLst>
                                            <p:cond delay="0"/>
                                          </p:stCondLst>
                                        </p:cTn>
                                        <p:tgtEl>
                                          <p:spTgt spid="268"/>
                                        </p:tgtEl>
                                        <p:attrNameLst>
                                          <p:attrName>style.visibility</p:attrName>
                                        </p:attrNameLst>
                                      </p:cBhvr>
                                      <p:to>
                                        <p:strVal val="visible"/>
                                      </p:to>
                                    </p:set>
                                    <p:animEffect transition="in" filter="fade">
                                      <p:cBhvr>
                                        <p:cTn id="110" dur="500"/>
                                        <p:tgtEl>
                                          <p:spTgt spid="268"/>
                                        </p:tgtEl>
                                      </p:cBhvr>
                                    </p:animEffect>
                                  </p:childTnLst>
                                </p:cTn>
                              </p:par>
                              <p:par>
                                <p:cTn id="111" presetID="10" presetClass="entr" presetSubtype="0" fill="hold" grpId="0" nodeType="withEffect">
                                  <p:stCondLst>
                                    <p:cond delay="1250"/>
                                  </p:stCondLst>
                                  <p:childTnLst>
                                    <p:set>
                                      <p:cBhvr>
                                        <p:cTn id="112" dur="1" fill="hold">
                                          <p:stCondLst>
                                            <p:cond delay="0"/>
                                          </p:stCondLst>
                                        </p:cTn>
                                        <p:tgtEl>
                                          <p:spTgt spid="269"/>
                                        </p:tgtEl>
                                        <p:attrNameLst>
                                          <p:attrName>style.visibility</p:attrName>
                                        </p:attrNameLst>
                                      </p:cBhvr>
                                      <p:to>
                                        <p:strVal val="visible"/>
                                      </p:to>
                                    </p:set>
                                    <p:animEffect transition="in" filter="fade">
                                      <p:cBhvr>
                                        <p:cTn id="113" dur="500"/>
                                        <p:tgtEl>
                                          <p:spTgt spid="269"/>
                                        </p:tgtEl>
                                      </p:cBhvr>
                                    </p:animEffect>
                                  </p:childTnLst>
                                </p:cTn>
                              </p:par>
                              <p:par>
                                <p:cTn id="114" presetID="10" presetClass="entr" presetSubtype="0" fill="hold" grpId="0" nodeType="withEffect">
                                  <p:stCondLst>
                                    <p:cond delay="1500"/>
                                  </p:stCondLst>
                                  <p:childTnLst>
                                    <p:set>
                                      <p:cBhvr>
                                        <p:cTn id="115" dur="1" fill="hold">
                                          <p:stCondLst>
                                            <p:cond delay="0"/>
                                          </p:stCondLst>
                                        </p:cTn>
                                        <p:tgtEl>
                                          <p:spTgt spid="270"/>
                                        </p:tgtEl>
                                        <p:attrNameLst>
                                          <p:attrName>style.visibility</p:attrName>
                                        </p:attrNameLst>
                                      </p:cBhvr>
                                      <p:to>
                                        <p:strVal val="visible"/>
                                      </p:to>
                                    </p:set>
                                    <p:animEffect transition="in" filter="fade">
                                      <p:cBhvr>
                                        <p:cTn id="116" dur="500"/>
                                        <p:tgtEl>
                                          <p:spTgt spid="270"/>
                                        </p:tgtEl>
                                      </p:cBhvr>
                                    </p:animEffect>
                                  </p:childTnLst>
                                </p:cTn>
                              </p:par>
                              <p:par>
                                <p:cTn id="117" presetID="10" presetClass="entr" presetSubtype="0" fill="hold" grpId="0" nodeType="withEffect">
                                  <p:stCondLst>
                                    <p:cond delay="1750"/>
                                  </p:stCondLst>
                                  <p:childTnLst>
                                    <p:set>
                                      <p:cBhvr>
                                        <p:cTn id="118" dur="1" fill="hold">
                                          <p:stCondLst>
                                            <p:cond delay="0"/>
                                          </p:stCondLst>
                                        </p:cTn>
                                        <p:tgtEl>
                                          <p:spTgt spid="271"/>
                                        </p:tgtEl>
                                        <p:attrNameLst>
                                          <p:attrName>style.visibility</p:attrName>
                                        </p:attrNameLst>
                                      </p:cBhvr>
                                      <p:to>
                                        <p:strVal val="visible"/>
                                      </p:to>
                                    </p:set>
                                    <p:animEffect transition="in" filter="fade">
                                      <p:cBhvr>
                                        <p:cTn id="119" dur="500"/>
                                        <p:tgtEl>
                                          <p:spTgt spid="271"/>
                                        </p:tgtEl>
                                      </p:cBhvr>
                                    </p:animEffect>
                                  </p:childTnLst>
                                </p:cTn>
                              </p:par>
                              <p:par>
                                <p:cTn id="120" presetID="10" presetClass="entr" presetSubtype="0" fill="hold" grpId="0" nodeType="withEffect">
                                  <p:stCondLst>
                                    <p:cond delay="2000"/>
                                  </p:stCondLst>
                                  <p:childTnLst>
                                    <p:set>
                                      <p:cBhvr>
                                        <p:cTn id="121" dur="1" fill="hold">
                                          <p:stCondLst>
                                            <p:cond delay="0"/>
                                          </p:stCondLst>
                                        </p:cTn>
                                        <p:tgtEl>
                                          <p:spTgt spid="272"/>
                                        </p:tgtEl>
                                        <p:attrNameLst>
                                          <p:attrName>style.visibility</p:attrName>
                                        </p:attrNameLst>
                                      </p:cBhvr>
                                      <p:to>
                                        <p:strVal val="visible"/>
                                      </p:to>
                                    </p:set>
                                    <p:animEffect transition="in" filter="fade">
                                      <p:cBhvr>
                                        <p:cTn id="122" dur="500"/>
                                        <p:tgtEl>
                                          <p:spTgt spid="272"/>
                                        </p:tgtEl>
                                      </p:cBhvr>
                                    </p:animEffect>
                                  </p:childTnLst>
                                </p:cTn>
                              </p:par>
                              <p:par>
                                <p:cTn id="123" presetID="10" presetClass="entr" presetSubtype="0" fill="hold" grpId="0" nodeType="withEffect">
                                  <p:stCondLst>
                                    <p:cond delay="2250"/>
                                  </p:stCondLst>
                                  <p:childTnLst>
                                    <p:set>
                                      <p:cBhvr>
                                        <p:cTn id="124" dur="1" fill="hold">
                                          <p:stCondLst>
                                            <p:cond delay="0"/>
                                          </p:stCondLst>
                                        </p:cTn>
                                        <p:tgtEl>
                                          <p:spTgt spid="273"/>
                                        </p:tgtEl>
                                        <p:attrNameLst>
                                          <p:attrName>style.visibility</p:attrName>
                                        </p:attrNameLst>
                                      </p:cBhvr>
                                      <p:to>
                                        <p:strVal val="visible"/>
                                      </p:to>
                                    </p:set>
                                    <p:animEffect transition="in" filter="fade">
                                      <p:cBhvr>
                                        <p:cTn id="125" dur="500"/>
                                        <p:tgtEl>
                                          <p:spTgt spid="273"/>
                                        </p:tgtEl>
                                      </p:cBhvr>
                                    </p:animEffect>
                                  </p:childTnLst>
                                </p:cTn>
                              </p:par>
                              <p:par>
                                <p:cTn id="126" presetID="10" presetClass="entr" presetSubtype="0" fill="hold" grpId="0" nodeType="withEffect">
                                  <p:stCondLst>
                                    <p:cond delay="2500"/>
                                  </p:stCondLst>
                                  <p:childTnLst>
                                    <p:set>
                                      <p:cBhvr>
                                        <p:cTn id="127" dur="1" fill="hold">
                                          <p:stCondLst>
                                            <p:cond delay="0"/>
                                          </p:stCondLst>
                                        </p:cTn>
                                        <p:tgtEl>
                                          <p:spTgt spid="274"/>
                                        </p:tgtEl>
                                        <p:attrNameLst>
                                          <p:attrName>style.visibility</p:attrName>
                                        </p:attrNameLst>
                                      </p:cBhvr>
                                      <p:to>
                                        <p:strVal val="visible"/>
                                      </p:to>
                                    </p:set>
                                    <p:animEffect transition="in" filter="fade">
                                      <p:cBhvr>
                                        <p:cTn id="128" dur="500"/>
                                        <p:tgtEl>
                                          <p:spTgt spid="274"/>
                                        </p:tgtEl>
                                      </p:cBhvr>
                                    </p:animEffect>
                                  </p:childTnLst>
                                </p:cTn>
                              </p:par>
                              <p:par>
                                <p:cTn id="129" presetID="10" presetClass="entr" presetSubtype="0" fill="hold" grpId="0" nodeType="withEffect">
                                  <p:stCondLst>
                                    <p:cond delay="2750"/>
                                  </p:stCondLst>
                                  <p:childTnLst>
                                    <p:set>
                                      <p:cBhvr>
                                        <p:cTn id="130" dur="1" fill="hold">
                                          <p:stCondLst>
                                            <p:cond delay="0"/>
                                          </p:stCondLst>
                                        </p:cTn>
                                        <p:tgtEl>
                                          <p:spTgt spid="275"/>
                                        </p:tgtEl>
                                        <p:attrNameLst>
                                          <p:attrName>style.visibility</p:attrName>
                                        </p:attrNameLst>
                                      </p:cBhvr>
                                      <p:to>
                                        <p:strVal val="visible"/>
                                      </p:to>
                                    </p:set>
                                    <p:animEffect transition="in" filter="fade">
                                      <p:cBhvr>
                                        <p:cTn id="131" dur="500"/>
                                        <p:tgtEl>
                                          <p:spTgt spid="275"/>
                                        </p:tgtEl>
                                      </p:cBhvr>
                                    </p:animEffect>
                                  </p:childTnLst>
                                </p:cTn>
                              </p:par>
                              <p:par>
                                <p:cTn id="132" presetID="10" presetClass="entr" presetSubtype="0" fill="hold" grpId="0" nodeType="withEffect">
                                  <p:stCondLst>
                                    <p:cond delay="3000"/>
                                  </p:stCondLst>
                                  <p:childTnLst>
                                    <p:set>
                                      <p:cBhvr>
                                        <p:cTn id="133" dur="1" fill="hold">
                                          <p:stCondLst>
                                            <p:cond delay="0"/>
                                          </p:stCondLst>
                                        </p:cTn>
                                        <p:tgtEl>
                                          <p:spTgt spid="276"/>
                                        </p:tgtEl>
                                        <p:attrNameLst>
                                          <p:attrName>style.visibility</p:attrName>
                                        </p:attrNameLst>
                                      </p:cBhvr>
                                      <p:to>
                                        <p:strVal val="visible"/>
                                      </p:to>
                                    </p:set>
                                    <p:animEffect transition="in" filter="fade">
                                      <p:cBhvr>
                                        <p:cTn id="134" dur="500"/>
                                        <p:tgtEl>
                                          <p:spTgt spid="276"/>
                                        </p:tgtEl>
                                      </p:cBhvr>
                                    </p:animEffect>
                                  </p:childTnLst>
                                </p:cTn>
                              </p:par>
                              <p:par>
                                <p:cTn id="135" presetID="10" presetClass="entr" presetSubtype="0" fill="hold" grpId="0" nodeType="withEffect">
                                  <p:stCondLst>
                                    <p:cond delay="3250"/>
                                  </p:stCondLst>
                                  <p:childTnLst>
                                    <p:set>
                                      <p:cBhvr>
                                        <p:cTn id="136" dur="1" fill="hold">
                                          <p:stCondLst>
                                            <p:cond delay="0"/>
                                          </p:stCondLst>
                                        </p:cTn>
                                        <p:tgtEl>
                                          <p:spTgt spid="277"/>
                                        </p:tgtEl>
                                        <p:attrNameLst>
                                          <p:attrName>style.visibility</p:attrName>
                                        </p:attrNameLst>
                                      </p:cBhvr>
                                      <p:to>
                                        <p:strVal val="visible"/>
                                      </p:to>
                                    </p:set>
                                    <p:animEffect transition="in" filter="fade">
                                      <p:cBhvr>
                                        <p:cTn id="137" dur="500"/>
                                        <p:tgtEl>
                                          <p:spTgt spid="277"/>
                                        </p:tgtEl>
                                      </p:cBhvr>
                                    </p:animEffect>
                                  </p:childTnLst>
                                </p:cTn>
                              </p:par>
                              <p:par>
                                <p:cTn id="138" presetID="10" presetClass="entr" presetSubtype="0" fill="hold" grpId="0" nodeType="withEffect">
                                  <p:stCondLst>
                                    <p:cond delay="3500"/>
                                  </p:stCondLst>
                                  <p:childTnLst>
                                    <p:set>
                                      <p:cBhvr>
                                        <p:cTn id="139" dur="1" fill="hold">
                                          <p:stCondLst>
                                            <p:cond delay="0"/>
                                          </p:stCondLst>
                                        </p:cTn>
                                        <p:tgtEl>
                                          <p:spTgt spid="278"/>
                                        </p:tgtEl>
                                        <p:attrNameLst>
                                          <p:attrName>style.visibility</p:attrName>
                                        </p:attrNameLst>
                                      </p:cBhvr>
                                      <p:to>
                                        <p:strVal val="visible"/>
                                      </p:to>
                                    </p:set>
                                    <p:animEffect transition="in" filter="fade">
                                      <p:cBhvr>
                                        <p:cTn id="140" dur="500"/>
                                        <p:tgtEl>
                                          <p:spTgt spid="278"/>
                                        </p:tgtEl>
                                      </p:cBhvr>
                                    </p:animEffect>
                                  </p:childTnLst>
                                </p:cTn>
                              </p:par>
                              <p:par>
                                <p:cTn id="141" presetID="10" presetClass="entr" presetSubtype="0" fill="hold" grpId="0" nodeType="withEffect">
                                  <p:stCondLst>
                                    <p:cond delay="3750"/>
                                  </p:stCondLst>
                                  <p:childTnLst>
                                    <p:set>
                                      <p:cBhvr>
                                        <p:cTn id="142" dur="1" fill="hold">
                                          <p:stCondLst>
                                            <p:cond delay="0"/>
                                          </p:stCondLst>
                                        </p:cTn>
                                        <p:tgtEl>
                                          <p:spTgt spid="279"/>
                                        </p:tgtEl>
                                        <p:attrNameLst>
                                          <p:attrName>style.visibility</p:attrName>
                                        </p:attrNameLst>
                                      </p:cBhvr>
                                      <p:to>
                                        <p:strVal val="visible"/>
                                      </p:to>
                                    </p:set>
                                    <p:animEffect transition="in" filter="fade">
                                      <p:cBhvr>
                                        <p:cTn id="143" dur="500"/>
                                        <p:tgtEl>
                                          <p:spTgt spid="279"/>
                                        </p:tgtEl>
                                      </p:cBhvr>
                                    </p:animEffect>
                                  </p:childTnLst>
                                </p:cTn>
                              </p:par>
                              <p:par>
                                <p:cTn id="144" presetID="10" presetClass="entr" presetSubtype="0" fill="hold" grpId="0" nodeType="withEffect">
                                  <p:stCondLst>
                                    <p:cond delay="4000"/>
                                  </p:stCondLst>
                                  <p:childTnLst>
                                    <p:set>
                                      <p:cBhvr>
                                        <p:cTn id="145" dur="1" fill="hold">
                                          <p:stCondLst>
                                            <p:cond delay="0"/>
                                          </p:stCondLst>
                                        </p:cTn>
                                        <p:tgtEl>
                                          <p:spTgt spid="280"/>
                                        </p:tgtEl>
                                        <p:attrNameLst>
                                          <p:attrName>style.visibility</p:attrName>
                                        </p:attrNameLst>
                                      </p:cBhvr>
                                      <p:to>
                                        <p:strVal val="visible"/>
                                      </p:to>
                                    </p:set>
                                    <p:animEffect transition="in" filter="fade">
                                      <p:cBhvr>
                                        <p:cTn id="146" dur="500"/>
                                        <p:tgtEl>
                                          <p:spTgt spid="280"/>
                                        </p:tgtEl>
                                      </p:cBhvr>
                                    </p:animEffect>
                                  </p:childTnLst>
                                </p:cTn>
                              </p:par>
                              <p:par>
                                <p:cTn id="147" presetID="10" presetClass="entr" presetSubtype="0" fill="hold" grpId="0" nodeType="withEffect">
                                  <p:stCondLst>
                                    <p:cond delay="4250"/>
                                  </p:stCondLst>
                                  <p:childTnLst>
                                    <p:set>
                                      <p:cBhvr>
                                        <p:cTn id="148" dur="1" fill="hold">
                                          <p:stCondLst>
                                            <p:cond delay="0"/>
                                          </p:stCondLst>
                                        </p:cTn>
                                        <p:tgtEl>
                                          <p:spTgt spid="281"/>
                                        </p:tgtEl>
                                        <p:attrNameLst>
                                          <p:attrName>style.visibility</p:attrName>
                                        </p:attrNameLst>
                                      </p:cBhvr>
                                      <p:to>
                                        <p:strVal val="visible"/>
                                      </p:to>
                                    </p:set>
                                    <p:animEffect transition="in" filter="fade">
                                      <p:cBhvr>
                                        <p:cTn id="149" dur="500"/>
                                        <p:tgtEl>
                                          <p:spTgt spid="281"/>
                                        </p:tgtEl>
                                      </p:cBhvr>
                                    </p:animEffect>
                                  </p:childTnLst>
                                </p:cTn>
                              </p:par>
                              <p:par>
                                <p:cTn id="150" presetID="10" presetClass="entr" presetSubtype="0" fill="hold" grpId="0" nodeType="withEffect">
                                  <p:stCondLst>
                                    <p:cond delay="4500"/>
                                  </p:stCondLst>
                                  <p:childTnLst>
                                    <p:set>
                                      <p:cBhvr>
                                        <p:cTn id="151" dur="1" fill="hold">
                                          <p:stCondLst>
                                            <p:cond delay="0"/>
                                          </p:stCondLst>
                                        </p:cTn>
                                        <p:tgtEl>
                                          <p:spTgt spid="282"/>
                                        </p:tgtEl>
                                        <p:attrNameLst>
                                          <p:attrName>style.visibility</p:attrName>
                                        </p:attrNameLst>
                                      </p:cBhvr>
                                      <p:to>
                                        <p:strVal val="visible"/>
                                      </p:to>
                                    </p:set>
                                    <p:animEffect transition="in" filter="fade">
                                      <p:cBhvr>
                                        <p:cTn id="152" dur="500"/>
                                        <p:tgtEl>
                                          <p:spTgt spid="282"/>
                                        </p:tgtEl>
                                      </p:cBhvr>
                                    </p:animEffect>
                                  </p:childTnLst>
                                </p:cTn>
                              </p:par>
                              <p:par>
                                <p:cTn id="153" presetID="10" presetClass="entr" presetSubtype="0" fill="hold" grpId="0" nodeType="withEffect">
                                  <p:stCondLst>
                                    <p:cond delay="4750"/>
                                  </p:stCondLst>
                                  <p:childTnLst>
                                    <p:set>
                                      <p:cBhvr>
                                        <p:cTn id="154" dur="1" fill="hold">
                                          <p:stCondLst>
                                            <p:cond delay="0"/>
                                          </p:stCondLst>
                                        </p:cTn>
                                        <p:tgtEl>
                                          <p:spTgt spid="283"/>
                                        </p:tgtEl>
                                        <p:attrNameLst>
                                          <p:attrName>style.visibility</p:attrName>
                                        </p:attrNameLst>
                                      </p:cBhvr>
                                      <p:to>
                                        <p:strVal val="visible"/>
                                      </p:to>
                                    </p:set>
                                    <p:animEffect transition="in" filter="fade">
                                      <p:cBhvr>
                                        <p:cTn id="155" dur="500"/>
                                        <p:tgtEl>
                                          <p:spTgt spid="283"/>
                                        </p:tgtEl>
                                      </p:cBhvr>
                                    </p:animEffect>
                                  </p:childTnLst>
                                </p:cTn>
                              </p:par>
                              <p:par>
                                <p:cTn id="156" presetID="10" presetClass="entr" presetSubtype="0" fill="hold" grpId="0" nodeType="withEffect">
                                  <p:stCondLst>
                                    <p:cond delay="5000"/>
                                  </p:stCondLst>
                                  <p:childTnLst>
                                    <p:set>
                                      <p:cBhvr>
                                        <p:cTn id="157" dur="1" fill="hold">
                                          <p:stCondLst>
                                            <p:cond delay="0"/>
                                          </p:stCondLst>
                                        </p:cTn>
                                        <p:tgtEl>
                                          <p:spTgt spid="284"/>
                                        </p:tgtEl>
                                        <p:attrNameLst>
                                          <p:attrName>style.visibility</p:attrName>
                                        </p:attrNameLst>
                                      </p:cBhvr>
                                      <p:to>
                                        <p:strVal val="visible"/>
                                      </p:to>
                                    </p:set>
                                    <p:animEffect transition="in" filter="fade">
                                      <p:cBhvr>
                                        <p:cTn id="158" dur="500"/>
                                        <p:tgtEl>
                                          <p:spTgt spid="284"/>
                                        </p:tgtEl>
                                      </p:cBhvr>
                                    </p:animEffect>
                                  </p:childTnLst>
                                </p:cTn>
                              </p:par>
                              <p:par>
                                <p:cTn id="159" presetID="10" presetClass="entr" presetSubtype="0" fill="hold" grpId="0" nodeType="withEffect">
                                  <p:stCondLst>
                                    <p:cond delay="5250"/>
                                  </p:stCondLst>
                                  <p:childTnLst>
                                    <p:set>
                                      <p:cBhvr>
                                        <p:cTn id="160" dur="1" fill="hold">
                                          <p:stCondLst>
                                            <p:cond delay="0"/>
                                          </p:stCondLst>
                                        </p:cTn>
                                        <p:tgtEl>
                                          <p:spTgt spid="285"/>
                                        </p:tgtEl>
                                        <p:attrNameLst>
                                          <p:attrName>style.visibility</p:attrName>
                                        </p:attrNameLst>
                                      </p:cBhvr>
                                      <p:to>
                                        <p:strVal val="visible"/>
                                      </p:to>
                                    </p:set>
                                    <p:animEffect transition="in" filter="fade">
                                      <p:cBhvr>
                                        <p:cTn id="161" dur="500"/>
                                        <p:tgtEl>
                                          <p:spTgt spid="285"/>
                                        </p:tgtEl>
                                      </p:cBhvr>
                                    </p:animEffect>
                                  </p:childTnLst>
                                </p:cTn>
                              </p:par>
                              <p:par>
                                <p:cTn id="162" presetID="10" presetClass="entr" presetSubtype="0" fill="hold" grpId="0" nodeType="withEffect">
                                  <p:stCondLst>
                                    <p:cond delay="5500"/>
                                  </p:stCondLst>
                                  <p:childTnLst>
                                    <p:set>
                                      <p:cBhvr>
                                        <p:cTn id="163" dur="1" fill="hold">
                                          <p:stCondLst>
                                            <p:cond delay="0"/>
                                          </p:stCondLst>
                                        </p:cTn>
                                        <p:tgtEl>
                                          <p:spTgt spid="286"/>
                                        </p:tgtEl>
                                        <p:attrNameLst>
                                          <p:attrName>style.visibility</p:attrName>
                                        </p:attrNameLst>
                                      </p:cBhvr>
                                      <p:to>
                                        <p:strVal val="visible"/>
                                      </p:to>
                                    </p:set>
                                    <p:animEffect transition="in" filter="fade">
                                      <p:cBhvr>
                                        <p:cTn id="164" dur="500"/>
                                        <p:tgtEl>
                                          <p:spTgt spid="286"/>
                                        </p:tgtEl>
                                      </p:cBhvr>
                                    </p:animEffect>
                                  </p:childTnLst>
                                </p:cTn>
                              </p:par>
                              <p:par>
                                <p:cTn id="165" presetID="10" presetClass="entr" presetSubtype="0" fill="hold" grpId="0" nodeType="withEffect">
                                  <p:stCondLst>
                                    <p:cond delay="5750"/>
                                  </p:stCondLst>
                                  <p:childTnLst>
                                    <p:set>
                                      <p:cBhvr>
                                        <p:cTn id="166" dur="1" fill="hold">
                                          <p:stCondLst>
                                            <p:cond delay="0"/>
                                          </p:stCondLst>
                                        </p:cTn>
                                        <p:tgtEl>
                                          <p:spTgt spid="287"/>
                                        </p:tgtEl>
                                        <p:attrNameLst>
                                          <p:attrName>style.visibility</p:attrName>
                                        </p:attrNameLst>
                                      </p:cBhvr>
                                      <p:to>
                                        <p:strVal val="visible"/>
                                      </p:to>
                                    </p:set>
                                    <p:animEffect transition="in" filter="fade">
                                      <p:cBhvr>
                                        <p:cTn id="167" dur="500"/>
                                        <p:tgtEl>
                                          <p:spTgt spid="287"/>
                                        </p:tgtEl>
                                      </p:cBhvr>
                                    </p:animEffect>
                                  </p:childTnLst>
                                </p:cTn>
                              </p:par>
                              <p:par>
                                <p:cTn id="168" presetID="10" presetClass="entr" presetSubtype="0" fill="hold" grpId="0" nodeType="withEffect">
                                  <p:stCondLst>
                                    <p:cond delay="6000"/>
                                  </p:stCondLst>
                                  <p:childTnLst>
                                    <p:set>
                                      <p:cBhvr>
                                        <p:cTn id="169" dur="1" fill="hold">
                                          <p:stCondLst>
                                            <p:cond delay="0"/>
                                          </p:stCondLst>
                                        </p:cTn>
                                        <p:tgtEl>
                                          <p:spTgt spid="288"/>
                                        </p:tgtEl>
                                        <p:attrNameLst>
                                          <p:attrName>style.visibility</p:attrName>
                                        </p:attrNameLst>
                                      </p:cBhvr>
                                      <p:to>
                                        <p:strVal val="visible"/>
                                      </p:to>
                                    </p:set>
                                    <p:animEffect transition="in" filter="fade">
                                      <p:cBhvr>
                                        <p:cTn id="170" dur="500"/>
                                        <p:tgtEl>
                                          <p:spTgt spid="2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 grpId="0" animBg="1"/>
      <p:bldP spid="227" grpId="0" animBg="1"/>
      <p:bldP spid="240" grpId="0" animBg="1"/>
      <p:bldP spid="241" grpId="0" animBg="1"/>
      <p:bldP spid="242" grpId="0" animBg="1"/>
      <p:bldP spid="243" grpId="0" animBg="1"/>
      <p:bldP spid="244" grpId="0" animBg="1"/>
      <p:bldP spid="245" grpId="0" animBg="1"/>
      <p:bldP spid="246" grpId="0" animBg="1"/>
      <p:bldP spid="247" grpId="0" animBg="1"/>
      <p:bldP spid="248" grpId="0" animBg="1"/>
      <p:bldP spid="249" grpId="0" animBg="1"/>
      <p:bldP spid="250" grpId="0" animBg="1"/>
      <p:bldP spid="251" grpId="0" animBg="1"/>
      <p:bldP spid="264" grpId="0" animBg="1"/>
      <p:bldP spid="265" grpId="0" animBg="1"/>
      <p:bldP spid="266" grpId="0" animBg="1"/>
      <p:bldP spid="267" grpId="0" animBg="1"/>
      <p:bldP spid="268" grpId="0" animBg="1"/>
      <p:bldP spid="269" grpId="0" animBg="1"/>
      <p:bldP spid="270" grpId="0" animBg="1"/>
      <p:bldP spid="271" grpId="0" animBg="1"/>
      <p:bldP spid="272" grpId="0" animBg="1"/>
      <p:bldP spid="273" grpId="0" animBg="1"/>
      <p:bldP spid="274" grpId="0" animBg="1"/>
      <p:bldP spid="275" grpId="0" animBg="1"/>
      <p:bldP spid="276" grpId="0" animBg="1"/>
      <p:bldP spid="277" grpId="0" animBg="1"/>
      <p:bldP spid="278" grpId="0" animBg="1"/>
      <p:bldP spid="279" grpId="0" animBg="1"/>
      <p:bldP spid="280" grpId="0" animBg="1"/>
      <p:bldP spid="281" grpId="0" animBg="1"/>
      <p:bldP spid="282" grpId="0" animBg="1"/>
      <p:bldP spid="283" grpId="0" animBg="1"/>
      <p:bldP spid="284" grpId="0" animBg="1"/>
      <p:bldP spid="285" grpId="0" animBg="1"/>
      <p:bldP spid="286" grpId="0" animBg="1"/>
      <p:bldP spid="287" grpId="0" animBg="1"/>
      <p:bldP spid="288" grpId="0" animBg="1"/>
      <p:bldP spid="315" grpId="0" animBg="1"/>
      <p:bldP spid="315" grpId="1" animBg="1"/>
      <p:bldP spid="316" grpId="0" animBg="1"/>
      <p:bldP spid="316" grpId="1" animBg="1"/>
      <p:bldP spid="317" grpId="0" animBg="1"/>
      <p:bldP spid="317" grpId="1" animBg="1"/>
      <p:bldP spid="318" grpId="0" animBg="1"/>
      <p:bldP spid="318" grpId="1" animBg="1"/>
      <p:bldP spid="319" grpId="0" animBg="1"/>
      <p:bldP spid="320" grpId="0" animBg="1"/>
      <p:bldP spid="321" grpId="0" animBg="1"/>
      <p:bldP spid="322" grpId="0" animBg="1"/>
    </p:bldLst>
  </p:timing>
</p:sld>
</file>

<file path=ppt/theme/theme1.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2.xml><?xml version="1.0" encoding="utf-8"?>
<a:theme xmlns:a="http://schemas.openxmlformats.org/drawingml/2006/main" name="SQL Server 2017">
  <a:themeElements>
    <a:clrScheme name="Custom 41">
      <a:dk1>
        <a:srgbClr val="000000"/>
      </a:dk1>
      <a:lt1>
        <a:srgbClr val="FFFFFF"/>
      </a:lt1>
      <a:dk2>
        <a:srgbClr val="0078D7"/>
      </a:dk2>
      <a:lt2>
        <a:srgbClr val="D2D2D2"/>
      </a:lt2>
      <a:accent1>
        <a:srgbClr val="002050"/>
      </a:accent1>
      <a:accent2>
        <a:srgbClr val="00188F"/>
      </a:accent2>
      <a:accent3>
        <a:srgbClr val="32145A"/>
      </a:accent3>
      <a:accent4>
        <a:srgbClr val="107C10"/>
      </a:accent4>
      <a:accent5>
        <a:srgbClr val="00BCF2"/>
      </a:accent5>
      <a:accent6>
        <a:srgbClr val="FFB900"/>
      </a:accent6>
      <a:hlink>
        <a:srgbClr val="00BCF2"/>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45720" rIns="91440" bIns="45720" rtlCol="0">
        <a:spAutoFit/>
      </a:bodyPr>
      <a:lstStyle>
        <a:defPPr algn="l">
          <a:lnSpc>
            <a:spcPct val="90000"/>
          </a:lnSpc>
          <a:spcAft>
            <a:spcPts val="600"/>
          </a:spcAft>
          <a:defRPr sz="1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EF6B031-E4E9-47DE-A00B-C70C6050C087}" vid="{E591D91A-0F30-468B-BAC3-EA073291F391}"/>
    </a:ext>
  </a:extLst>
</a:theme>
</file>

<file path=ppt/theme/theme3.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4B8F84BF-CF35-4AF1-BAC7-B8DAE64F4EAE}" vid="{CBD897B8-F46D-4D52-9EAA-92EA989EC1D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36984313-f623-41bb-a65c-16a37d29f6f8" xsi:nil="true"/>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38F4F3D64ED8742A4722C7FA5D444DB" ma:contentTypeVersion="10" ma:contentTypeDescription="Create a new document." ma:contentTypeScope="" ma:versionID="6af96e04080b60a45b019feeca7a37aa">
  <xsd:schema xmlns:xsd="http://www.w3.org/2001/XMLSchema" xmlns:xs="http://www.w3.org/2001/XMLSchema" xmlns:p="http://schemas.microsoft.com/office/2006/metadata/properties" xmlns:ns1="http://schemas.microsoft.com/sharepoint/v3" xmlns:ns2="36984313-f623-41bb-a65c-16a37d29f6f8" xmlns:ns3="fa40b356-8329-45cf-bdd1-8a6639dbec32" targetNamespace="http://schemas.microsoft.com/office/2006/metadata/properties" ma:root="true" ma:fieldsID="a16216aa0538460924a13a680e0634d6" ns1:_="" ns2:_="" ns3:_="">
    <xsd:import namespace="http://schemas.microsoft.com/sharepoint/v3"/>
    <xsd:import namespace="36984313-f623-41bb-a65c-16a37d29f6f8"/>
    <xsd:import namespace="fa40b356-8329-45cf-bdd1-8a6639dbec3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AutoKeyPoints" minOccurs="0"/>
                <xsd:element ref="ns2: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Unified Compliance Policy Properties" ma:hidden="true" ma:internalName="_ip_UnifiedCompliancePolicyProperties">
      <xsd:simpleType>
        <xsd:restriction base="dms:Note"/>
      </xsd:simpleType>
    </xsd:element>
    <xsd:element name="_ip_UnifiedCompliancePolicyUIAction" ma:index="1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6984313-f623-41bb-a65c-16a37d29f6f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a40b356-8329-45cf-bdd1-8a6639dbec3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2A15399-885A-441B-A114-CB6E80EBF6A5}">
  <ds:schemaRefs>
    <ds:schemaRef ds:uri="http://purl.org/dc/elements/1.1/"/>
    <ds:schemaRef ds:uri="http://schemas.openxmlformats.org/package/2006/metadata/core-properties"/>
    <ds:schemaRef ds:uri="http://purl.org/dc/terms/"/>
    <ds:schemaRef ds:uri="http://purl.org/dc/dcmitype/"/>
    <ds:schemaRef ds:uri="http://schemas.microsoft.com/office/2006/metadata/properties"/>
    <ds:schemaRef ds:uri="http://schemas.microsoft.com/office/2006/documentManagement/types"/>
    <ds:schemaRef ds:uri="fa40b356-8329-45cf-bdd1-8a6639dbec32"/>
    <ds:schemaRef ds:uri="http://schemas.microsoft.com/office/infopath/2007/PartnerControls"/>
    <ds:schemaRef ds:uri="36984313-f623-41bb-a65c-16a37d29f6f8"/>
    <ds:schemaRef ds:uri="http://schemas.microsoft.com/sharepoint/v3"/>
    <ds:schemaRef ds:uri="http://www.w3.org/XML/1998/namespace"/>
  </ds:schemaRefs>
</ds:datastoreItem>
</file>

<file path=customXml/itemProps2.xml><?xml version="1.0" encoding="utf-8"?>
<ds:datastoreItem xmlns:ds="http://schemas.openxmlformats.org/officeDocument/2006/customXml" ds:itemID="{1984F4DF-2309-4B88-B854-14B6F2F409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6984313-f623-41bb-a65c-16a37d29f6f8"/>
    <ds:schemaRef ds:uri="fa40b356-8329-45cf-bdd1-8a6639dbec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CFF515-FEE6-4B9C-8B96-C300A006337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5366</Words>
  <Application>Microsoft Macintosh PowerPoint</Application>
  <PresentationFormat>Custom</PresentationFormat>
  <Paragraphs>771</Paragraphs>
  <Slides>45</Slides>
  <Notes>42</Notes>
  <HiddenSlides>11</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45</vt:i4>
      </vt:variant>
    </vt:vector>
  </HeadingPairs>
  <TitlesOfParts>
    <vt:vector size="59" baseType="lpstr">
      <vt:lpstr>Arial</vt:lpstr>
      <vt:lpstr>Calibri</vt:lpstr>
      <vt:lpstr>Calibri Light</vt:lpstr>
      <vt:lpstr>Consolas</vt:lpstr>
      <vt:lpstr>Microsoft Sans Serif</vt:lpstr>
      <vt:lpstr>Segoe Semibold</vt:lpstr>
      <vt:lpstr>Segoe UI</vt:lpstr>
      <vt:lpstr>Segoe UI Light</vt:lpstr>
      <vt:lpstr>Segoe UI Semibold</vt:lpstr>
      <vt:lpstr>Segoe UI Semilight</vt:lpstr>
      <vt:lpstr>Wingdings</vt:lpstr>
      <vt:lpstr>Azure PPT Template - 2018</vt:lpstr>
      <vt:lpstr>SQL Server 2017</vt:lpstr>
      <vt:lpstr>5-50109_Microsoft_Light_Template</vt:lpstr>
      <vt:lpstr>Microservices in  Azure</vt:lpstr>
      <vt:lpstr>Microsoft Azure compute offerings</vt:lpstr>
      <vt:lpstr>PowerPoint Presentation</vt:lpstr>
      <vt:lpstr>PowerPoint Presentation</vt:lpstr>
      <vt:lpstr>From infrastructure to innovation</vt:lpstr>
      <vt:lpstr>Azure Dev Spaces</vt:lpstr>
      <vt:lpstr>PowerPoint Presentation</vt:lpstr>
      <vt:lpstr>What can you build with ACI</vt:lpstr>
      <vt:lpstr>Nodeless Kubernetes (AKS + ACI) </vt:lpstr>
      <vt:lpstr>Virtual Kubelet</vt:lpstr>
      <vt:lpstr>PowerPoint Presentation</vt:lpstr>
      <vt:lpstr>PowerPoint Presentation</vt:lpstr>
      <vt:lpstr>What are Azure Functions?</vt:lpstr>
      <vt:lpstr>Ways to Run Azure Functions</vt:lpstr>
      <vt:lpstr>PowerPoint Presentation</vt:lpstr>
      <vt:lpstr>PowerPoint Presentation</vt:lpstr>
      <vt:lpstr>Differentiators of App Service</vt:lpstr>
      <vt:lpstr>PowerPoint Presentation</vt:lpstr>
      <vt:lpstr>Azure Service Fabric: Microservices platform </vt:lpstr>
      <vt:lpstr>Build: data-aware microservices </vt:lpstr>
      <vt:lpstr>PowerPoint Presentation</vt:lpstr>
      <vt:lpstr>Microsoft Azure database services</vt:lpstr>
      <vt:lpstr>Azure Cosmos DB </vt:lpstr>
      <vt:lpstr>FIVE WELL-DEFINED CONSISTENCY MODELS</vt:lpstr>
      <vt:lpstr>PowerPoint Presentation</vt:lpstr>
      <vt:lpstr>Service Bus</vt:lpstr>
      <vt:lpstr>Features of Service Bus</vt:lpstr>
      <vt:lpstr>PowerPoint Presentation</vt:lpstr>
      <vt:lpstr>PowerPoint Presentation</vt:lpstr>
      <vt:lpstr>PowerPoint Presentation</vt:lpstr>
      <vt:lpstr>PowerPoint Presentation</vt:lpstr>
      <vt:lpstr>Microservices using App Services and Functions</vt:lpstr>
      <vt:lpstr>PowerPoint Presentation</vt:lpstr>
      <vt:lpstr>Open Service Broker for Azure</vt:lpstr>
      <vt:lpstr>What is Azure Functions?</vt:lpstr>
      <vt:lpstr>Microsoft Azure Serverless Platform</vt:lpstr>
      <vt:lpstr>PowerPoint Presentation</vt:lpstr>
      <vt:lpstr>PowerPoint Presentation</vt:lpstr>
      <vt:lpstr>PowerPoint Presentation</vt:lpstr>
      <vt:lpstr>GUARANTEED LOW LATENCY</vt:lpstr>
      <vt:lpstr>Azure SQL Database – Everything built-in</vt:lpstr>
      <vt:lpstr>Monitoring &amp; diagnostics</vt:lpstr>
      <vt:lpstr>Diagnostics and Monitoring</vt:lpstr>
      <vt:lpstr>Deploy: any code on any OS</vt:lpstr>
      <vt:lpstr>Proven platform powering core Azure  and Microsoft services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DevOps presentation title and event name</dc:title>
  <dc:creator>Martin Woodward</dc:creator>
  <cp:keywords/>
  <cp:lastModifiedBy>Gino Filicetti</cp:lastModifiedBy>
  <cp:revision>1</cp:revision>
  <dcterms:modified xsi:type="dcterms:W3CDTF">2019-01-16T13:42:44Z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0x010100B38F4F3D64ED8742A4722C7FA5D444DB</vt:lpwstr>
  </property>
  <property fmtid="{D5CDD505-2E9C-101B-9397-08002B2CF9AE}" pid="3" name="DocVizMetadataToken">
    <vt:lpwstr>600x450x1</vt:lpwstr>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Owner">
    <vt:lpwstr>v-juchri@microsoft.com</vt:lpwstr>
  </property>
  <property fmtid="{D5CDD505-2E9C-101B-9397-08002B2CF9AE}" pid="7" name="MSIP_Label_f42aa342-8706-4288-bd11-ebb85995028c_SetDate">
    <vt:lpwstr>2018-02-23T23:28:10.4033600Z</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y fmtid="{D5CDD505-2E9C-101B-9397-08002B2CF9AE}" pid="12" name="Order">
    <vt:r8>100</vt:r8>
  </property>
  <property fmtid="{D5CDD505-2E9C-101B-9397-08002B2CF9AE}" pid="13" name="xd_Signature">
    <vt:bool>false</vt:bool>
  </property>
  <property fmtid="{D5CDD505-2E9C-101B-9397-08002B2CF9AE}" pid="14" name="xd_ProgID">
    <vt:lpwstr/>
  </property>
  <property fmtid="{D5CDD505-2E9C-101B-9397-08002B2CF9AE}" pid="15" name="ComplianceAssetId">
    <vt:lpwstr/>
  </property>
  <property fmtid="{D5CDD505-2E9C-101B-9397-08002B2CF9AE}" pid="16" name="TemplateUrl">
    <vt:lpwstr/>
  </property>
  <property fmtid="{D5CDD505-2E9C-101B-9397-08002B2CF9AE}" pid="17" name="AuthorIds_UIVersion_4608">
    <vt:lpwstr>6</vt:lpwstr>
  </property>
  <property fmtid="{D5CDD505-2E9C-101B-9397-08002B2CF9AE}" pid="18" name="AuthorIds_UIVersion_18944">
    <vt:lpwstr>222</vt:lpwstr>
  </property>
</Properties>
</file>